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09.jpg" ContentType="image/jpg"/>
  <Override PartName="/ppt/notesSlides/notesSlide2.xml" ContentType="application/vnd.openxmlformats-officedocument.presentationml.notesSlide+xml"/>
  <Override PartName="/ppt/media/image126.jpg" ContentType="image/jpg"/>
  <Override PartName="/ppt/media/image128.jpg" ContentType="image/jpg"/>
  <Override PartName="/ppt/media/image129.jpg" ContentType="image/jpg"/>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60" r:id="rId2"/>
  </p:sldMasterIdLst>
  <p:notesMasterIdLst>
    <p:notesMasterId r:id="rId20"/>
  </p:notesMasterIdLst>
  <p:sldIdLst>
    <p:sldId id="275" r:id="rId3"/>
    <p:sldId id="256" r:id="rId4"/>
    <p:sldId id="271" r:id="rId5"/>
    <p:sldId id="276" r:id="rId6"/>
    <p:sldId id="259" r:id="rId7"/>
    <p:sldId id="261" r:id="rId8"/>
    <p:sldId id="262" r:id="rId9"/>
    <p:sldId id="260" r:id="rId10"/>
    <p:sldId id="273" r:id="rId11"/>
    <p:sldId id="263" r:id="rId12"/>
    <p:sldId id="269" r:id="rId13"/>
    <p:sldId id="265" r:id="rId14"/>
    <p:sldId id="266" r:id="rId15"/>
    <p:sldId id="268" r:id="rId16"/>
    <p:sldId id="267" r:id="rId17"/>
    <p:sldId id="278" r:id="rId18"/>
    <p:sldId id="279" r:id="rId1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57"/>
    <a:srgbClr val="153757"/>
    <a:srgbClr val="0E26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0" autoAdjust="0"/>
    <p:restoredTop sz="86384"/>
  </p:normalViewPr>
  <p:slideViewPr>
    <p:cSldViewPr snapToGrid="0" snapToObjects="1">
      <p:cViewPr varScale="1">
        <p:scale>
          <a:sx n="91" d="100"/>
          <a:sy n="91" d="100"/>
        </p:scale>
        <p:origin x="726"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5023A347-A99D-42EB-9763-D5AC914A6AED}" type="datetimeFigureOut">
              <a:rPr lang="en-US" smtClean="0"/>
              <a:t>2/18/2021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B88B1C8C-F67A-4F8C-A09D-3AEDD1BC57E4}" type="slidenum">
              <a:rPr lang="en-US" smtClean="0"/>
              <a:t>‹#›</a:t>
            </a:fld>
            <a:endParaRPr lang="en-US"/>
          </a:p>
        </p:txBody>
      </p:sp>
    </p:spTree>
    <p:extLst>
      <p:ext uri="{BB962C8B-B14F-4D97-AF65-F5344CB8AC3E}">
        <p14:creationId xmlns:p14="http://schemas.microsoft.com/office/powerpoint/2010/main" val="69167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B1C8C-F67A-4F8C-A09D-3AEDD1BC57E4}" type="slidenum">
              <a:rPr lang="en-US" smtClean="0"/>
              <a:t>2</a:t>
            </a:fld>
            <a:endParaRPr lang="en-US"/>
          </a:p>
        </p:txBody>
      </p:sp>
    </p:spTree>
    <p:extLst>
      <p:ext uri="{BB962C8B-B14F-4D97-AF65-F5344CB8AC3E}">
        <p14:creationId xmlns:p14="http://schemas.microsoft.com/office/powerpoint/2010/main" val="127716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B1C8C-F67A-4F8C-A09D-3AEDD1BC57E4}" type="slidenum">
              <a:rPr lang="en-US" smtClean="0"/>
              <a:t>3</a:t>
            </a:fld>
            <a:endParaRPr lang="en-US"/>
          </a:p>
        </p:txBody>
      </p:sp>
    </p:spTree>
    <p:extLst>
      <p:ext uri="{BB962C8B-B14F-4D97-AF65-F5344CB8AC3E}">
        <p14:creationId xmlns:p14="http://schemas.microsoft.com/office/powerpoint/2010/main" val="505956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B1C8C-F67A-4F8C-A09D-3AEDD1BC57E4}" type="slidenum">
              <a:rPr lang="en-US" smtClean="0"/>
              <a:t>17</a:t>
            </a:fld>
            <a:endParaRPr lang="en-US"/>
          </a:p>
        </p:txBody>
      </p:sp>
    </p:spTree>
    <p:extLst>
      <p:ext uri="{BB962C8B-B14F-4D97-AF65-F5344CB8AC3E}">
        <p14:creationId xmlns:p14="http://schemas.microsoft.com/office/powerpoint/2010/main" val="791790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6" Type="http://schemas.openxmlformats.org/officeDocument/2006/relationships/image" Target="../media/image25.png"/><Relationship Id="rId21" Type="http://schemas.openxmlformats.org/officeDocument/2006/relationships/image" Target="../media/image20.png"/><Relationship Id="rId42" Type="http://schemas.openxmlformats.org/officeDocument/2006/relationships/image" Target="../media/image41.png"/><Relationship Id="rId47" Type="http://schemas.openxmlformats.org/officeDocument/2006/relationships/image" Target="../media/image46.png"/><Relationship Id="rId63" Type="http://schemas.openxmlformats.org/officeDocument/2006/relationships/image" Target="../media/image62.png"/><Relationship Id="rId68" Type="http://schemas.openxmlformats.org/officeDocument/2006/relationships/image" Target="../media/image67.png"/><Relationship Id="rId84" Type="http://schemas.openxmlformats.org/officeDocument/2006/relationships/image" Target="../media/image83.png"/><Relationship Id="rId89" Type="http://schemas.openxmlformats.org/officeDocument/2006/relationships/image" Target="../media/image88.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2" Type="http://schemas.openxmlformats.org/officeDocument/2006/relationships/image" Target="../media/image1.png"/><Relationship Id="rId16" Type="http://schemas.openxmlformats.org/officeDocument/2006/relationships/image" Target="../media/image15.png"/><Relationship Id="rId29" Type="http://schemas.openxmlformats.org/officeDocument/2006/relationships/image" Target="../media/image28.png"/><Relationship Id="rId107" Type="http://schemas.openxmlformats.org/officeDocument/2006/relationships/image" Target="../media/image106.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66" Type="http://schemas.openxmlformats.org/officeDocument/2006/relationships/image" Target="../media/image65.png"/><Relationship Id="rId74" Type="http://schemas.openxmlformats.org/officeDocument/2006/relationships/image" Target="../media/image73.png"/><Relationship Id="rId79" Type="http://schemas.openxmlformats.org/officeDocument/2006/relationships/image" Target="../media/image78.png"/><Relationship Id="rId87" Type="http://schemas.openxmlformats.org/officeDocument/2006/relationships/image" Target="../media/image86.png"/><Relationship Id="rId102" Type="http://schemas.openxmlformats.org/officeDocument/2006/relationships/image" Target="../media/image101.png"/><Relationship Id="rId5" Type="http://schemas.openxmlformats.org/officeDocument/2006/relationships/image" Target="../media/image4.png"/><Relationship Id="rId61" Type="http://schemas.openxmlformats.org/officeDocument/2006/relationships/image" Target="../media/image60.png"/><Relationship Id="rId82" Type="http://schemas.openxmlformats.org/officeDocument/2006/relationships/image" Target="../media/image81.png"/><Relationship Id="rId90" Type="http://schemas.openxmlformats.org/officeDocument/2006/relationships/image" Target="../media/image89.png"/><Relationship Id="rId95" Type="http://schemas.openxmlformats.org/officeDocument/2006/relationships/image" Target="../media/image94.png"/><Relationship Id="rId19" Type="http://schemas.openxmlformats.org/officeDocument/2006/relationships/image" Target="../media/image1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64" Type="http://schemas.openxmlformats.org/officeDocument/2006/relationships/image" Target="../media/image63.png"/><Relationship Id="rId69" Type="http://schemas.openxmlformats.org/officeDocument/2006/relationships/image" Target="../media/image68.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80" Type="http://schemas.openxmlformats.org/officeDocument/2006/relationships/image" Target="../media/image79.png"/><Relationship Id="rId85" Type="http://schemas.openxmlformats.org/officeDocument/2006/relationships/image" Target="../media/image84.png"/><Relationship Id="rId93" Type="http://schemas.openxmlformats.org/officeDocument/2006/relationships/image" Target="../media/image92.png"/><Relationship Id="rId98" Type="http://schemas.openxmlformats.org/officeDocument/2006/relationships/image" Target="../media/image97.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 Id="rId67" Type="http://schemas.openxmlformats.org/officeDocument/2006/relationships/image" Target="../media/image66.png"/><Relationship Id="rId103" Type="http://schemas.openxmlformats.org/officeDocument/2006/relationships/image" Target="../media/image102.png"/><Relationship Id="rId20" Type="http://schemas.openxmlformats.org/officeDocument/2006/relationships/image" Target="../media/image19.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70" Type="http://schemas.openxmlformats.org/officeDocument/2006/relationships/image" Target="../media/image69.png"/><Relationship Id="rId75" Type="http://schemas.openxmlformats.org/officeDocument/2006/relationships/image" Target="../media/image74.png"/><Relationship Id="rId83" Type="http://schemas.openxmlformats.org/officeDocument/2006/relationships/image" Target="../media/image82.png"/><Relationship Id="rId88" Type="http://schemas.openxmlformats.org/officeDocument/2006/relationships/image" Target="../media/image87.png"/><Relationship Id="rId91" Type="http://schemas.openxmlformats.org/officeDocument/2006/relationships/image" Target="../media/image90.png"/><Relationship Id="rId96" Type="http://schemas.openxmlformats.org/officeDocument/2006/relationships/image" Target="../media/image95.png"/><Relationship Id="rId1" Type="http://schemas.openxmlformats.org/officeDocument/2006/relationships/slideMaster" Target="../slideMasters/slideMaster2.xml"/><Relationship Id="rId6" Type="http://schemas.openxmlformats.org/officeDocument/2006/relationships/image" Target="../media/image5.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106" Type="http://schemas.openxmlformats.org/officeDocument/2006/relationships/image" Target="../media/image105.png"/><Relationship Id="rId10" Type="http://schemas.openxmlformats.org/officeDocument/2006/relationships/image" Target="../media/image9.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65" Type="http://schemas.openxmlformats.org/officeDocument/2006/relationships/image" Target="../media/image64.png"/><Relationship Id="rId73" Type="http://schemas.openxmlformats.org/officeDocument/2006/relationships/image" Target="../media/image72.png"/><Relationship Id="rId78" Type="http://schemas.openxmlformats.org/officeDocument/2006/relationships/image" Target="../media/image77.png"/><Relationship Id="rId81" Type="http://schemas.openxmlformats.org/officeDocument/2006/relationships/image" Target="../media/image80.png"/><Relationship Id="rId86" Type="http://schemas.openxmlformats.org/officeDocument/2006/relationships/image" Target="../media/image85.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4" Type="http://schemas.openxmlformats.org/officeDocument/2006/relationships/image" Target="../media/image3.png"/><Relationship Id="rId9" Type="http://schemas.openxmlformats.org/officeDocument/2006/relationships/image" Target="../media/image8.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05D9580-C166-7840-9878-DF91A4AEC2B8}"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063532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D9580-C166-7840-9878-DF91A4AEC2B8}"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28161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5D9580-C166-7840-9878-DF91A4AEC2B8}"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771484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5D9580-C166-7840-9878-DF91A4AEC2B8}"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97423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5D9580-C166-7840-9878-DF91A4AEC2B8}" type="datetimeFigureOut">
              <a:rPr lang="en-US" smtClean="0"/>
              <a:t>2/18/2021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276068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5D9580-C166-7840-9878-DF91A4AEC2B8}" type="datetimeFigureOut">
              <a:rPr lang="en-US" smtClean="0"/>
              <a:t>2/18/2021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320198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D9580-C166-7840-9878-DF91A4AEC2B8}" type="datetimeFigureOut">
              <a:rPr lang="en-US" smtClean="0"/>
              <a:t>2/18/2021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777585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5D9580-C166-7840-9878-DF91A4AEC2B8}"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445052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5D9580-C166-7840-9878-DF91A4AEC2B8}"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109543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D9580-C166-7840-9878-DF91A4AEC2B8}"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1491231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D9580-C166-7840-9878-DF91A4AEC2B8}"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FE0CA-99CD-4E40-84D3-397B6CA3811F}" type="slidenum">
              <a:rPr lang="en-US" smtClean="0"/>
              <a:t>‹#›</a:t>
            </a:fld>
            <a:endParaRPr lang="en-US"/>
          </a:p>
        </p:txBody>
      </p:sp>
    </p:spTree>
    <p:extLst>
      <p:ext uri="{BB962C8B-B14F-4D97-AF65-F5344CB8AC3E}">
        <p14:creationId xmlns:p14="http://schemas.microsoft.com/office/powerpoint/2010/main" val="200132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5" name="Holder 5"/>
          <p:cNvSpPr>
            <a:spLocks noGrp="1"/>
          </p:cNvSpPr>
          <p:nvPr>
            <p:ph type="dt" sz="half" idx="6"/>
          </p:nvPr>
        </p:nvSpPr>
        <p:spPr/>
        <p:txBody>
          <a:bodyPr lIns="0" tIns="0" rIns="0" bIns="0"/>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0478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48521" y="199260"/>
            <a:ext cx="11494957" cy="377667"/>
          </a:xfrm>
        </p:spPr>
        <p:txBody>
          <a:bodyPr lIns="0" tIns="0" rIns="0" bIns="0"/>
          <a:lstStyle>
            <a:lvl1pPr>
              <a:defRPr sz="2454"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5" name="Holder 5"/>
          <p:cNvSpPr>
            <a:spLocks noGrp="1"/>
          </p:cNvSpPr>
          <p:nvPr>
            <p:ph type="dt" sz="half" idx="6"/>
          </p:nvPr>
        </p:nvSpPr>
        <p:spPr/>
        <p:txBody>
          <a:bodyPr lIns="0" tIns="0" rIns="0" bIns="0"/>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69555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48521" y="199260"/>
            <a:ext cx="11494957" cy="377667"/>
          </a:xfrm>
        </p:spPr>
        <p:txBody>
          <a:bodyPr lIns="0" tIns="0" rIns="0" bIns="0"/>
          <a:lstStyle>
            <a:lvl1pPr>
              <a:defRPr sz="2454" b="0"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6" name="Holder 6"/>
          <p:cNvSpPr>
            <a:spLocks noGrp="1"/>
          </p:cNvSpPr>
          <p:nvPr>
            <p:ph type="dt" sz="half" idx="6"/>
          </p:nvPr>
        </p:nvSpPr>
        <p:spPr/>
        <p:txBody>
          <a:bodyPr lIns="0" tIns="0" rIns="0" bIns="0"/>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05109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48521" y="199260"/>
            <a:ext cx="11494957" cy="377667"/>
          </a:xfrm>
        </p:spPr>
        <p:txBody>
          <a:bodyPr lIns="0" tIns="0" rIns="0" bIns="0"/>
          <a:lstStyle>
            <a:lvl1pPr>
              <a:defRPr sz="2454"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4" name="Holder 4"/>
          <p:cNvSpPr>
            <a:spLocks noGrp="1"/>
          </p:cNvSpPr>
          <p:nvPr>
            <p:ph type="dt" sz="half" idx="6"/>
          </p:nvPr>
        </p:nvSpPr>
        <p:spPr/>
        <p:txBody>
          <a:bodyPr lIns="0" tIns="0" rIns="0" bIns="0"/>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49501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58588" y="6078690"/>
            <a:ext cx="11474824" cy="467591"/>
          </a:xfrm>
          <a:custGeom>
            <a:avLst/>
            <a:gdLst/>
            <a:ahLst/>
            <a:cxnLst/>
            <a:rect l="l" t="t" r="r" b="b"/>
            <a:pathLst>
              <a:path w="14630400" h="685800">
                <a:moveTo>
                  <a:pt x="14630400" y="0"/>
                </a:moveTo>
                <a:lnTo>
                  <a:pt x="14617700" y="0"/>
                </a:lnTo>
                <a:lnTo>
                  <a:pt x="12700" y="0"/>
                </a:lnTo>
                <a:lnTo>
                  <a:pt x="0" y="0"/>
                </a:lnTo>
                <a:lnTo>
                  <a:pt x="0" y="6350"/>
                </a:lnTo>
                <a:lnTo>
                  <a:pt x="0" y="685800"/>
                </a:lnTo>
                <a:lnTo>
                  <a:pt x="6350" y="685800"/>
                </a:lnTo>
                <a:lnTo>
                  <a:pt x="12700" y="685800"/>
                </a:lnTo>
                <a:lnTo>
                  <a:pt x="14617700" y="685800"/>
                </a:lnTo>
                <a:lnTo>
                  <a:pt x="14630400" y="685800"/>
                </a:lnTo>
                <a:lnTo>
                  <a:pt x="14630400" y="0"/>
                </a:lnTo>
                <a:close/>
              </a:path>
            </a:pathLst>
          </a:custGeom>
          <a:solidFill>
            <a:srgbClr val="000000"/>
          </a:solidFill>
        </p:spPr>
        <p:txBody>
          <a:bodyPr wrap="square" lIns="0" tIns="0" rIns="0" bIns="0" rtlCol="0"/>
          <a:lstStyle/>
          <a:p>
            <a:endParaRPr sz="1227"/>
          </a:p>
        </p:txBody>
      </p:sp>
      <p:sp>
        <p:nvSpPr>
          <p:cNvPr id="17" name="bg object 17"/>
          <p:cNvSpPr/>
          <p:nvPr/>
        </p:nvSpPr>
        <p:spPr>
          <a:xfrm>
            <a:off x="483317" y="6043076"/>
            <a:ext cx="6623424" cy="533833"/>
          </a:xfrm>
          <a:custGeom>
            <a:avLst/>
            <a:gdLst/>
            <a:ahLst/>
            <a:cxnLst/>
            <a:rect l="l" t="t" r="r" b="b"/>
            <a:pathLst>
              <a:path w="8444865" h="782954">
                <a:moveTo>
                  <a:pt x="291985" y="161950"/>
                </a:moveTo>
                <a:lnTo>
                  <a:pt x="291096" y="147307"/>
                </a:lnTo>
                <a:lnTo>
                  <a:pt x="287210" y="137426"/>
                </a:lnTo>
                <a:lnTo>
                  <a:pt x="279831" y="131813"/>
                </a:lnTo>
                <a:lnTo>
                  <a:pt x="268414" y="129984"/>
                </a:lnTo>
                <a:lnTo>
                  <a:pt x="256590" y="131826"/>
                </a:lnTo>
                <a:lnTo>
                  <a:pt x="248958" y="137426"/>
                </a:lnTo>
                <a:lnTo>
                  <a:pt x="244983" y="147294"/>
                </a:lnTo>
                <a:lnTo>
                  <a:pt x="244081" y="161950"/>
                </a:lnTo>
                <a:lnTo>
                  <a:pt x="244081" y="488962"/>
                </a:lnTo>
                <a:lnTo>
                  <a:pt x="243789" y="507631"/>
                </a:lnTo>
                <a:lnTo>
                  <a:pt x="238823" y="550367"/>
                </a:lnTo>
                <a:lnTo>
                  <a:pt x="206298" y="595414"/>
                </a:lnTo>
                <a:lnTo>
                  <a:pt x="145973" y="610387"/>
                </a:lnTo>
                <a:lnTo>
                  <a:pt x="102514" y="603681"/>
                </a:lnTo>
                <a:lnTo>
                  <a:pt x="71450" y="583488"/>
                </a:lnTo>
                <a:lnTo>
                  <a:pt x="52946" y="549757"/>
                </a:lnTo>
                <a:lnTo>
                  <a:pt x="47117" y="502399"/>
                </a:lnTo>
                <a:lnTo>
                  <a:pt x="46240" y="487984"/>
                </a:lnTo>
                <a:lnTo>
                  <a:pt x="42418" y="478282"/>
                </a:lnTo>
                <a:lnTo>
                  <a:pt x="35153" y="472770"/>
                </a:lnTo>
                <a:lnTo>
                  <a:pt x="23939" y="470966"/>
                </a:lnTo>
                <a:lnTo>
                  <a:pt x="12293" y="472782"/>
                </a:lnTo>
                <a:lnTo>
                  <a:pt x="4800" y="478282"/>
                </a:lnTo>
                <a:lnTo>
                  <a:pt x="876" y="487984"/>
                </a:lnTo>
                <a:lnTo>
                  <a:pt x="0" y="502399"/>
                </a:lnTo>
                <a:lnTo>
                  <a:pt x="1231" y="526300"/>
                </a:lnTo>
                <a:lnTo>
                  <a:pt x="8890" y="567423"/>
                </a:lnTo>
                <a:lnTo>
                  <a:pt x="35217" y="612762"/>
                </a:lnTo>
                <a:lnTo>
                  <a:pt x="99237" y="647611"/>
                </a:lnTo>
                <a:lnTo>
                  <a:pt x="140652" y="652208"/>
                </a:lnTo>
                <a:lnTo>
                  <a:pt x="142430" y="652208"/>
                </a:lnTo>
                <a:lnTo>
                  <a:pt x="145973" y="652145"/>
                </a:lnTo>
                <a:lnTo>
                  <a:pt x="147764" y="652195"/>
                </a:lnTo>
                <a:lnTo>
                  <a:pt x="192722" y="647611"/>
                </a:lnTo>
                <a:lnTo>
                  <a:pt x="256743" y="612762"/>
                </a:lnTo>
                <a:lnTo>
                  <a:pt x="283083" y="567423"/>
                </a:lnTo>
                <a:lnTo>
                  <a:pt x="290728" y="526300"/>
                </a:lnTo>
                <a:lnTo>
                  <a:pt x="291985" y="500011"/>
                </a:lnTo>
                <a:lnTo>
                  <a:pt x="291985" y="161950"/>
                </a:lnTo>
                <a:close/>
              </a:path>
              <a:path w="8444865" h="782954">
                <a:moveTo>
                  <a:pt x="804824" y="636930"/>
                </a:moveTo>
                <a:lnTo>
                  <a:pt x="804735" y="626059"/>
                </a:lnTo>
                <a:lnTo>
                  <a:pt x="799947" y="611682"/>
                </a:lnTo>
                <a:lnTo>
                  <a:pt x="680148" y="310172"/>
                </a:lnTo>
                <a:lnTo>
                  <a:pt x="680148" y="443992"/>
                </a:lnTo>
                <a:lnTo>
                  <a:pt x="484822" y="443992"/>
                </a:lnTo>
                <a:lnTo>
                  <a:pt x="558088" y="257098"/>
                </a:lnTo>
                <a:lnTo>
                  <a:pt x="572389" y="219214"/>
                </a:lnTo>
                <a:lnTo>
                  <a:pt x="578218" y="203327"/>
                </a:lnTo>
                <a:lnTo>
                  <a:pt x="583158" y="189357"/>
                </a:lnTo>
                <a:lnTo>
                  <a:pt x="587400" y="201777"/>
                </a:lnTo>
                <a:lnTo>
                  <a:pt x="608393" y="259372"/>
                </a:lnTo>
                <a:lnTo>
                  <a:pt x="680148" y="443992"/>
                </a:lnTo>
                <a:lnTo>
                  <a:pt x="680148" y="310172"/>
                </a:lnTo>
                <a:lnTo>
                  <a:pt x="619747" y="158153"/>
                </a:lnTo>
                <a:lnTo>
                  <a:pt x="587400" y="130048"/>
                </a:lnTo>
                <a:lnTo>
                  <a:pt x="580961" y="129984"/>
                </a:lnTo>
                <a:lnTo>
                  <a:pt x="568236" y="132410"/>
                </a:lnTo>
                <a:lnTo>
                  <a:pt x="560019" y="137287"/>
                </a:lnTo>
                <a:lnTo>
                  <a:pt x="554101" y="145542"/>
                </a:lnTo>
                <a:lnTo>
                  <a:pt x="548271" y="158153"/>
                </a:lnTo>
                <a:lnTo>
                  <a:pt x="366522" y="609866"/>
                </a:lnTo>
                <a:lnTo>
                  <a:pt x="365213" y="612965"/>
                </a:lnTo>
                <a:lnTo>
                  <a:pt x="360565" y="626922"/>
                </a:lnTo>
                <a:lnTo>
                  <a:pt x="360489" y="637552"/>
                </a:lnTo>
                <a:lnTo>
                  <a:pt x="365252" y="645515"/>
                </a:lnTo>
                <a:lnTo>
                  <a:pt x="375170" y="651484"/>
                </a:lnTo>
                <a:lnTo>
                  <a:pt x="387337" y="654545"/>
                </a:lnTo>
                <a:lnTo>
                  <a:pt x="396875" y="652919"/>
                </a:lnTo>
                <a:lnTo>
                  <a:pt x="404469" y="646379"/>
                </a:lnTo>
                <a:lnTo>
                  <a:pt x="410781" y="634682"/>
                </a:lnTo>
                <a:lnTo>
                  <a:pt x="469442" y="485152"/>
                </a:lnTo>
                <a:lnTo>
                  <a:pt x="484822" y="485152"/>
                </a:lnTo>
                <a:lnTo>
                  <a:pt x="680148" y="485152"/>
                </a:lnTo>
                <a:lnTo>
                  <a:pt x="695540" y="485152"/>
                </a:lnTo>
                <a:lnTo>
                  <a:pt x="752233" y="630974"/>
                </a:lnTo>
                <a:lnTo>
                  <a:pt x="758786" y="644525"/>
                </a:lnTo>
                <a:lnTo>
                  <a:pt x="766711" y="652246"/>
                </a:lnTo>
                <a:lnTo>
                  <a:pt x="776795" y="654367"/>
                </a:lnTo>
                <a:lnTo>
                  <a:pt x="789813" y="651192"/>
                </a:lnTo>
                <a:lnTo>
                  <a:pt x="799947" y="645083"/>
                </a:lnTo>
                <a:lnTo>
                  <a:pt x="804824" y="636930"/>
                </a:lnTo>
                <a:close/>
              </a:path>
              <a:path w="8444865" h="782954">
                <a:moveTo>
                  <a:pt x="2155266" y="759193"/>
                </a:moveTo>
                <a:lnTo>
                  <a:pt x="1861591" y="3873"/>
                </a:lnTo>
                <a:lnTo>
                  <a:pt x="1859534" y="3048"/>
                </a:lnTo>
                <a:lnTo>
                  <a:pt x="1858619" y="5118"/>
                </a:lnTo>
                <a:lnTo>
                  <a:pt x="2152294" y="760450"/>
                </a:lnTo>
                <a:lnTo>
                  <a:pt x="2154339" y="761288"/>
                </a:lnTo>
                <a:lnTo>
                  <a:pt x="2155266" y="759193"/>
                </a:lnTo>
                <a:close/>
              </a:path>
              <a:path w="8444865" h="782954">
                <a:moveTo>
                  <a:pt x="2269617" y="763054"/>
                </a:moveTo>
                <a:lnTo>
                  <a:pt x="1975942" y="7708"/>
                </a:lnTo>
                <a:lnTo>
                  <a:pt x="1973897" y="6883"/>
                </a:lnTo>
                <a:lnTo>
                  <a:pt x="1972983" y="8978"/>
                </a:lnTo>
                <a:lnTo>
                  <a:pt x="2266645" y="764298"/>
                </a:lnTo>
                <a:lnTo>
                  <a:pt x="2268702" y="765124"/>
                </a:lnTo>
                <a:lnTo>
                  <a:pt x="2269617" y="763054"/>
                </a:lnTo>
                <a:close/>
              </a:path>
              <a:path w="8444865" h="782954">
                <a:moveTo>
                  <a:pt x="2383955" y="757669"/>
                </a:moveTo>
                <a:lnTo>
                  <a:pt x="2090293" y="2349"/>
                </a:lnTo>
                <a:lnTo>
                  <a:pt x="2088235" y="1524"/>
                </a:lnTo>
                <a:lnTo>
                  <a:pt x="2087321" y="3606"/>
                </a:lnTo>
                <a:lnTo>
                  <a:pt x="2380983" y="758952"/>
                </a:lnTo>
                <a:lnTo>
                  <a:pt x="2383053" y="759777"/>
                </a:lnTo>
                <a:lnTo>
                  <a:pt x="2383955" y="757669"/>
                </a:lnTo>
                <a:close/>
              </a:path>
              <a:path w="8444865" h="782954">
                <a:moveTo>
                  <a:pt x="2498318" y="780567"/>
                </a:moveTo>
                <a:lnTo>
                  <a:pt x="2204656" y="25234"/>
                </a:lnTo>
                <a:lnTo>
                  <a:pt x="2202599" y="24396"/>
                </a:lnTo>
                <a:lnTo>
                  <a:pt x="2201672" y="26504"/>
                </a:lnTo>
                <a:lnTo>
                  <a:pt x="2495359" y="781824"/>
                </a:lnTo>
                <a:lnTo>
                  <a:pt x="2497404" y="782650"/>
                </a:lnTo>
                <a:lnTo>
                  <a:pt x="2498318" y="780567"/>
                </a:lnTo>
                <a:close/>
              </a:path>
              <a:path w="8444865" h="782954">
                <a:moveTo>
                  <a:pt x="2612682" y="761530"/>
                </a:moveTo>
                <a:lnTo>
                  <a:pt x="2319007" y="6184"/>
                </a:lnTo>
                <a:lnTo>
                  <a:pt x="2316962" y="5359"/>
                </a:lnTo>
                <a:lnTo>
                  <a:pt x="2316048" y="7467"/>
                </a:lnTo>
                <a:lnTo>
                  <a:pt x="2609710" y="762787"/>
                </a:lnTo>
                <a:lnTo>
                  <a:pt x="2611755" y="763612"/>
                </a:lnTo>
                <a:lnTo>
                  <a:pt x="2612682" y="761530"/>
                </a:lnTo>
                <a:close/>
              </a:path>
              <a:path w="8444865" h="782954">
                <a:moveTo>
                  <a:pt x="2727020" y="756145"/>
                </a:moveTo>
                <a:lnTo>
                  <a:pt x="2433370" y="825"/>
                </a:lnTo>
                <a:lnTo>
                  <a:pt x="2431313" y="0"/>
                </a:lnTo>
                <a:lnTo>
                  <a:pt x="2430399" y="2082"/>
                </a:lnTo>
                <a:lnTo>
                  <a:pt x="2724048" y="757428"/>
                </a:lnTo>
                <a:lnTo>
                  <a:pt x="2726105" y="758253"/>
                </a:lnTo>
                <a:lnTo>
                  <a:pt x="2727020" y="756145"/>
                </a:lnTo>
                <a:close/>
              </a:path>
              <a:path w="8444865" h="782954">
                <a:moveTo>
                  <a:pt x="2841371" y="779056"/>
                </a:moveTo>
                <a:lnTo>
                  <a:pt x="2547709" y="23710"/>
                </a:lnTo>
                <a:lnTo>
                  <a:pt x="2545651" y="22885"/>
                </a:lnTo>
                <a:lnTo>
                  <a:pt x="2544737" y="24980"/>
                </a:lnTo>
                <a:lnTo>
                  <a:pt x="2838412" y="780300"/>
                </a:lnTo>
                <a:lnTo>
                  <a:pt x="2840469" y="781126"/>
                </a:lnTo>
                <a:lnTo>
                  <a:pt x="2841371" y="779056"/>
                </a:lnTo>
                <a:close/>
              </a:path>
              <a:path w="8444865" h="782954">
                <a:moveTo>
                  <a:pt x="2955747" y="760018"/>
                </a:moveTo>
                <a:lnTo>
                  <a:pt x="2662072" y="4660"/>
                </a:lnTo>
                <a:lnTo>
                  <a:pt x="2660015" y="3860"/>
                </a:lnTo>
                <a:lnTo>
                  <a:pt x="2659100" y="5943"/>
                </a:lnTo>
                <a:lnTo>
                  <a:pt x="2952775" y="761263"/>
                </a:lnTo>
                <a:lnTo>
                  <a:pt x="2954820" y="762088"/>
                </a:lnTo>
                <a:lnTo>
                  <a:pt x="2955747" y="760018"/>
                </a:lnTo>
                <a:close/>
              </a:path>
              <a:path w="8444865" h="782954">
                <a:moveTo>
                  <a:pt x="3070098" y="777532"/>
                </a:moveTo>
                <a:lnTo>
                  <a:pt x="2776423" y="22186"/>
                </a:lnTo>
                <a:lnTo>
                  <a:pt x="2774378" y="21361"/>
                </a:lnTo>
                <a:lnTo>
                  <a:pt x="2773464" y="23456"/>
                </a:lnTo>
                <a:lnTo>
                  <a:pt x="3067126" y="778776"/>
                </a:lnTo>
                <a:lnTo>
                  <a:pt x="3069183" y="779614"/>
                </a:lnTo>
                <a:lnTo>
                  <a:pt x="3070098" y="777532"/>
                </a:lnTo>
                <a:close/>
              </a:path>
              <a:path w="8444865" h="782954">
                <a:moveTo>
                  <a:pt x="3184436" y="758494"/>
                </a:moveTo>
                <a:lnTo>
                  <a:pt x="2890774" y="3149"/>
                </a:lnTo>
                <a:lnTo>
                  <a:pt x="2888716" y="2336"/>
                </a:lnTo>
                <a:lnTo>
                  <a:pt x="2887802" y="4419"/>
                </a:lnTo>
                <a:lnTo>
                  <a:pt x="3181464" y="759739"/>
                </a:lnTo>
                <a:lnTo>
                  <a:pt x="3183534" y="760564"/>
                </a:lnTo>
                <a:lnTo>
                  <a:pt x="3184436" y="758494"/>
                </a:lnTo>
                <a:close/>
              </a:path>
              <a:path w="8444865" h="782954">
                <a:moveTo>
                  <a:pt x="3298799" y="776008"/>
                </a:moveTo>
                <a:lnTo>
                  <a:pt x="3005137" y="20662"/>
                </a:lnTo>
                <a:lnTo>
                  <a:pt x="3003080" y="19837"/>
                </a:lnTo>
                <a:lnTo>
                  <a:pt x="3002153" y="21945"/>
                </a:lnTo>
                <a:lnTo>
                  <a:pt x="3295840" y="777265"/>
                </a:lnTo>
                <a:lnTo>
                  <a:pt x="3297885" y="778090"/>
                </a:lnTo>
                <a:lnTo>
                  <a:pt x="3298799" y="776008"/>
                </a:lnTo>
                <a:close/>
              </a:path>
              <a:path w="8444865" h="782954">
                <a:moveTo>
                  <a:pt x="3413163" y="756970"/>
                </a:moveTo>
                <a:lnTo>
                  <a:pt x="3119488" y="1625"/>
                </a:lnTo>
                <a:lnTo>
                  <a:pt x="3117443" y="812"/>
                </a:lnTo>
                <a:lnTo>
                  <a:pt x="3116516" y="2895"/>
                </a:lnTo>
                <a:lnTo>
                  <a:pt x="3410191" y="758240"/>
                </a:lnTo>
                <a:lnTo>
                  <a:pt x="3412236" y="759053"/>
                </a:lnTo>
                <a:lnTo>
                  <a:pt x="3413163" y="756970"/>
                </a:lnTo>
                <a:close/>
              </a:path>
              <a:path w="8444865" h="782954">
                <a:moveTo>
                  <a:pt x="3527501" y="774496"/>
                </a:moveTo>
                <a:lnTo>
                  <a:pt x="3233851" y="19151"/>
                </a:lnTo>
                <a:lnTo>
                  <a:pt x="3231794" y="18338"/>
                </a:lnTo>
                <a:lnTo>
                  <a:pt x="3230880" y="20421"/>
                </a:lnTo>
                <a:lnTo>
                  <a:pt x="3524529" y="775741"/>
                </a:lnTo>
                <a:lnTo>
                  <a:pt x="3526586" y="776566"/>
                </a:lnTo>
                <a:lnTo>
                  <a:pt x="3527501" y="774496"/>
                </a:lnTo>
                <a:close/>
              </a:path>
              <a:path w="8444865" h="782954">
                <a:moveTo>
                  <a:pt x="3641852" y="772972"/>
                </a:moveTo>
                <a:lnTo>
                  <a:pt x="3348190" y="17627"/>
                </a:lnTo>
                <a:lnTo>
                  <a:pt x="3346132" y="16814"/>
                </a:lnTo>
                <a:lnTo>
                  <a:pt x="3345218" y="18897"/>
                </a:lnTo>
                <a:lnTo>
                  <a:pt x="3638893" y="774242"/>
                </a:lnTo>
                <a:lnTo>
                  <a:pt x="3640950" y="775055"/>
                </a:lnTo>
                <a:lnTo>
                  <a:pt x="3641852" y="772972"/>
                </a:lnTo>
                <a:close/>
              </a:path>
              <a:path w="8444865" h="782954">
                <a:moveTo>
                  <a:pt x="3756228" y="771448"/>
                </a:moveTo>
                <a:lnTo>
                  <a:pt x="3462553" y="16129"/>
                </a:lnTo>
                <a:lnTo>
                  <a:pt x="3460496" y="15303"/>
                </a:lnTo>
                <a:lnTo>
                  <a:pt x="3459581" y="17373"/>
                </a:lnTo>
                <a:lnTo>
                  <a:pt x="3753256" y="772718"/>
                </a:lnTo>
                <a:lnTo>
                  <a:pt x="3755301" y="773531"/>
                </a:lnTo>
                <a:lnTo>
                  <a:pt x="3756228" y="771448"/>
                </a:lnTo>
                <a:close/>
              </a:path>
              <a:path w="8444865" h="782954">
                <a:moveTo>
                  <a:pt x="3870579" y="769924"/>
                </a:moveTo>
                <a:lnTo>
                  <a:pt x="3576904" y="14605"/>
                </a:lnTo>
                <a:lnTo>
                  <a:pt x="3574859" y="13779"/>
                </a:lnTo>
                <a:lnTo>
                  <a:pt x="3573945" y="15849"/>
                </a:lnTo>
                <a:lnTo>
                  <a:pt x="3867607" y="771194"/>
                </a:lnTo>
                <a:lnTo>
                  <a:pt x="3869664" y="772007"/>
                </a:lnTo>
                <a:lnTo>
                  <a:pt x="3870579" y="769924"/>
                </a:lnTo>
                <a:close/>
              </a:path>
              <a:path w="8444865" h="782954">
                <a:moveTo>
                  <a:pt x="3984917" y="768400"/>
                </a:moveTo>
                <a:lnTo>
                  <a:pt x="3691255" y="13081"/>
                </a:lnTo>
                <a:lnTo>
                  <a:pt x="3689197" y="12255"/>
                </a:lnTo>
                <a:lnTo>
                  <a:pt x="3688283" y="14338"/>
                </a:lnTo>
                <a:lnTo>
                  <a:pt x="3981945" y="769683"/>
                </a:lnTo>
                <a:lnTo>
                  <a:pt x="3984015" y="770509"/>
                </a:lnTo>
                <a:lnTo>
                  <a:pt x="3984917" y="768400"/>
                </a:lnTo>
                <a:close/>
              </a:path>
              <a:path w="8444865" h="782954">
                <a:moveTo>
                  <a:pt x="4099280" y="771448"/>
                </a:moveTo>
                <a:lnTo>
                  <a:pt x="3805618" y="16129"/>
                </a:lnTo>
                <a:lnTo>
                  <a:pt x="3803561" y="15303"/>
                </a:lnTo>
                <a:lnTo>
                  <a:pt x="3802634" y="17373"/>
                </a:lnTo>
                <a:lnTo>
                  <a:pt x="4096321" y="772718"/>
                </a:lnTo>
                <a:lnTo>
                  <a:pt x="4098366" y="773531"/>
                </a:lnTo>
                <a:lnTo>
                  <a:pt x="4099280" y="771448"/>
                </a:lnTo>
                <a:close/>
              </a:path>
              <a:path w="8444865" h="782954">
                <a:moveTo>
                  <a:pt x="4213644" y="769924"/>
                </a:moveTo>
                <a:lnTo>
                  <a:pt x="3919969" y="14605"/>
                </a:lnTo>
                <a:lnTo>
                  <a:pt x="3917924" y="13779"/>
                </a:lnTo>
                <a:lnTo>
                  <a:pt x="3916997" y="15849"/>
                </a:lnTo>
                <a:lnTo>
                  <a:pt x="4210672" y="771194"/>
                </a:lnTo>
                <a:lnTo>
                  <a:pt x="4212717" y="772007"/>
                </a:lnTo>
                <a:lnTo>
                  <a:pt x="4213644" y="769924"/>
                </a:lnTo>
                <a:close/>
              </a:path>
              <a:path w="8444865" h="782954">
                <a:moveTo>
                  <a:pt x="4327982" y="768400"/>
                </a:moveTo>
                <a:lnTo>
                  <a:pt x="4034332" y="13081"/>
                </a:lnTo>
                <a:lnTo>
                  <a:pt x="4032275" y="12255"/>
                </a:lnTo>
                <a:lnTo>
                  <a:pt x="4031361" y="14338"/>
                </a:lnTo>
                <a:lnTo>
                  <a:pt x="4325010" y="769683"/>
                </a:lnTo>
                <a:lnTo>
                  <a:pt x="4327068" y="770509"/>
                </a:lnTo>
                <a:lnTo>
                  <a:pt x="4327982" y="768400"/>
                </a:lnTo>
                <a:close/>
              </a:path>
              <a:path w="8444865" h="782954">
                <a:moveTo>
                  <a:pt x="4442333" y="759193"/>
                </a:moveTo>
                <a:lnTo>
                  <a:pt x="4148671" y="3873"/>
                </a:lnTo>
                <a:lnTo>
                  <a:pt x="4146613" y="3048"/>
                </a:lnTo>
                <a:lnTo>
                  <a:pt x="4145699" y="5118"/>
                </a:lnTo>
                <a:lnTo>
                  <a:pt x="4439361" y="760450"/>
                </a:lnTo>
                <a:lnTo>
                  <a:pt x="4441431" y="761288"/>
                </a:lnTo>
                <a:lnTo>
                  <a:pt x="4442333" y="759193"/>
                </a:lnTo>
                <a:close/>
              </a:path>
              <a:path w="8444865" h="782954">
                <a:moveTo>
                  <a:pt x="4556696" y="763054"/>
                </a:moveTo>
                <a:lnTo>
                  <a:pt x="4263034" y="7708"/>
                </a:lnTo>
                <a:lnTo>
                  <a:pt x="4260977" y="6883"/>
                </a:lnTo>
                <a:lnTo>
                  <a:pt x="4260062" y="8978"/>
                </a:lnTo>
                <a:lnTo>
                  <a:pt x="4553737" y="764298"/>
                </a:lnTo>
                <a:lnTo>
                  <a:pt x="4555782" y="765124"/>
                </a:lnTo>
                <a:lnTo>
                  <a:pt x="4556696" y="763054"/>
                </a:lnTo>
                <a:close/>
              </a:path>
              <a:path w="8444865" h="782954">
                <a:moveTo>
                  <a:pt x="4671060" y="757669"/>
                </a:moveTo>
                <a:lnTo>
                  <a:pt x="4377385" y="2349"/>
                </a:lnTo>
                <a:lnTo>
                  <a:pt x="4375340" y="1524"/>
                </a:lnTo>
                <a:lnTo>
                  <a:pt x="4374413" y="3606"/>
                </a:lnTo>
                <a:lnTo>
                  <a:pt x="4668088" y="758952"/>
                </a:lnTo>
                <a:lnTo>
                  <a:pt x="4670120" y="759777"/>
                </a:lnTo>
                <a:lnTo>
                  <a:pt x="4671060" y="757669"/>
                </a:lnTo>
                <a:close/>
              </a:path>
              <a:path w="8444865" h="782954">
                <a:moveTo>
                  <a:pt x="4785398" y="780567"/>
                </a:moveTo>
                <a:lnTo>
                  <a:pt x="4491736" y="25234"/>
                </a:lnTo>
                <a:lnTo>
                  <a:pt x="4489678" y="24396"/>
                </a:lnTo>
                <a:lnTo>
                  <a:pt x="4488764" y="26504"/>
                </a:lnTo>
                <a:lnTo>
                  <a:pt x="4782426" y="781824"/>
                </a:lnTo>
                <a:lnTo>
                  <a:pt x="4784496" y="782650"/>
                </a:lnTo>
                <a:lnTo>
                  <a:pt x="4785398" y="780567"/>
                </a:lnTo>
                <a:close/>
              </a:path>
              <a:path w="8444865" h="782954">
                <a:moveTo>
                  <a:pt x="4899761" y="761530"/>
                </a:moveTo>
                <a:lnTo>
                  <a:pt x="4606099" y="6184"/>
                </a:lnTo>
                <a:lnTo>
                  <a:pt x="4604042" y="5359"/>
                </a:lnTo>
                <a:lnTo>
                  <a:pt x="4603115" y="7467"/>
                </a:lnTo>
                <a:lnTo>
                  <a:pt x="4896790" y="762787"/>
                </a:lnTo>
                <a:lnTo>
                  <a:pt x="4898847" y="763612"/>
                </a:lnTo>
                <a:lnTo>
                  <a:pt x="4899761" y="761530"/>
                </a:lnTo>
                <a:close/>
              </a:path>
              <a:path w="8444865" h="782954">
                <a:moveTo>
                  <a:pt x="5014125" y="756145"/>
                </a:moveTo>
                <a:lnTo>
                  <a:pt x="4720450" y="825"/>
                </a:lnTo>
                <a:lnTo>
                  <a:pt x="4718405" y="0"/>
                </a:lnTo>
                <a:lnTo>
                  <a:pt x="4717478" y="2082"/>
                </a:lnTo>
                <a:lnTo>
                  <a:pt x="5011153" y="757428"/>
                </a:lnTo>
                <a:lnTo>
                  <a:pt x="5013198" y="758253"/>
                </a:lnTo>
                <a:lnTo>
                  <a:pt x="5014125" y="756145"/>
                </a:lnTo>
                <a:close/>
              </a:path>
              <a:path w="8444865" h="782954">
                <a:moveTo>
                  <a:pt x="5128463" y="779056"/>
                </a:moveTo>
                <a:lnTo>
                  <a:pt x="4834788" y="23710"/>
                </a:lnTo>
                <a:lnTo>
                  <a:pt x="4832756" y="22885"/>
                </a:lnTo>
                <a:lnTo>
                  <a:pt x="4831842" y="24980"/>
                </a:lnTo>
                <a:lnTo>
                  <a:pt x="5125491" y="780300"/>
                </a:lnTo>
                <a:lnTo>
                  <a:pt x="5127549" y="781126"/>
                </a:lnTo>
                <a:lnTo>
                  <a:pt x="5128463" y="779056"/>
                </a:lnTo>
                <a:close/>
              </a:path>
              <a:path w="8444865" h="782954">
                <a:moveTo>
                  <a:pt x="5242814" y="760018"/>
                </a:moveTo>
                <a:lnTo>
                  <a:pt x="4949152" y="4660"/>
                </a:lnTo>
                <a:lnTo>
                  <a:pt x="4947094" y="3860"/>
                </a:lnTo>
                <a:lnTo>
                  <a:pt x="4946180" y="5943"/>
                </a:lnTo>
                <a:lnTo>
                  <a:pt x="5239842" y="761263"/>
                </a:lnTo>
                <a:lnTo>
                  <a:pt x="5241912" y="762088"/>
                </a:lnTo>
                <a:lnTo>
                  <a:pt x="5242814" y="760018"/>
                </a:lnTo>
                <a:close/>
              </a:path>
              <a:path w="8444865" h="782954">
                <a:moveTo>
                  <a:pt x="5357177" y="777532"/>
                </a:moveTo>
                <a:lnTo>
                  <a:pt x="5063515" y="22186"/>
                </a:lnTo>
                <a:lnTo>
                  <a:pt x="5061458" y="21361"/>
                </a:lnTo>
                <a:lnTo>
                  <a:pt x="5060543" y="23456"/>
                </a:lnTo>
                <a:lnTo>
                  <a:pt x="5354218" y="778776"/>
                </a:lnTo>
                <a:lnTo>
                  <a:pt x="5356263" y="779614"/>
                </a:lnTo>
                <a:lnTo>
                  <a:pt x="5357177" y="777532"/>
                </a:lnTo>
                <a:close/>
              </a:path>
              <a:path w="8444865" h="782954">
                <a:moveTo>
                  <a:pt x="5471541" y="758494"/>
                </a:moveTo>
                <a:lnTo>
                  <a:pt x="5177866" y="3149"/>
                </a:lnTo>
                <a:lnTo>
                  <a:pt x="5175821" y="2336"/>
                </a:lnTo>
                <a:lnTo>
                  <a:pt x="5174907" y="4419"/>
                </a:lnTo>
                <a:lnTo>
                  <a:pt x="5468569" y="759739"/>
                </a:lnTo>
                <a:lnTo>
                  <a:pt x="5470601" y="760564"/>
                </a:lnTo>
                <a:lnTo>
                  <a:pt x="5471541" y="758494"/>
                </a:lnTo>
                <a:close/>
              </a:path>
              <a:path w="8444865" h="782954">
                <a:moveTo>
                  <a:pt x="5585879" y="776008"/>
                </a:moveTo>
                <a:lnTo>
                  <a:pt x="5292217" y="20662"/>
                </a:lnTo>
                <a:lnTo>
                  <a:pt x="5290159" y="19837"/>
                </a:lnTo>
                <a:lnTo>
                  <a:pt x="5289245" y="21945"/>
                </a:lnTo>
                <a:lnTo>
                  <a:pt x="5582907" y="777265"/>
                </a:lnTo>
                <a:lnTo>
                  <a:pt x="5584977" y="778090"/>
                </a:lnTo>
                <a:lnTo>
                  <a:pt x="5585879" y="776008"/>
                </a:lnTo>
                <a:close/>
              </a:path>
              <a:path w="8444865" h="782954">
                <a:moveTo>
                  <a:pt x="5700242" y="756970"/>
                </a:moveTo>
                <a:lnTo>
                  <a:pt x="5406580" y="1625"/>
                </a:lnTo>
                <a:lnTo>
                  <a:pt x="5404523" y="812"/>
                </a:lnTo>
                <a:lnTo>
                  <a:pt x="5403596" y="2895"/>
                </a:lnTo>
                <a:lnTo>
                  <a:pt x="5697283" y="758240"/>
                </a:lnTo>
                <a:lnTo>
                  <a:pt x="5699328" y="759053"/>
                </a:lnTo>
                <a:lnTo>
                  <a:pt x="5700242" y="756970"/>
                </a:lnTo>
                <a:close/>
              </a:path>
              <a:path w="8444865" h="782954">
                <a:moveTo>
                  <a:pt x="5814606" y="774496"/>
                </a:moveTo>
                <a:lnTo>
                  <a:pt x="5520931" y="19151"/>
                </a:lnTo>
                <a:lnTo>
                  <a:pt x="5518886" y="18338"/>
                </a:lnTo>
                <a:lnTo>
                  <a:pt x="5517959" y="20421"/>
                </a:lnTo>
                <a:lnTo>
                  <a:pt x="5811634" y="775741"/>
                </a:lnTo>
                <a:lnTo>
                  <a:pt x="5813679" y="776566"/>
                </a:lnTo>
                <a:lnTo>
                  <a:pt x="5814606" y="774496"/>
                </a:lnTo>
                <a:close/>
              </a:path>
              <a:path w="8444865" h="782954">
                <a:moveTo>
                  <a:pt x="5928944" y="772972"/>
                </a:moveTo>
                <a:lnTo>
                  <a:pt x="5635269" y="17627"/>
                </a:lnTo>
                <a:lnTo>
                  <a:pt x="5633237" y="16814"/>
                </a:lnTo>
                <a:lnTo>
                  <a:pt x="5632323" y="18897"/>
                </a:lnTo>
                <a:lnTo>
                  <a:pt x="5925972" y="774242"/>
                </a:lnTo>
                <a:lnTo>
                  <a:pt x="5928030" y="775055"/>
                </a:lnTo>
                <a:lnTo>
                  <a:pt x="5928944" y="772972"/>
                </a:lnTo>
                <a:close/>
              </a:path>
              <a:path w="8444865" h="782954">
                <a:moveTo>
                  <a:pt x="6043295" y="771448"/>
                </a:moveTo>
                <a:lnTo>
                  <a:pt x="5749633" y="16129"/>
                </a:lnTo>
                <a:lnTo>
                  <a:pt x="5747575" y="15303"/>
                </a:lnTo>
                <a:lnTo>
                  <a:pt x="5746661" y="17373"/>
                </a:lnTo>
                <a:lnTo>
                  <a:pt x="6040323" y="772718"/>
                </a:lnTo>
                <a:lnTo>
                  <a:pt x="6042393" y="773531"/>
                </a:lnTo>
                <a:lnTo>
                  <a:pt x="6043295" y="771448"/>
                </a:lnTo>
                <a:close/>
              </a:path>
              <a:path w="8444865" h="782954">
                <a:moveTo>
                  <a:pt x="6157671" y="769924"/>
                </a:moveTo>
                <a:lnTo>
                  <a:pt x="5863996" y="14605"/>
                </a:lnTo>
                <a:lnTo>
                  <a:pt x="5861939" y="13779"/>
                </a:lnTo>
                <a:lnTo>
                  <a:pt x="5861024" y="15849"/>
                </a:lnTo>
                <a:lnTo>
                  <a:pt x="6154699" y="771194"/>
                </a:lnTo>
                <a:lnTo>
                  <a:pt x="6156744" y="772007"/>
                </a:lnTo>
                <a:lnTo>
                  <a:pt x="6157671" y="769924"/>
                </a:lnTo>
                <a:close/>
              </a:path>
              <a:path w="8444865" h="782954">
                <a:moveTo>
                  <a:pt x="6272022" y="768400"/>
                </a:moveTo>
                <a:lnTo>
                  <a:pt x="5978347" y="13081"/>
                </a:lnTo>
                <a:lnTo>
                  <a:pt x="5976302" y="12255"/>
                </a:lnTo>
                <a:lnTo>
                  <a:pt x="5975388" y="14338"/>
                </a:lnTo>
                <a:lnTo>
                  <a:pt x="6269050" y="769683"/>
                </a:lnTo>
                <a:lnTo>
                  <a:pt x="6271107" y="770509"/>
                </a:lnTo>
                <a:lnTo>
                  <a:pt x="6272022" y="768400"/>
                </a:lnTo>
                <a:close/>
              </a:path>
              <a:path w="8444865" h="782954">
                <a:moveTo>
                  <a:pt x="6386360" y="771448"/>
                </a:moveTo>
                <a:lnTo>
                  <a:pt x="6092698" y="16129"/>
                </a:lnTo>
                <a:lnTo>
                  <a:pt x="6090640" y="15303"/>
                </a:lnTo>
                <a:lnTo>
                  <a:pt x="6089726" y="17373"/>
                </a:lnTo>
                <a:lnTo>
                  <a:pt x="6383388" y="772718"/>
                </a:lnTo>
                <a:lnTo>
                  <a:pt x="6385458" y="773531"/>
                </a:lnTo>
                <a:lnTo>
                  <a:pt x="6386360" y="771448"/>
                </a:lnTo>
                <a:close/>
              </a:path>
              <a:path w="8444865" h="782954">
                <a:moveTo>
                  <a:pt x="6500723" y="769924"/>
                </a:moveTo>
                <a:lnTo>
                  <a:pt x="6207061" y="14605"/>
                </a:lnTo>
                <a:lnTo>
                  <a:pt x="6205004" y="13779"/>
                </a:lnTo>
                <a:lnTo>
                  <a:pt x="6204077" y="15849"/>
                </a:lnTo>
                <a:lnTo>
                  <a:pt x="6497764" y="771194"/>
                </a:lnTo>
                <a:lnTo>
                  <a:pt x="6499809" y="772007"/>
                </a:lnTo>
                <a:lnTo>
                  <a:pt x="6500723" y="769924"/>
                </a:lnTo>
                <a:close/>
              </a:path>
              <a:path w="8444865" h="782954">
                <a:moveTo>
                  <a:pt x="6615087" y="768400"/>
                </a:moveTo>
                <a:lnTo>
                  <a:pt x="6321412" y="13081"/>
                </a:lnTo>
                <a:lnTo>
                  <a:pt x="6319367" y="12255"/>
                </a:lnTo>
                <a:lnTo>
                  <a:pt x="6318440" y="14338"/>
                </a:lnTo>
                <a:lnTo>
                  <a:pt x="6612115" y="769683"/>
                </a:lnTo>
                <a:lnTo>
                  <a:pt x="6614160" y="770509"/>
                </a:lnTo>
                <a:lnTo>
                  <a:pt x="6615087" y="768400"/>
                </a:lnTo>
                <a:close/>
              </a:path>
              <a:path w="8444865" h="782954">
                <a:moveTo>
                  <a:pt x="6729425" y="777532"/>
                </a:moveTo>
                <a:lnTo>
                  <a:pt x="6435750" y="22186"/>
                </a:lnTo>
                <a:lnTo>
                  <a:pt x="6433718" y="21361"/>
                </a:lnTo>
                <a:lnTo>
                  <a:pt x="6432804" y="23456"/>
                </a:lnTo>
                <a:lnTo>
                  <a:pt x="6726453" y="778776"/>
                </a:lnTo>
                <a:lnTo>
                  <a:pt x="6728511" y="779614"/>
                </a:lnTo>
                <a:lnTo>
                  <a:pt x="6729425" y="777532"/>
                </a:lnTo>
                <a:close/>
              </a:path>
              <a:path w="8444865" h="782954">
                <a:moveTo>
                  <a:pt x="6843776" y="758494"/>
                </a:moveTo>
                <a:lnTo>
                  <a:pt x="6550114" y="3149"/>
                </a:lnTo>
                <a:lnTo>
                  <a:pt x="6548056" y="2336"/>
                </a:lnTo>
                <a:lnTo>
                  <a:pt x="6547142" y="4419"/>
                </a:lnTo>
                <a:lnTo>
                  <a:pt x="6840804" y="759739"/>
                </a:lnTo>
                <a:lnTo>
                  <a:pt x="6842874" y="760564"/>
                </a:lnTo>
                <a:lnTo>
                  <a:pt x="6843776" y="758494"/>
                </a:lnTo>
                <a:close/>
              </a:path>
              <a:path w="8444865" h="782954">
                <a:moveTo>
                  <a:pt x="6958139" y="776008"/>
                </a:moveTo>
                <a:lnTo>
                  <a:pt x="6664477" y="20662"/>
                </a:lnTo>
                <a:lnTo>
                  <a:pt x="6662420" y="19837"/>
                </a:lnTo>
                <a:lnTo>
                  <a:pt x="6661505" y="21945"/>
                </a:lnTo>
                <a:lnTo>
                  <a:pt x="6955180" y="777265"/>
                </a:lnTo>
                <a:lnTo>
                  <a:pt x="6957225" y="778090"/>
                </a:lnTo>
                <a:lnTo>
                  <a:pt x="6958139" y="776008"/>
                </a:lnTo>
                <a:close/>
              </a:path>
              <a:path w="8444865" h="782954">
                <a:moveTo>
                  <a:pt x="7072503" y="756970"/>
                </a:moveTo>
                <a:lnTo>
                  <a:pt x="6778828" y="1625"/>
                </a:lnTo>
                <a:lnTo>
                  <a:pt x="6776783" y="812"/>
                </a:lnTo>
                <a:lnTo>
                  <a:pt x="6775856" y="2895"/>
                </a:lnTo>
                <a:lnTo>
                  <a:pt x="7069531" y="758240"/>
                </a:lnTo>
                <a:lnTo>
                  <a:pt x="7071563" y="759053"/>
                </a:lnTo>
                <a:lnTo>
                  <a:pt x="7072503" y="756970"/>
                </a:lnTo>
                <a:close/>
              </a:path>
              <a:path w="8444865" h="782954">
                <a:moveTo>
                  <a:pt x="7186841" y="774496"/>
                </a:moveTo>
                <a:lnTo>
                  <a:pt x="6893166" y="19151"/>
                </a:lnTo>
                <a:lnTo>
                  <a:pt x="6891121" y="18338"/>
                </a:lnTo>
                <a:lnTo>
                  <a:pt x="6890207" y="20421"/>
                </a:lnTo>
                <a:lnTo>
                  <a:pt x="7183869" y="775741"/>
                </a:lnTo>
                <a:lnTo>
                  <a:pt x="7185939" y="776566"/>
                </a:lnTo>
                <a:lnTo>
                  <a:pt x="7186841" y="774496"/>
                </a:lnTo>
                <a:close/>
              </a:path>
              <a:path w="8444865" h="782954">
                <a:moveTo>
                  <a:pt x="7301204" y="772972"/>
                </a:moveTo>
                <a:lnTo>
                  <a:pt x="7007542" y="17627"/>
                </a:lnTo>
                <a:lnTo>
                  <a:pt x="7005485" y="16814"/>
                </a:lnTo>
                <a:lnTo>
                  <a:pt x="7004558" y="18897"/>
                </a:lnTo>
                <a:lnTo>
                  <a:pt x="7298245" y="774242"/>
                </a:lnTo>
                <a:lnTo>
                  <a:pt x="7300290" y="775055"/>
                </a:lnTo>
                <a:lnTo>
                  <a:pt x="7301204" y="772972"/>
                </a:lnTo>
                <a:close/>
              </a:path>
              <a:path w="8444865" h="782954">
                <a:moveTo>
                  <a:pt x="7415568" y="771448"/>
                </a:moveTo>
                <a:lnTo>
                  <a:pt x="7121893" y="16103"/>
                </a:lnTo>
                <a:lnTo>
                  <a:pt x="7119848" y="15303"/>
                </a:lnTo>
                <a:lnTo>
                  <a:pt x="7118921" y="17373"/>
                </a:lnTo>
                <a:lnTo>
                  <a:pt x="7412596" y="772718"/>
                </a:lnTo>
                <a:lnTo>
                  <a:pt x="7414641" y="773531"/>
                </a:lnTo>
                <a:lnTo>
                  <a:pt x="7415568" y="771448"/>
                </a:lnTo>
                <a:close/>
              </a:path>
              <a:path w="8444865" h="782954">
                <a:moveTo>
                  <a:pt x="7529906" y="769924"/>
                </a:moveTo>
                <a:lnTo>
                  <a:pt x="7236231" y="14605"/>
                </a:lnTo>
                <a:lnTo>
                  <a:pt x="7234199" y="13779"/>
                </a:lnTo>
                <a:lnTo>
                  <a:pt x="7233285" y="15849"/>
                </a:lnTo>
                <a:lnTo>
                  <a:pt x="7526934" y="771194"/>
                </a:lnTo>
                <a:lnTo>
                  <a:pt x="7528992" y="772007"/>
                </a:lnTo>
                <a:lnTo>
                  <a:pt x="7529906" y="769924"/>
                </a:lnTo>
                <a:close/>
              </a:path>
              <a:path w="8444865" h="782954">
                <a:moveTo>
                  <a:pt x="7644257" y="768400"/>
                </a:moveTo>
                <a:lnTo>
                  <a:pt x="7350595" y="13081"/>
                </a:lnTo>
                <a:lnTo>
                  <a:pt x="7348537" y="12255"/>
                </a:lnTo>
                <a:lnTo>
                  <a:pt x="7347623" y="14338"/>
                </a:lnTo>
                <a:lnTo>
                  <a:pt x="7641285" y="769683"/>
                </a:lnTo>
                <a:lnTo>
                  <a:pt x="7643355" y="770509"/>
                </a:lnTo>
                <a:lnTo>
                  <a:pt x="7644257" y="768400"/>
                </a:lnTo>
                <a:close/>
              </a:path>
              <a:path w="8444865" h="782954">
                <a:moveTo>
                  <a:pt x="7758620" y="771448"/>
                </a:moveTo>
                <a:lnTo>
                  <a:pt x="7464958" y="16129"/>
                </a:lnTo>
                <a:lnTo>
                  <a:pt x="7462901" y="15303"/>
                </a:lnTo>
                <a:lnTo>
                  <a:pt x="7461986" y="17373"/>
                </a:lnTo>
                <a:lnTo>
                  <a:pt x="7755661" y="772718"/>
                </a:lnTo>
                <a:lnTo>
                  <a:pt x="7757706" y="773531"/>
                </a:lnTo>
                <a:lnTo>
                  <a:pt x="7758620" y="771448"/>
                </a:lnTo>
                <a:close/>
              </a:path>
              <a:path w="8444865" h="782954">
                <a:moveTo>
                  <a:pt x="7872984" y="769924"/>
                </a:moveTo>
                <a:lnTo>
                  <a:pt x="7579309" y="14605"/>
                </a:lnTo>
                <a:lnTo>
                  <a:pt x="7577264" y="13779"/>
                </a:lnTo>
                <a:lnTo>
                  <a:pt x="7576337" y="15849"/>
                </a:lnTo>
                <a:lnTo>
                  <a:pt x="7870012" y="771194"/>
                </a:lnTo>
                <a:lnTo>
                  <a:pt x="7872044" y="772007"/>
                </a:lnTo>
                <a:lnTo>
                  <a:pt x="7872984" y="769924"/>
                </a:lnTo>
                <a:close/>
              </a:path>
              <a:path w="8444865" h="782954">
                <a:moveTo>
                  <a:pt x="7987322" y="768400"/>
                </a:moveTo>
                <a:lnTo>
                  <a:pt x="7693647" y="13081"/>
                </a:lnTo>
                <a:lnTo>
                  <a:pt x="7691602" y="12255"/>
                </a:lnTo>
                <a:lnTo>
                  <a:pt x="7690688" y="14338"/>
                </a:lnTo>
                <a:lnTo>
                  <a:pt x="7984350" y="769683"/>
                </a:lnTo>
                <a:lnTo>
                  <a:pt x="7986420" y="770509"/>
                </a:lnTo>
                <a:lnTo>
                  <a:pt x="7987322" y="768400"/>
                </a:lnTo>
                <a:close/>
              </a:path>
              <a:path w="8444865" h="782954">
                <a:moveTo>
                  <a:pt x="8101685" y="776008"/>
                </a:moveTo>
                <a:lnTo>
                  <a:pt x="7808023" y="20662"/>
                </a:lnTo>
                <a:lnTo>
                  <a:pt x="7805966" y="19837"/>
                </a:lnTo>
                <a:lnTo>
                  <a:pt x="7805039" y="21945"/>
                </a:lnTo>
                <a:lnTo>
                  <a:pt x="8098701" y="777265"/>
                </a:lnTo>
                <a:lnTo>
                  <a:pt x="8100771" y="778090"/>
                </a:lnTo>
                <a:lnTo>
                  <a:pt x="8101685" y="776008"/>
                </a:lnTo>
                <a:close/>
              </a:path>
              <a:path w="8444865" h="782954">
                <a:moveTo>
                  <a:pt x="8216036" y="756970"/>
                </a:moveTo>
                <a:lnTo>
                  <a:pt x="7922374" y="1625"/>
                </a:lnTo>
                <a:lnTo>
                  <a:pt x="7920317" y="812"/>
                </a:lnTo>
                <a:lnTo>
                  <a:pt x="7919402" y="2895"/>
                </a:lnTo>
                <a:lnTo>
                  <a:pt x="8213077" y="758240"/>
                </a:lnTo>
                <a:lnTo>
                  <a:pt x="8215122" y="759053"/>
                </a:lnTo>
                <a:lnTo>
                  <a:pt x="8216036" y="756970"/>
                </a:lnTo>
                <a:close/>
              </a:path>
              <a:path w="8444865" h="782954">
                <a:moveTo>
                  <a:pt x="8330387" y="774496"/>
                </a:moveTo>
                <a:lnTo>
                  <a:pt x="8036712" y="19151"/>
                </a:lnTo>
                <a:lnTo>
                  <a:pt x="8034680" y="18338"/>
                </a:lnTo>
                <a:lnTo>
                  <a:pt x="8033766" y="20421"/>
                </a:lnTo>
                <a:lnTo>
                  <a:pt x="8327415" y="775741"/>
                </a:lnTo>
                <a:lnTo>
                  <a:pt x="8329460" y="776566"/>
                </a:lnTo>
                <a:lnTo>
                  <a:pt x="8330387" y="774496"/>
                </a:lnTo>
                <a:close/>
              </a:path>
              <a:path w="8444865" h="782954">
                <a:moveTo>
                  <a:pt x="8444738" y="772972"/>
                </a:moveTo>
                <a:lnTo>
                  <a:pt x="8151076" y="17627"/>
                </a:lnTo>
                <a:lnTo>
                  <a:pt x="8149018" y="16814"/>
                </a:lnTo>
                <a:lnTo>
                  <a:pt x="8148104" y="18897"/>
                </a:lnTo>
                <a:lnTo>
                  <a:pt x="8441766" y="774242"/>
                </a:lnTo>
                <a:lnTo>
                  <a:pt x="8443836" y="775055"/>
                </a:lnTo>
                <a:lnTo>
                  <a:pt x="8444738" y="772972"/>
                </a:lnTo>
                <a:close/>
              </a:path>
            </a:pathLst>
          </a:custGeom>
          <a:solidFill>
            <a:srgbClr val="FFFFFF"/>
          </a:solidFill>
        </p:spPr>
        <p:txBody>
          <a:bodyPr wrap="square" lIns="0" tIns="0" rIns="0" bIns="0" rtlCol="0"/>
          <a:lstStyle/>
          <a:p>
            <a:endParaRPr sz="1227"/>
          </a:p>
        </p:txBody>
      </p:sp>
      <p:sp>
        <p:nvSpPr>
          <p:cNvPr id="18" name="bg object 18"/>
          <p:cNvSpPr/>
          <p:nvPr/>
        </p:nvSpPr>
        <p:spPr>
          <a:xfrm>
            <a:off x="483323" y="6132330"/>
            <a:ext cx="631514" cy="358053"/>
          </a:xfrm>
          <a:custGeom>
            <a:avLst/>
            <a:gdLst/>
            <a:ahLst/>
            <a:cxnLst/>
            <a:rect l="l" t="t" r="r" b="b"/>
            <a:pathLst>
              <a:path w="805180" h="525145">
                <a:moveTo>
                  <a:pt x="365212" y="482970"/>
                </a:moveTo>
                <a:lnTo>
                  <a:pt x="365612" y="481995"/>
                </a:lnTo>
                <a:lnTo>
                  <a:pt x="366046" y="480974"/>
                </a:lnTo>
                <a:lnTo>
                  <a:pt x="366517" y="479861"/>
                </a:lnTo>
                <a:lnTo>
                  <a:pt x="384691" y="434690"/>
                </a:lnTo>
                <a:lnTo>
                  <a:pt x="402865" y="389519"/>
                </a:lnTo>
                <a:lnTo>
                  <a:pt x="421039" y="344348"/>
                </a:lnTo>
                <a:lnTo>
                  <a:pt x="439214" y="299177"/>
                </a:lnTo>
                <a:lnTo>
                  <a:pt x="457388" y="254006"/>
                </a:lnTo>
                <a:lnTo>
                  <a:pt x="475563" y="208837"/>
                </a:lnTo>
                <a:lnTo>
                  <a:pt x="493738" y="163667"/>
                </a:lnTo>
                <a:lnTo>
                  <a:pt x="511914" y="118498"/>
                </a:lnTo>
                <a:lnTo>
                  <a:pt x="530089" y="73330"/>
                </a:lnTo>
                <a:lnTo>
                  <a:pt x="548265" y="28163"/>
                </a:lnTo>
                <a:lnTo>
                  <a:pt x="580965" y="0"/>
                </a:lnTo>
                <a:lnTo>
                  <a:pt x="587050" y="0"/>
                </a:lnTo>
                <a:lnTo>
                  <a:pt x="619751" y="28163"/>
                </a:lnTo>
                <a:lnTo>
                  <a:pt x="637773" y="73523"/>
                </a:lnTo>
                <a:lnTo>
                  <a:pt x="655796" y="118884"/>
                </a:lnTo>
                <a:lnTo>
                  <a:pt x="673819" y="164246"/>
                </a:lnTo>
                <a:lnTo>
                  <a:pt x="691843" y="209610"/>
                </a:lnTo>
                <a:lnTo>
                  <a:pt x="709867" y="254974"/>
                </a:lnTo>
                <a:lnTo>
                  <a:pt x="727892" y="300339"/>
                </a:lnTo>
                <a:lnTo>
                  <a:pt x="745917" y="345704"/>
                </a:lnTo>
                <a:lnTo>
                  <a:pt x="763942" y="391069"/>
                </a:lnTo>
                <a:lnTo>
                  <a:pt x="781967" y="436433"/>
                </a:lnTo>
                <a:lnTo>
                  <a:pt x="799993" y="481797"/>
                </a:lnTo>
                <a:lnTo>
                  <a:pt x="804736" y="496062"/>
                </a:lnTo>
                <a:lnTo>
                  <a:pt x="804823" y="506935"/>
                </a:lnTo>
                <a:lnTo>
                  <a:pt x="799949" y="515088"/>
                </a:lnTo>
                <a:lnTo>
                  <a:pt x="789808" y="521192"/>
                </a:lnTo>
                <a:lnTo>
                  <a:pt x="776790" y="524376"/>
                </a:lnTo>
                <a:lnTo>
                  <a:pt x="766712" y="522248"/>
                </a:lnTo>
                <a:lnTo>
                  <a:pt x="758788" y="514536"/>
                </a:lnTo>
                <a:lnTo>
                  <a:pt x="752237" y="500969"/>
                </a:lnTo>
                <a:lnTo>
                  <a:pt x="738063" y="464518"/>
                </a:lnTo>
                <a:lnTo>
                  <a:pt x="723884" y="428066"/>
                </a:lnTo>
                <a:lnTo>
                  <a:pt x="709703" y="391612"/>
                </a:lnTo>
                <a:lnTo>
                  <a:pt x="695521" y="355152"/>
                </a:lnTo>
                <a:lnTo>
                  <a:pt x="469452" y="355152"/>
                </a:lnTo>
                <a:lnTo>
                  <a:pt x="454785" y="392538"/>
                </a:lnTo>
                <a:lnTo>
                  <a:pt x="440118" y="429920"/>
                </a:lnTo>
                <a:lnTo>
                  <a:pt x="425450" y="467302"/>
                </a:lnTo>
                <a:lnTo>
                  <a:pt x="410783" y="504687"/>
                </a:lnTo>
                <a:lnTo>
                  <a:pt x="404474" y="516369"/>
                </a:lnTo>
                <a:lnTo>
                  <a:pt x="396879" y="522916"/>
                </a:lnTo>
                <a:lnTo>
                  <a:pt x="387332" y="524552"/>
                </a:lnTo>
                <a:lnTo>
                  <a:pt x="375166" y="521497"/>
                </a:lnTo>
                <a:lnTo>
                  <a:pt x="365249" y="515533"/>
                </a:lnTo>
                <a:lnTo>
                  <a:pt x="360483" y="507560"/>
                </a:lnTo>
                <a:lnTo>
                  <a:pt x="360569" y="496924"/>
                </a:lnTo>
                <a:lnTo>
                  <a:pt x="365212" y="482970"/>
                </a:lnTo>
                <a:close/>
              </a:path>
              <a:path w="805180" h="525145">
                <a:moveTo>
                  <a:pt x="608397" y="129372"/>
                </a:moveTo>
                <a:lnTo>
                  <a:pt x="599594" y="105288"/>
                </a:lnTo>
                <a:lnTo>
                  <a:pt x="592735" y="86586"/>
                </a:lnTo>
                <a:lnTo>
                  <a:pt x="587398" y="71769"/>
                </a:lnTo>
                <a:lnTo>
                  <a:pt x="583163" y="59344"/>
                </a:lnTo>
                <a:lnTo>
                  <a:pt x="578214" y="73322"/>
                </a:lnTo>
                <a:lnTo>
                  <a:pt x="572383" y="89211"/>
                </a:lnTo>
                <a:lnTo>
                  <a:pt x="558082" y="127101"/>
                </a:lnTo>
                <a:lnTo>
                  <a:pt x="539767" y="173833"/>
                </a:lnTo>
                <a:lnTo>
                  <a:pt x="521452" y="220558"/>
                </a:lnTo>
                <a:lnTo>
                  <a:pt x="503137" y="267281"/>
                </a:lnTo>
                <a:lnTo>
                  <a:pt x="484822" y="314004"/>
                </a:lnTo>
                <a:lnTo>
                  <a:pt x="680150" y="314004"/>
                </a:lnTo>
                <a:lnTo>
                  <a:pt x="662223" y="267852"/>
                </a:lnTo>
                <a:lnTo>
                  <a:pt x="644286" y="221700"/>
                </a:lnTo>
                <a:lnTo>
                  <a:pt x="626342" y="175541"/>
                </a:lnTo>
                <a:lnTo>
                  <a:pt x="608397" y="129372"/>
                </a:lnTo>
                <a:close/>
              </a:path>
              <a:path w="805180" h="525145">
                <a:moveTo>
                  <a:pt x="291960" y="372404"/>
                </a:moveTo>
                <a:lnTo>
                  <a:pt x="292001" y="370834"/>
                </a:lnTo>
                <a:lnTo>
                  <a:pt x="292013" y="369341"/>
                </a:lnTo>
                <a:lnTo>
                  <a:pt x="291989" y="367908"/>
                </a:lnTo>
              </a:path>
              <a:path w="805180" h="525145">
                <a:moveTo>
                  <a:pt x="291960" y="372404"/>
                </a:moveTo>
                <a:lnTo>
                  <a:pt x="291983" y="370011"/>
                </a:lnTo>
                <a:lnTo>
                  <a:pt x="291989" y="367558"/>
                </a:lnTo>
                <a:lnTo>
                  <a:pt x="291989" y="365043"/>
                </a:lnTo>
                <a:lnTo>
                  <a:pt x="291989" y="31958"/>
                </a:lnTo>
                <a:lnTo>
                  <a:pt x="291091" y="17310"/>
                </a:lnTo>
                <a:lnTo>
                  <a:pt x="287211" y="7435"/>
                </a:lnTo>
                <a:lnTo>
                  <a:pt x="279827" y="1832"/>
                </a:lnTo>
                <a:lnTo>
                  <a:pt x="268414" y="0"/>
                </a:lnTo>
                <a:lnTo>
                  <a:pt x="256584" y="1845"/>
                </a:lnTo>
                <a:lnTo>
                  <a:pt x="248956" y="7435"/>
                </a:lnTo>
                <a:lnTo>
                  <a:pt x="244975" y="17297"/>
                </a:lnTo>
                <a:lnTo>
                  <a:pt x="244085" y="31958"/>
                </a:lnTo>
                <a:lnTo>
                  <a:pt x="244085" y="358962"/>
                </a:lnTo>
                <a:lnTo>
                  <a:pt x="243784" y="377630"/>
                </a:lnTo>
                <a:lnTo>
                  <a:pt x="238827" y="420364"/>
                </a:lnTo>
                <a:lnTo>
                  <a:pt x="206297" y="465427"/>
                </a:lnTo>
                <a:lnTo>
                  <a:pt x="145977" y="480395"/>
                </a:lnTo>
                <a:lnTo>
                  <a:pt x="102513" y="473680"/>
                </a:lnTo>
                <a:lnTo>
                  <a:pt x="71453" y="453489"/>
                </a:lnTo>
                <a:lnTo>
                  <a:pt x="52940" y="419753"/>
                </a:lnTo>
                <a:lnTo>
                  <a:pt x="47119" y="372404"/>
                </a:lnTo>
                <a:lnTo>
                  <a:pt x="46234" y="357998"/>
                </a:lnTo>
                <a:lnTo>
                  <a:pt x="42417" y="348285"/>
                </a:lnTo>
                <a:lnTo>
                  <a:pt x="35154" y="342775"/>
                </a:lnTo>
                <a:lnTo>
                  <a:pt x="23932" y="340979"/>
                </a:lnTo>
                <a:lnTo>
                  <a:pt x="12297" y="342788"/>
                </a:lnTo>
                <a:lnTo>
                  <a:pt x="4795" y="348285"/>
                </a:lnTo>
                <a:lnTo>
                  <a:pt x="879" y="357985"/>
                </a:lnTo>
                <a:lnTo>
                  <a:pt x="0" y="372404"/>
                </a:lnTo>
                <a:lnTo>
                  <a:pt x="1230" y="396303"/>
                </a:lnTo>
                <a:lnTo>
                  <a:pt x="8883" y="437424"/>
                </a:lnTo>
                <a:lnTo>
                  <a:pt x="35214" y="482750"/>
                </a:lnTo>
                <a:lnTo>
                  <a:pt x="99234" y="517614"/>
                </a:lnTo>
                <a:lnTo>
                  <a:pt x="140654" y="522213"/>
                </a:lnTo>
                <a:lnTo>
                  <a:pt x="142423" y="522213"/>
                </a:lnTo>
                <a:lnTo>
                  <a:pt x="144197" y="522183"/>
                </a:lnTo>
                <a:lnTo>
                  <a:pt x="145977" y="522168"/>
                </a:lnTo>
                <a:lnTo>
                  <a:pt x="147763" y="522183"/>
                </a:lnTo>
                <a:lnTo>
                  <a:pt x="149537" y="522213"/>
                </a:lnTo>
                <a:lnTo>
                  <a:pt x="151305" y="522213"/>
                </a:lnTo>
                <a:lnTo>
                  <a:pt x="192726" y="517614"/>
                </a:lnTo>
                <a:lnTo>
                  <a:pt x="256746" y="482750"/>
                </a:lnTo>
                <a:lnTo>
                  <a:pt x="283077" y="437424"/>
                </a:lnTo>
                <a:lnTo>
                  <a:pt x="290729" y="396303"/>
                </a:lnTo>
                <a:lnTo>
                  <a:pt x="291960" y="372404"/>
                </a:lnTo>
                <a:close/>
              </a:path>
            </a:pathLst>
          </a:custGeom>
          <a:ln w="19776">
            <a:solidFill>
              <a:srgbClr val="FFFFFF"/>
            </a:solidFill>
          </a:ln>
        </p:spPr>
        <p:txBody>
          <a:bodyPr wrap="square" lIns="0" tIns="0" rIns="0" bIns="0" rtlCol="0"/>
          <a:lstStyle/>
          <a:p>
            <a:endParaRPr sz="1227"/>
          </a:p>
        </p:txBody>
      </p:sp>
      <p:pic>
        <p:nvPicPr>
          <p:cNvPr id="19" name="bg object 19"/>
          <p:cNvPicPr/>
          <p:nvPr/>
        </p:nvPicPr>
        <p:blipFill>
          <a:blip r:embed="rId2" cstate="print"/>
          <a:stretch>
            <a:fillRect/>
          </a:stretch>
        </p:blipFill>
        <p:spPr>
          <a:xfrm>
            <a:off x="720020" y="446438"/>
            <a:ext cx="10803009" cy="5082886"/>
          </a:xfrm>
          <a:prstGeom prst="rect">
            <a:avLst/>
          </a:prstGeom>
        </p:spPr>
      </p:pic>
      <p:pic>
        <p:nvPicPr>
          <p:cNvPr id="20" name="bg object 20"/>
          <p:cNvPicPr/>
          <p:nvPr/>
        </p:nvPicPr>
        <p:blipFill>
          <a:blip r:embed="rId3" cstate="print"/>
          <a:stretch>
            <a:fillRect/>
          </a:stretch>
        </p:blipFill>
        <p:spPr>
          <a:xfrm>
            <a:off x="5161698" y="3089207"/>
            <a:ext cx="93579" cy="56900"/>
          </a:xfrm>
          <a:prstGeom prst="rect">
            <a:avLst/>
          </a:prstGeom>
        </p:spPr>
      </p:pic>
      <p:pic>
        <p:nvPicPr>
          <p:cNvPr id="21" name="bg object 21"/>
          <p:cNvPicPr/>
          <p:nvPr/>
        </p:nvPicPr>
        <p:blipFill>
          <a:blip r:embed="rId4" cstate="print"/>
          <a:stretch>
            <a:fillRect/>
          </a:stretch>
        </p:blipFill>
        <p:spPr>
          <a:xfrm>
            <a:off x="5027239" y="3033490"/>
            <a:ext cx="93567" cy="56900"/>
          </a:xfrm>
          <a:prstGeom prst="rect">
            <a:avLst/>
          </a:prstGeom>
        </p:spPr>
      </p:pic>
      <p:pic>
        <p:nvPicPr>
          <p:cNvPr id="22" name="bg object 22"/>
          <p:cNvPicPr/>
          <p:nvPr/>
        </p:nvPicPr>
        <p:blipFill>
          <a:blip r:embed="rId5" cstate="print"/>
          <a:stretch>
            <a:fillRect/>
          </a:stretch>
        </p:blipFill>
        <p:spPr>
          <a:xfrm>
            <a:off x="4892757" y="2977764"/>
            <a:ext cx="93579" cy="56911"/>
          </a:xfrm>
          <a:prstGeom prst="rect">
            <a:avLst/>
          </a:prstGeom>
        </p:spPr>
      </p:pic>
      <p:pic>
        <p:nvPicPr>
          <p:cNvPr id="23" name="bg object 23"/>
          <p:cNvPicPr/>
          <p:nvPr/>
        </p:nvPicPr>
        <p:blipFill>
          <a:blip r:embed="rId6" cstate="print"/>
          <a:stretch>
            <a:fillRect/>
          </a:stretch>
        </p:blipFill>
        <p:spPr>
          <a:xfrm>
            <a:off x="4758298" y="2922058"/>
            <a:ext cx="93579" cy="56890"/>
          </a:xfrm>
          <a:prstGeom prst="rect">
            <a:avLst/>
          </a:prstGeom>
        </p:spPr>
      </p:pic>
      <p:pic>
        <p:nvPicPr>
          <p:cNvPr id="24" name="bg object 24"/>
          <p:cNvPicPr/>
          <p:nvPr/>
        </p:nvPicPr>
        <p:blipFill>
          <a:blip r:embed="rId7" cstate="print"/>
          <a:stretch>
            <a:fillRect/>
          </a:stretch>
        </p:blipFill>
        <p:spPr>
          <a:xfrm>
            <a:off x="4623816" y="2866332"/>
            <a:ext cx="93579" cy="56900"/>
          </a:xfrm>
          <a:prstGeom prst="rect">
            <a:avLst/>
          </a:prstGeom>
        </p:spPr>
      </p:pic>
      <p:pic>
        <p:nvPicPr>
          <p:cNvPr id="25" name="bg object 25"/>
          <p:cNvPicPr/>
          <p:nvPr/>
        </p:nvPicPr>
        <p:blipFill>
          <a:blip r:embed="rId8" cstate="print"/>
          <a:stretch>
            <a:fillRect/>
          </a:stretch>
        </p:blipFill>
        <p:spPr>
          <a:xfrm>
            <a:off x="4489357" y="2810616"/>
            <a:ext cx="93567" cy="56890"/>
          </a:xfrm>
          <a:prstGeom prst="rect">
            <a:avLst/>
          </a:prstGeom>
        </p:spPr>
      </p:pic>
      <p:pic>
        <p:nvPicPr>
          <p:cNvPr id="26" name="bg object 26"/>
          <p:cNvPicPr/>
          <p:nvPr/>
        </p:nvPicPr>
        <p:blipFill>
          <a:blip r:embed="rId9" cstate="print"/>
          <a:stretch>
            <a:fillRect/>
          </a:stretch>
        </p:blipFill>
        <p:spPr>
          <a:xfrm>
            <a:off x="4354875" y="2754879"/>
            <a:ext cx="93579" cy="56900"/>
          </a:xfrm>
          <a:prstGeom prst="rect">
            <a:avLst/>
          </a:prstGeom>
        </p:spPr>
      </p:pic>
      <p:pic>
        <p:nvPicPr>
          <p:cNvPr id="27" name="bg object 27"/>
          <p:cNvPicPr/>
          <p:nvPr/>
        </p:nvPicPr>
        <p:blipFill>
          <a:blip r:embed="rId10" cstate="print"/>
          <a:stretch>
            <a:fillRect/>
          </a:stretch>
        </p:blipFill>
        <p:spPr>
          <a:xfrm>
            <a:off x="4327693" y="2601385"/>
            <a:ext cx="82690" cy="72476"/>
          </a:xfrm>
          <a:prstGeom prst="rect">
            <a:avLst/>
          </a:prstGeom>
        </p:spPr>
      </p:pic>
      <p:pic>
        <p:nvPicPr>
          <p:cNvPr id="28" name="bg object 28"/>
          <p:cNvPicPr/>
          <p:nvPr/>
        </p:nvPicPr>
        <p:blipFill>
          <a:blip r:embed="rId11" cstate="print"/>
          <a:stretch>
            <a:fillRect/>
          </a:stretch>
        </p:blipFill>
        <p:spPr>
          <a:xfrm>
            <a:off x="4429533" y="2511410"/>
            <a:ext cx="82690" cy="72476"/>
          </a:xfrm>
          <a:prstGeom prst="rect">
            <a:avLst/>
          </a:prstGeom>
        </p:spPr>
      </p:pic>
      <p:pic>
        <p:nvPicPr>
          <p:cNvPr id="29" name="bg object 29"/>
          <p:cNvPicPr/>
          <p:nvPr/>
        </p:nvPicPr>
        <p:blipFill>
          <a:blip r:embed="rId12" cstate="print"/>
          <a:stretch>
            <a:fillRect/>
          </a:stretch>
        </p:blipFill>
        <p:spPr>
          <a:xfrm>
            <a:off x="4531372" y="2421414"/>
            <a:ext cx="82690" cy="72476"/>
          </a:xfrm>
          <a:prstGeom prst="rect">
            <a:avLst/>
          </a:prstGeom>
        </p:spPr>
      </p:pic>
      <p:pic>
        <p:nvPicPr>
          <p:cNvPr id="30" name="bg object 30"/>
          <p:cNvPicPr/>
          <p:nvPr/>
        </p:nvPicPr>
        <p:blipFill>
          <a:blip r:embed="rId13" cstate="print"/>
          <a:stretch>
            <a:fillRect/>
          </a:stretch>
        </p:blipFill>
        <p:spPr>
          <a:xfrm>
            <a:off x="4633210" y="2331439"/>
            <a:ext cx="82690" cy="72476"/>
          </a:xfrm>
          <a:prstGeom prst="rect">
            <a:avLst/>
          </a:prstGeom>
        </p:spPr>
      </p:pic>
      <p:pic>
        <p:nvPicPr>
          <p:cNvPr id="31" name="bg object 31"/>
          <p:cNvPicPr/>
          <p:nvPr/>
        </p:nvPicPr>
        <p:blipFill>
          <a:blip r:embed="rId14" cstate="print"/>
          <a:stretch>
            <a:fillRect/>
          </a:stretch>
        </p:blipFill>
        <p:spPr>
          <a:xfrm>
            <a:off x="4735050" y="2241453"/>
            <a:ext cx="82690" cy="72476"/>
          </a:xfrm>
          <a:prstGeom prst="rect">
            <a:avLst/>
          </a:prstGeom>
        </p:spPr>
      </p:pic>
      <p:pic>
        <p:nvPicPr>
          <p:cNvPr id="32" name="bg object 32"/>
          <p:cNvPicPr/>
          <p:nvPr/>
        </p:nvPicPr>
        <p:blipFill>
          <a:blip r:embed="rId15" cstate="print"/>
          <a:stretch>
            <a:fillRect/>
          </a:stretch>
        </p:blipFill>
        <p:spPr>
          <a:xfrm>
            <a:off x="4836889" y="2151458"/>
            <a:ext cx="82690" cy="72476"/>
          </a:xfrm>
          <a:prstGeom prst="rect">
            <a:avLst/>
          </a:prstGeom>
        </p:spPr>
      </p:pic>
      <p:pic>
        <p:nvPicPr>
          <p:cNvPr id="33" name="bg object 33"/>
          <p:cNvPicPr/>
          <p:nvPr/>
        </p:nvPicPr>
        <p:blipFill>
          <a:blip r:embed="rId16" cstate="print"/>
          <a:stretch>
            <a:fillRect/>
          </a:stretch>
        </p:blipFill>
        <p:spPr>
          <a:xfrm>
            <a:off x="4938728" y="2061483"/>
            <a:ext cx="82690" cy="72476"/>
          </a:xfrm>
          <a:prstGeom prst="rect">
            <a:avLst/>
          </a:prstGeom>
        </p:spPr>
      </p:pic>
      <p:pic>
        <p:nvPicPr>
          <p:cNvPr id="34" name="bg object 34"/>
          <p:cNvPicPr/>
          <p:nvPr/>
        </p:nvPicPr>
        <p:blipFill>
          <a:blip r:embed="rId17" cstate="print"/>
          <a:stretch>
            <a:fillRect/>
          </a:stretch>
        </p:blipFill>
        <p:spPr>
          <a:xfrm>
            <a:off x="5040567" y="1971487"/>
            <a:ext cx="82690" cy="72476"/>
          </a:xfrm>
          <a:prstGeom prst="rect">
            <a:avLst/>
          </a:prstGeom>
        </p:spPr>
      </p:pic>
      <p:pic>
        <p:nvPicPr>
          <p:cNvPr id="35" name="bg object 35"/>
          <p:cNvPicPr/>
          <p:nvPr/>
        </p:nvPicPr>
        <p:blipFill>
          <a:blip r:embed="rId18" cstate="print"/>
          <a:stretch>
            <a:fillRect/>
          </a:stretch>
        </p:blipFill>
        <p:spPr>
          <a:xfrm>
            <a:off x="5142406" y="1881513"/>
            <a:ext cx="82690" cy="72476"/>
          </a:xfrm>
          <a:prstGeom prst="rect">
            <a:avLst/>
          </a:prstGeom>
        </p:spPr>
      </p:pic>
      <p:pic>
        <p:nvPicPr>
          <p:cNvPr id="36" name="bg object 36"/>
          <p:cNvPicPr/>
          <p:nvPr/>
        </p:nvPicPr>
        <p:blipFill>
          <a:blip r:embed="rId19" cstate="print"/>
          <a:stretch>
            <a:fillRect/>
          </a:stretch>
        </p:blipFill>
        <p:spPr>
          <a:xfrm>
            <a:off x="5244245" y="1791528"/>
            <a:ext cx="82690" cy="72476"/>
          </a:xfrm>
          <a:prstGeom prst="rect">
            <a:avLst/>
          </a:prstGeom>
        </p:spPr>
      </p:pic>
      <p:pic>
        <p:nvPicPr>
          <p:cNvPr id="37" name="bg object 37"/>
          <p:cNvPicPr/>
          <p:nvPr/>
        </p:nvPicPr>
        <p:blipFill>
          <a:blip r:embed="rId20" cstate="print"/>
          <a:stretch>
            <a:fillRect/>
          </a:stretch>
        </p:blipFill>
        <p:spPr>
          <a:xfrm>
            <a:off x="5346084" y="1701553"/>
            <a:ext cx="82690" cy="72455"/>
          </a:xfrm>
          <a:prstGeom prst="rect">
            <a:avLst/>
          </a:prstGeom>
        </p:spPr>
      </p:pic>
      <p:pic>
        <p:nvPicPr>
          <p:cNvPr id="38" name="bg object 38"/>
          <p:cNvPicPr/>
          <p:nvPr/>
        </p:nvPicPr>
        <p:blipFill>
          <a:blip r:embed="rId21" cstate="print"/>
          <a:stretch>
            <a:fillRect/>
          </a:stretch>
        </p:blipFill>
        <p:spPr>
          <a:xfrm>
            <a:off x="5447923" y="1611557"/>
            <a:ext cx="82690" cy="72476"/>
          </a:xfrm>
          <a:prstGeom prst="rect">
            <a:avLst/>
          </a:prstGeom>
        </p:spPr>
      </p:pic>
      <p:pic>
        <p:nvPicPr>
          <p:cNvPr id="39" name="bg object 39"/>
          <p:cNvPicPr/>
          <p:nvPr/>
        </p:nvPicPr>
        <p:blipFill>
          <a:blip r:embed="rId22" cstate="print"/>
          <a:stretch>
            <a:fillRect/>
          </a:stretch>
        </p:blipFill>
        <p:spPr>
          <a:xfrm>
            <a:off x="5549762" y="1521572"/>
            <a:ext cx="82690" cy="72466"/>
          </a:xfrm>
          <a:prstGeom prst="rect">
            <a:avLst/>
          </a:prstGeom>
        </p:spPr>
      </p:pic>
      <p:pic>
        <p:nvPicPr>
          <p:cNvPr id="40" name="bg object 40"/>
          <p:cNvPicPr/>
          <p:nvPr/>
        </p:nvPicPr>
        <p:blipFill>
          <a:blip r:embed="rId23" cstate="print"/>
          <a:stretch>
            <a:fillRect/>
          </a:stretch>
        </p:blipFill>
        <p:spPr>
          <a:xfrm>
            <a:off x="5651601" y="1431586"/>
            <a:ext cx="82690" cy="72476"/>
          </a:xfrm>
          <a:prstGeom prst="rect">
            <a:avLst/>
          </a:prstGeom>
        </p:spPr>
      </p:pic>
      <p:pic>
        <p:nvPicPr>
          <p:cNvPr id="41" name="bg object 41"/>
          <p:cNvPicPr/>
          <p:nvPr/>
        </p:nvPicPr>
        <p:blipFill>
          <a:blip r:embed="rId24" cstate="print"/>
          <a:stretch>
            <a:fillRect/>
          </a:stretch>
        </p:blipFill>
        <p:spPr>
          <a:xfrm>
            <a:off x="5613615" y="1289834"/>
            <a:ext cx="93902" cy="58438"/>
          </a:xfrm>
          <a:prstGeom prst="rect">
            <a:avLst/>
          </a:prstGeom>
        </p:spPr>
      </p:pic>
      <p:pic>
        <p:nvPicPr>
          <p:cNvPr id="42" name="bg object 42"/>
          <p:cNvPicPr/>
          <p:nvPr/>
        </p:nvPicPr>
        <p:blipFill>
          <a:blip r:embed="rId25" cstate="print"/>
          <a:stretch>
            <a:fillRect/>
          </a:stretch>
        </p:blipFill>
        <p:spPr>
          <a:xfrm>
            <a:off x="5479407" y="1231052"/>
            <a:ext cx="93902" cy="58438"/>
          </a:xfrm>
          <a:prstGeom prst="rect">
            <a:avLst/>
          </a:prstGeom>
        </p:spPr>
      </p:pic>
      <p:pic>
        <p:nvPicPr>
          <p:cNvPr id="43" name="bg object 43"/>
          <p:cNvPicPr/>
          <p:nvPr/>
        </p:nvPicPr>
        <p:blipFill>
          <a:blip r:embed="rId26" cstate="print"/>
          <a:stretch>
            <a:fillRect/>
          </a:stretch>
        </p:blipFill>
        <p:spPr>
          <a:xfrm>
            <a:off x="5345199" y="1172271"/>
            <a:ext cx="93890" cy="58428"/>
          </a:xfrm>
          <a:prstGeom prst="rect">
            <a:avLst/>
          </a:prstGeom>
        </p:spPr>
      </p:pic>
      <p:pic>
        <p:nvPicPr>
          <p:cNvPr id="44" name="bg object 44"/>
          <p:cNvPicPr/>
          <p:nvPr/>
        </p:nvPicPr>
        <p:blipFill>
          <a:blip r:embed="rId27" cstate="print"/>
          <a:stretch>
            <a:fillRect/>
          </a:stretch>
        </p:blipFill>
        <p:spPr>
          <a:xfrm>
            <a:off x="5210980" y="1113489"/>
            <a:ext cx="93890" cy="58428"/>
          </a:xfrm>
          <a:prstGeom prst="rect">
            <a:avLst/>
          </a:prstGeom>
        </p:spPr>
      </p:pic>
      <p:pic>
        <p:nvPicPr>
          <p:cNvPr id="45" name="bg object 45"/>
          <p:cNvPicPr/>
          <p:nvPr/>
        </p:nvPicPr>
        <p:blipFill>
          <a:blip r:embed="rId28" cstate="print"/>
          <a:stretch>
            <a:fillRect/>
          </a:stretch>
        </p:blipFill>
        <p:spPr>
          <a:xfrm>
            <a:off x="5076760" y="1054698"/>
            <a:ext cx="93902" cy="58438"/>
          </a:xfrm>
          <a:prstGeom prst="rect">
            <a:avLst/>
          </a:prstGeom>
        </p:spPr>
      </p:pic>
      <p:pic>
        <p:nvPicPr>
          <p:cNvPr id="46" name="bg object 46"/>
          <p:cNvPicPr/>
          <p:nvPr/>
        </p:nvPicPr>
        <p:blipFill>
          <a:blip r:embed="rId29" cstate="print"/>
          <a:stretch>
            <a:fillRect/>
          </a:stretch>
        </p:blipFill>
        <p:spPr>
          <a:xfrm>
            <a:off x="4942553" y="995916"/>
            <a:ext cx="93890" cy="58439"/>
          </a:xfrm>
          <a:prstGeom prst="rect">
            <a:avLst/>
          </a:prstGeom>
        </p:spPr>
      </p:pic>
      <p:pic>
        <p:nvPicPr>
          <p:cNvPr id="47" name="bg object 47"/>
          <p:cNvPicPr/>
          <p:nvPr/>
        </p:nvPicPr>
        <p:blipFill>
          <a:blip r:embed="rId30" cstate="print"/>
          <a:stretch>
            <a:fillRect/>
          </a:stretch>
        </p:blipFill>
        <p:spPr>
          <a:xfrm>
            <a:off x="4916388" y="852343"/>
            <a:ext cx="82188" cy="68008"/>
          </a:xfrm>
          <a:prstGeom prst="rect">
            <a:avLst/>
          </a:prstGeom>
        </p:spPr>
      </p:pic>
      <p:pic>
        <p:nvPicPr>
          <p:cNvPr id="48" name="bg object 48"/>
          <p:cNvPicPr/>
          <p:nvPr/>
        </p:nvPicPr>
        <p:blipFill>
          <a:blip r:embed="rId31" cstate="print"/>
          <a:stretch>
            <a:fillRect/>
          </a:stretch>
        </p:blipFill>
        <p:spPr>
          <a:xfrm>
            <a:off x="5018585" y="772333"/>
            <a:ext cx="82188" cy="68000"/>
          </a:xfrm>
          <a:prstGeom prst="rect">
            <a:avLst/>
          </a:prstGeom>
        </p:spPr>
      </p:pic>
      <p:pic>
        <p:nvPicPr>
          <p:cNvPr id="49" name="bg object 49"/>
          <p:cNvPicPr/>
          <p:nvPr/>
        </p:nvPicPr>
        <p:blipFill>
          <a:blip r:embed="rId32" cstate="print"/>
          <a:stretch>
            <a:fillRect/>
          </a:stretch>
        </p:blipFill>
        <p:spPr>
          <a:xfrm>
            <a:off x="5120783" y="692327"/>
            <a:ext cx="82188" cy="67996"/>
          </a:xfrm>
          <a:prstGeom prst="rect">
            <a:avLst/>
          </a:prstGeom>
        </p:spPr>
      </p:pic>
      <p:pic>
        <p:nvPicPr>
          <p:cNvPr id="50" name="bg object 50"/>
          <p:cNvPicPr/>
          <p:nvPr/>
        </p:nvPicPr>
        <p:blipFill>
          <a:blip r:embed="rId33" cstate="print"/>
          <a:stretch>
            <a:fillRect/>
          </a:stretch>
        </p:blipFill>
        <p:spPr>
          <a:xfrm>
            <a:off x="5222981" y="612313"/>
            <a:ext cx="82188" cy="68004"/>
          </a:xfrm>
          <a:prstGeom prst="rect">
            <a:avLst/>
          </a:prstGeom>
        </p:spPr>
      </p:pic>
      <p:pic>
        <p:nvPicPr>
          <p:cNvPr id="51" name="bg object 51"/>
          <p:cNvPicPr/>
          <p:nvPr/>
        </p:nvPicPr>
        <p:blipFill>
          <a:blip r:embed="rId34" cstate="print"/>
          <a:stretch>
            <a:fillRect/>
          </a:stretch>
        </p:blipFill>
        <p:spPr>
          <a:xfrm>
            <a:off x="5325178" y="532303"/>
            <a:ext cx="82188" cy="68004"/>
          </a:xfrm>
          <a:prstGeom prst="rect">
            <a:avLst/>
          </a:prstGeom>
        </p:spPr>
      </p:pic>
      <p:pic>
        <p:nvPicPr>
          <p:cNvPr id="52" name="bg object 52"/>
          <p:cNvPicPr/>
          <p:nvPr/>
        </p:nvPicPr>
        <p:blipFill>
          <a:blip r:embed="rId35" cstate="print"/>
          <a:stretch>
            <a:fillRect/>
          </a:stretch>
        </p:blipFill>
        <p:spPr>
          <a:xfrm>
            <a:off x="7007411" y="1176157"/>
            <a:ext cx="93137" cy="59020"/>
          </a:xfrm>
          <a:prstGeom prst="rect">
            <a:avLst/>
          </a:prstGeom>
        </p:spPr>
      </p:pic>
      <p:pic>
        <p:nvPicPr>
          <p:cNvPr id="53" name="bg object 53"/>
          <p:cNvPicPr/>
          <p:nvPr/>
        </p:nvPicPr>
        <p:blipFill>
          <a:blip r:embed="rId36" cstate="print"/>
          <a:stretch>
            <a:fillRect/>
          </a:stretch>
        </p:blipFill>
        <p:spPr>
          <a:xfrm>
            <a:off x="6875283" y="1116202"/>
            <a:ext cx="93137" cy="59020"/>
          </a:xfrm>
          <a:prstGeom prst="rect">
            <a:avLst/>
          </a:prstGeom>
        </p:spPr>
      </p:pic>
      <p:pic>
        <p:nvPicPr>
          <p:cNvPr id="54" name="bg object 54"/>
          <p:cNvPicPr/>
          <p:nvPr/>
        </p:nvPicPr>
        <p:blipFill>
          <a:blip r:embed="rId37" cstate="print"/>
          <a:stretch>
            <a:fillRect/>
          </a:stretch>
        </p:blipFill>
        <p:spPr>
          <a:xfrm>
            <a:off x="6743167" y="1056257"/>
            <a:ext cx="93125" cy="59020"/>
          </a:xfrm>
          <a:prstGeom prst="rect">
            <a:avLst/>
          </a:prstGeom>
        </p:spPr>
      </p:pic>
      <p:pic>
        <p:nvPicPr>
          <p:cNvPr id="55" name="bg object 55"/>
          <p:cNvPicPr/>
          <p:nvPr/>
        </p:nvPicPr>
        <p:blipFill>
          <a:blip r:embed="rId38" cstate="print"/>
          <a:stretch>
            <a:fillRect/>
          </a:stretch>
        </p:blipFill>
        <p:spPr>
          <a:xfrm>
            <a:off x="6611028" y="996313"/>
            <a:ext cx="93149" cy="59018"/>
          </a:xfrm>
          <a:prstGeom prst="rect">
            <a:avLst/>
          </a:prstGeom>
        </p:spPr>
      </p:pic>
      <p:pic>
        <p:nvPicPr>
          <p:cNvPr id="56" name="bg object 56"/>
          <p:cNvPicPr/>
          <p:nvPr/>
        </p:nvPicPr>
        <p:blipFill>
          <a:blip r:embed="rId39" cstate="print"/>
          <a:stretch>
            <a:fillRect/>
          </a:stretch>
        </p:blipFill>
        <p:spPr>
          <a:xfrm>
            <a:off x="6478912" y="936367"/>
            <a:ext cx="93137" cy="59013"/>
          </a:xfrm>
          <a:prstGeom prst="rect">
            <a:avLst/>
          </a:prstGeom>
        </p:spPr>
      </p:pic>
      <p:pic>
        <p:nvPicPr>
          <p:cNvPr id="57" name="bg object 57"/>
          <p:cNvPicPr/>
          <p:nvPr/>
        </p:nvPicPr>
        <p:blipFill>
          <a:blip r:embed="rId40" cstate="print"/>
          <a:stretch>
            <a:fillRect/>
          </a:stretch>
        </p:blipFill>
        <p:spPr>
          <a:xfrm>
            <a:off x="6346784" y="876420"/>
            <a:ext cx="93137" cy="59013"/>
          </a:xfrm>
          <a:prstGeom prst="rect">
            <a:avLst/>
          </a:prstGeom>
        </p:spPr>
      </p:pic>
      <p:pic>
        <p:nvPicPr>
          <p:cNvPr id="58" name="bg object 58"/>
          <p:cNvPicPr/>
          <p:nvPr/>
        </p:nvPicPr>
        <p:blipFill>
          <a:blip r:embed="rId41" cstate="print"/>
          <a:stretch>
            <a:fillRect/>
          </a:stretch>
        </p:blipFill>
        <p:spPr>
          <a:xfrm>
            <a:off x="6214657" y="816474"/>
            <a:ext cx="93137" cy="59013"/>
          </a:xfrm>
          <a:prstGeom prst="rect">
            <a:avLst/>
          </a:prstGeom>
        </p:spPr>
      </p:pic>
      <p:pic>
        <p:nvPicPr>
          <p:cNvPr id="59" name="bg object 59"/>
          <p:cNvPicPr/>
          <p:nvPr/>
        </p:nvPicPr>
        <p:blipFill>
          <a:blip r:embed="rId42" cstate="print"/>
          <a:stretch>
            <a:fillRect/>
          </a:stretch>
        </p:blipFill>
        <p:spPr>
          <a:xfrm>
            <a:off x="6082529" y="756523"/>
            <a:ext cx="93137" cy="59016"/>
          </a:xfrm>
          <a:prstGeom prst="rect">
            <a:avLst/>
          </a:prstGeom>
        </p:spPr>
      </p:pic>
      <p:pic>
        <p:nvPicPr>
          <p:cNvPr id="60" name="bg object 60"/>
          <p:cNvPicPr/>
          <p:nvPr/>
        </p:nvPicPr>
        <p:blipFill>
          <a:blip r:embed="rId43" cstate="print"/>
          <a:stretch>
            <a:fillRect/>
          </a:stretch>
        </p:blipFill>
        <p:spPr>
          <a:xfrm>
            <a:off x="5950401" y="696580"/>
            <a:ext cx="93137" cy="59009"/>
          </a:xfrm>
          <a:prstGeom prst="rect">
            <a:avLst/>
          </a:prstGeom>
        </p:spPr>
      </p:pic>
      <p:pic>
        <p:nvPicPr>
          <p:cNvPr id="61" name="bg object 61"/>
          <p:cNvPicPr/>
          <p:nvPr/>
        </p:nvPicPr>
        <p:blipFill>
          <a:blip r:embed="rId44" cstate="print"/>
          <a:stretch>
            <a:fillRect/>
          </a:stretch>
        </p:blipFill>
        <p:spPr>
          <a:xfrm>
            <a:off x="5818285" y="636630"/>
            <a:ext cx="93125" cy="59013"/>
          </a:xfrm>
          <a:prstGeom prst="rect">
            <a:avLst/>
          </a:prstGeom>
        </p:spPr>
      </p:pic>
      <p:pic>
        <p:nvPicPr>
          <p:cNvPr id="62" name="bg object 62"/>
          <p:cNvPicPr/>
          <p:nvPr/>
        </p:nvPicPr>
        <p:blipFill>
          <a:blip r:embed="rId45" cstate="print"/>
          <a:stretch>
            <a:fillRect/>
          </a:stretch>
        </p:blipFill>
        <p:spPr>
          <a:xfrm>
            <a:off x="5686157" y="576682"/>
            <a:ext cx="93137" cy="59013"/>
          </a:xfrm>
          <a:prstGeom prst="rect">
            <a:avLst/>
          </a:prstGeom>
        </p:spPr>
      </p:pic>
      <p:pic>
        <p:nvPicPr>
          <p:cNvPr id="63" name="bg object 63"/>
          <p:cNvPicPr/>
          <p:nvPr/>
        </p:nvPicPr>
        <p:blipFill>
          <a:blip r:embed="rId46" cstate="print"/>
          <a:stretch>
            <a:fillRect/>
          </a:stretch>
        </p:blipFill>
        <p:spPr>
          <a:xfrm>
            <a:off x="5554018" y="516732"/>
            <a:ext cx="93149" cy="59017"/>
          </a:xfrm>
          <a:prstGeom prst="rect">
            <a:avLst/>
          </a:prstGeom>
        </p:spPr>
      </p:pic>
      <p:pic>
        <p:nvPicPr>
          <p:cNvPr id="64" name="bg object 64"/>
          <p:cNvPicPr/>
          <p:nvPr/>
        </p:nvPicPr>
        <p:blipFill>
          <a:blip r:embed="rId47" cstate="print"/>
          <a:stretch>
            <a:fillRect/>
          </a:stretch>
        </p:blipFill>
        <p:spPr>
          <a:xfrm>
            <a:off x="6688853" y="1597706"/>
            <a:ext cx="87997" cy="73983"/>
          </a:xfrm>
          <a:prstGeom prst="rect">
            <a:avLst/>
          </a:prstGeom>
        </p:spPr>
      </p:pic>
      <p:pic>
        <p:nvPicPr>
          <p:cNvPr id="65" name="bg object 65"/>
          <p:cNvPicPr/>
          <p:nvPr/>
        </p:nvPicPr>
        <p:blipFill>
          <a:blip r:embed="rId48" cstate="print"/>
          <a:stretch>
            <a:fillRect/>
          </a:stretch>
        </p:blipFill>
        <p:spPr>
          <a:xfrm>
            <a:off x="6802167" y="1505435"/>
            <a:ext cx="87997" cy="73983"/>
          </a:xfrm>
          <a:prstGeom prst="rect">
            <a:avLst/>
          </a:prstGeom>
        </p:spPr>
      </p:pic>
      <p:pic>
        <p:nvPicPr>
          <p:cNvPr id="66" name="bg object 66"/>
          <p:cNvPicPr/>
          <p:nvPr/>
        </p:nvPicPr>
        <p:blipFill>
          <a:blip r:embed="rId49" cstate="print"/>
          <a:stretch>
            <a:fillRect/>
          </a:stretch>
        </p:blipFill>
        <p:spPr>
          <a:xfrm>
            <a:off x="6915481" y="1413174"/>
            <a:ext cx="87997" cy="73962"/>
          </a:xfrm>
          <a:prstGeom prst="rect">
            <a:avLst/>
          </a:prstGeom>
        </p:spPr>
      </p:pic>
      <p:pic>
        <p:nvPicPr>
          <p:cNvPr id="67" name="bg object 67"/>
          <p:cNvPicPr/>
          <p:nvPr/>
        </p:nvPicPr>
        <p:blipFill>
          <a:blip r:embed="rId50" cstate="print"/>
          <a:stretch>
            <a:fillRect/>
          </a:stretch>
        </p:blipFill>
        <p:spPr>
          <a:xfrm>
            <a:off x="7028795" y="1320903"/>
            <a:ext cx="87997" cy="73962"/>
          </a:xfrm>
          <a:prstGeom prst="rect">
            <a:avLst/>
          </a:prstGeom>
        </p:spPr>
      </p:pic>
      <p:pic>
        <p:nvPicPr>
          <p:cNvPr id="68" name="bg object 68"/>
          <p:cNvPicPr/>
          <p:nvPr/>
        </p:nvPicPr>
        <p:blipFill>
          <a:blip r:embed="rId51" cstate="print"/>
          <a:stretch>
            <a:fillRect/>
          </a:stretch>
        </p:blipFill>
        <p:spPr>
          <a:xfrm>
            <a:off x="7240865" y="2087689"/>
            <a:ext cx="96078" cy="68268"/>
          </a:xfrm>
          <a:prstGeom prst="rect">
            <a:avLst/>
          </a:prstGeom>
        </p:spPr>
      </p:pic>
      <p:pic>
        <p:nvPicPr>
          <p:cNvPr id="69" name="bg object 69"/>
          <p:cNvPicPr/>
          <p:nvPr/>
        </p:nvPicPr>
        <p:blipFill>
          <a:blip r:embed="rId52" cstate="print"/>
          <a:stretch>
            <a:fillRect/>
          </a:stretch>
        </p:blipFill>
        <p:spPr>
          <a:xfrm>
            <a:off x="7106992" y="2008718"/>
            <a:ext cx="96078" cy="68268"/>
          </a:xfrm>
          <a:prstGeom prst="rect">
            <a:avLst/>
          </a:prstGeom>
        </p:spPr>
      </p:pic>
      <p:pic>
        <p:nvPicPr>
          <p:cNvPr id="70" name="bg object 70"/>
          <p:cNvPicPr/>
          <p:nvPr/>
        </p:nvPicPr>
        <p:blipFill>
          <a:blip r:embed="rId53" cstate="print"/>
          <a:stretch>
            <a:fillRect/>
          </a:stretch>
        </p:blipFill>
        <p:spPr>
          <a:xfrm>
            <a:off x="6973119" y="1929747"/>
            <a:ext cx="96078" cy="68268"/>
          </a:xfrm>
          <a:prstGeom prst="rect">
            <a:avLst/>
          </a:prstGeom>
        </p:spPr>
      </p:pic>
      <p:pic>
        <p:nvPicPr>
          <p:cNvPr id="71" name="bg object 71"/>
          <p:cNvPicPr/>
          <p:nvPr/>
        </p:nvPicPr>
        <p:blipFill>
          <a:blip r:embed="rId54" cstate="print"/>
          <a:stretch>
            <a:fillRect/>
          </a:stretch>
        </p:blipFill>
        <p:spPr>
          <a:xfrm>
            <a:off x="6839246" y="1850776"/>
            <a:ext cx="96078" cy="68268"/>
          </a:xfrm>
          <a:prstGeom prst="rect">
            <a:avLst/>
          </a:prstGeom>
        </p:spPr>
      </p:pic>
      <p:pic>
        <p:nvPicPr>
          <p:cNvPr id="72" name="bg object 72"/>
          <p:cNvPicPr/>
          <p:nvPr/>
        </p:nvPicPr>
        <p:blipFill>
          <a:blip r:embed="rId55" cstate="print"/>
          <a:stretch>
            <a:fillRect/>
          </a:stretch>
        </p:blipFill>
        <p:spPr>
          <a:xfrm>
            <a:off x="6705373" y="1771805"/>
            <a:ext cx="96078" cy="68268"/>
          </a:xfrm>
          <a:prstGeom prst="rect">
            <a:avLst/>
          </a:prstGeom>
        </p:spPr>
      </p:pic>
      <p:pic>
        <p:nvPicPr>
          <p:cNvPr id="73" name="bg object 73"/>
          <p:cNvPicPr/>
          <p:nvPr/>
        </p:nvPicPr>
        <p:blipFill>
          <a:blip r:embed="rId56" cstate="print"/>
          <a:stretch>
            <a:fillRect/>
          </a:stretch>
        </p:blipFill>
        <p:spPr>
          <a:xfrm>
            <a:off x="6490124" y="3896528"/>
            <a:ext cx="63398" cy="80394"/>
          </a:xfrm>
          <a:prstGeom prst="rect">
            <a:avLst/>
          </a:prstGeom>
        </p:spPr>
      </p:pic>
      <p:pic>
        <p:nvPicPr>
          <p:cNvPr id="74" name="bg object 74"/>
          <p:cNvPicPr/>
          <p:nvPr/>
        </p:nvPicPr>
        <p:blipFill>
          <a:blip r:embed="rId57" cstate="print"/>
          <a:stretch>
            <a:fillRect/>
          </a:stretch>
        </p:blipFill>
        <p:spPr>
          <a:xfrm>
            <a:off x="6550187" y="3780804"/>
            <a:ext cx="63398" cy="80384"/>
          </a:xfrm>
          <a:prstGeom prst="rect">
            <a:avLst/>
          </a:prstGeom>
        </p:spPr>
      </p:pic>
      <p:pic>
        <p:nvPicPr>
          <p:cNvPr id="75" name="bg object 75"/>
          <p:cNvPicPr/>
          <p:nvPr/>
        </p:nvPicPr>
        <p:blipFill>
          <a:blip r:embed="rId58" cstate="print"/>
          <a:stretch>
            <a:fillRect/>
          </a:stretch>
        </p:blipFill>
        <p:spPr>
          <a:xfrm>
            <a:off x="6610251" y="3665071"/>
            <a:ext cx="63398" cy="80394"/>
          </a:xfrm>
          <a:prstGeom prst="rect">
            <a:avLst/>
          </a:prstGeom>
        </p:spPr>
      </p:pic>
      <p:pic>
        <p:nvPicPr>
          <p:cNvPr id="76" name="bg object 76"/>
          <p:cNvPicPr/>
          <p:nvPr/>
        </p:nvPicPr>
        <p:blipFill>
          <a:blip r:embed="rId59" cstate="print"/>
          <a:stretch>
            <a:fillRect/>
          </a:stretch>
        </p:blipFill>
        <p:spPr>
          <a:xfrm>
            <a:off x="6670314" y="3549347"/>
            <a:ext cx="63398" cy="80384"/>
          </a:xfrm>
          <a:prstGeom prst="rect">
            <a:avLst/>
          </a:prstGeom>
        </p:spPr>
      </p:pic>
      <p:pic>
        <p:nvPicPr>
          <p:cNvPr id="77" name="bg object 77"/>
          <p:cNvPicPr/>
          <p:nvPr/>
        </p:nvPicPr>
        <p:blipFill>
          <a:blip r:embed="rId60" cstate="print"/>
          <a:stretch>
            <a:fillRect/>
          </a:stretch>
        </p:blipFill>
        <p:spPr>
          <a:xfrm>
            <a:off x="6730378" y="3433613"/>
            <a:ext cx="63398" cy="80394"/>
          </a:xfrm>
          <a:prstGeom prst="rect">
            <a:avLst/>
          </a:prstGeom>
        </p:spPr>
      </p:pic>
      <p:pic>
        <p:nvPicPr>
          <p:cNvPr id="78" name="bg object 78"/>
          <p:cNvPicPr/>
          <p:nvPr/>
        </p:nvPicPr>
        <p:blipFill>
          <a:blip r:embed="rId61" cstate="print"/>
          <a:stretch>
            <a:fillRect/>
          </a:stretch>
        </p:blipFill>
        <p:spPr>
          <a:xfrm>
            <a:off x="6790441" y="3317889"/>
            <a:ext cx="63398" cy="80384"/>
          </a:xfrm>
          <a:prstGeom prst="rect">
            <a:avLst/>
          </a:prstGeom>
        </p:spPr>
      </p:pic>
      <p:pic>
        <p:nvPicPr>
          <p:cNvPr id="79" name="bg object 79"/>
          <p:cNvPicPr/>
          <p:nvPr/>
        </p:nvPicPr>
        <p:blipFill>
          <a:blip r:embed="rId62" cstate="print"/>
          <a:stretch>
            <a:fillRect/>
          </a:stretch>
        </p:blipFill>
        <p:spPr>
          <a:xfrm>
            <a:off x="6850505" y="3202156"/>
            <a:ext cx="63398" cy="80394"/>
          </a:xfrm>
          <a:prstGeom prst="rect">
            <a:avLst/>
          </a:prstGeom>
        </p:spPr>
      </p:pic>
      <p:pic>
        <p:nvPicPr>
          <p:cNvPr id="80" name="bg object 80"/>
          <p:cNvPicPr/>
          <p:nvPr/>
        </p:nvPicPr>
        <p:blipFill>
          <a:blip r:embed="rId63" cstate="print"/>
          <a:stretch>
            <a:fillRect/>
          </a:stretch>
        </p:blipFill>
        <p:spPr>
          <a:xfrm>
            <a:off x="6910568" y="3086432"/>
            <a:ext cx="63398" cy="80384"/>
          </a:xfrm>
          <a:prstGeom prst="rect">
            <a:avLst/>
          </a:prstGeom>
        </p:spPr>
      </p:pic>
      <p:pic>
        <p:nvPicPr>
          <p:cNvPr id="81" name="bg object 81"/>
          <p:cNvPicPr/>
          <p:nvPr/>
        </p:nvPicPr>
        <p:blipFill>
          <a:blip r:embed="rId64" cstate="print"/>
          <a:stretch>
            <a:fillRect/>
          </a:stretch>
        </p:blipFill>
        <p:spPr>
          <a:xfrm>
            <a:off x="6970632" y="2970698"/>
            <a:ext cx="63398" cy="80394"/>
          </a:xfrm>
          <a:prstGeom prst="rect">
            <a:avLst/>
          </a:prstGeom>
        </p:spPr>
      </p:pic>
      <p:pic>
        <p:nvPicPr>
          <p:cNvPr id="82" name="bg object 82"/>
          <p:cNvPicPr/>
          <p:nvPr/>
        </p:nvPicPr>
        <p:blipFill>
          <a:blip r:embed="rId65" cstate="print"/>
          <a:stretch>
            <a:fillRect/>
          </a:stretch>
        </p:blipFill>
        <p:spPr>
          <a:xfrm>
            <a:off x="7030696" y="2854974"/>
            <a:ext cx="63398" cy="80384"/>
          </a:xfrm>
          <a:prstGeom prst="rect">
            <a:avLst/>
          </a:prstGeom>
        </p:spPr>
      </p:pic>
      <p:pic>
        <p:nvPicPr>
          <p:cNvPr id="83" name="bg object 83"/>
          <p:cNvPicPr/>
          <p:nvPr/>
        </p:nvPicPr>
        <p:blipFill>
          <a:blip r:embed="rId66" cstate="print"/>
          <a:stretch>
            <a:fillRect/>
          </a:stretch>
        </p:blipFill>
        <p:spPr>
          <a:xfrm>
            <a:off x="7090759" y="2739241"/>
            <a:ext cx="63398" cy="80394"/>
          </a:xfrm>
          <a:prstGeom prst="rect">
            <a:avLst/>
          </a:prstGeom>
        </p:spPr>
      </p:pic>
      <p:pic>
        <p:nvPicPr>
          <p:cNvPr id="84" name="bg object 84"/>
          <p:cNvPicPr/>
          <p:nvPr/>
        </p:nvPicPr>
        <p:blipFill>
          <a:blip r:embed="rId67" cstate="print"/>
          <a:stretch>
            <a:fillRect/>
          </a:stretch>
        </p:blipFill>
        <p:spPr>
          <a:xfrm>
            <a:off x="7150823" y="2623517"/>
            <a:ext cx="63398" cy="80384"/>
          </a:xfrm>
          <a:prstGeom prst="rect">
            <a:avLst/>
          </a:prstGeom>
        </p:spPr>
      </p:pic>
      <p:pic>
        <p:nvPicPr>
          <p:cNvPr id="85" name="bg object 85"/>
          <p:cNvPicPr/>
          <p:nvPr/>
        </p:nvPicPr>
        <p:blipFill>
          <a:blip r:embed="rId68" cstate="print"/>
          <a:stretch>
            <a:fillRect/>
          </a:stretch>
        </p:blipFill>
        <p:spPr>
          <a:xfrm>
            <a:off x="7210886" y="2507783"/>
            <a:ext cx="63398" cy="80394"/>
          </a:xfrm>
          <a:prstGeom prst="rect">
            <a:avLst/>
          </a:prstGeom>
        </p:spPr>
      </p:pic>
      <p:pic>
        <p:nvPicPr>
          <p:cNvPr id="86" name="bg object 86"/>
          <p:cNvPicPr/>
          <p:nvPr/>
        </p:nvPicPr>
        <p:blipFill>
          <a:blip r:embed="rId69" cstate="print"/>
          <a:stretch>
            <a:fillRect/>
          </a:stretch>
        </p:blipFill>
        <p:spPr>
          <a:xfrm>
            <a:off x="7270950" y="2392059"/>
            <a:ext cx="63398" cy="80384"/>
          </a:xfrm>
          <a:prstGeom prst="rect">
            <a:avLst/>
          </a:prstGeom>
        </p:spPr>
      </p:pic>
      <p:pic>
        <p:nvPicPr>
          <p:cNvPr id="87" name="bg object 87"/>
          <p:cNvPicPr/>
          <p:nvPr/>
        </p:nvPicPr>
        <p:blipFill>
          <a:blip r:embed="rId70" cstate="print"/>
          <a:stretch>
            <a:fillRect/>
          </a:stretch>
        </p:blipFill>
        <p:spPr>
          <a:xfrm>
            <a:off x="7331013" y="2276326"/>
            <a:ext cx="63398" cy="80394"/>
          </a:xfrm>
          <a:prstGeom prst="rect">
            <a:avLst/>
          </a:prstGeom>
        </p:spPr>
      </p:pic>
      <p:pic>
        <p:nvPicPr>
          <p:cNvPr id="88" name="bg object 88"/>
          <p:cNvPicPr/>
          <p:nvPr/>
        </p:nvPicPr>
        <p:blipFill>
          <a:blip r:embed="rId71" cstate="print"/>
          <a:stretch>
            <a:fillRect/>
          </a:stretch>
        </p:blipFill>
        <p:spPr>
          <a:xfrm>
            <a:off x="5535347" y="4795705"/>
            <a:ext cx="86969" cy="76290"/>
          </a:xfrm>
          <a:prstGeom prst="rect">
            <a:avLst/>
          </a:prstGeom>
        </p:spPr>
      </p:pic>
      <p:pic>
        <p:nvPicPr>
          <p:cNvPr id="89" name="bg object 89"/>
          <p:cNvPicPr/>
          <p:nvPr/>
        </p:nvPicPr>
        <p:blipFill>
          <a:blip r:embed="rId72" cstate="print"/>
          <a:stretch>
            <a:fillRect/>
          </a:stretch>
        </p:blipFill>
        <p:spPr>
          <a:xfrm>
            <a:off x="5645720" y="4698031"/>
            <a:ext cx="86969" cy="76300"/>
          </a:xfrm>
          <a:prstGeom prst="rect">
            <a:avLst/>
          </a:prstGeom>
        </p:spPr>
      </p:pic>
      <p:pic>
        <p:nvPicPr>
          <p:cNvPr id="90" name="bg object 90"/>
          <p:cNvPicPr/>
          <p:nvPr/>
        </p:nvPicPr>
        <p:blipFill>
          <a:blip r:embed="rId73" cstate="print"/>
          <a:stretch>
            <a:fillRect/>
          </a:stretch>
        </p:blipFill>
        <p:spPr>
          <a:xfrm>
            <a:off x="5756082" y="4600356"/>
            <a:ext cx="86969" cy="76290"/>
          </a:xfrm>
          <a:prstGeom prst="rect">
            <a:avLst/>
          </a:prstGeom>
        </p:spPr>
      </p:pic>
      <p:pic>
        <p:nvPicPr>
          <p:cNvPr id="91" name="bg object 91"/>
          <p:cNvPicPr/>
          <p:nvPr/>
        </p:nvPicPr>
        <p:blipFill>
          <a:blip r:embed="rId74" cstate="print"/>
          <a:stretch>
            <a:fillRect/>
          </a:stretch>
        </p:blipFill>
        <p:spPr>
          <a:xfrm>
            <a:off x="5866443" y="4502682"/>
            <a:ext cx="86969" cy="76300"/>
          </a:xfrm>
          <a:prstGeom prst="rect">
            <a:avLst/>
          </a:prstGeom>
        </p:spPr>
      </p:pic>
      <p:pic>
        <p:nvPicPr>
          <p:cNvPr id="92" name="bg object 92"/>
          <p:cNvPicPr/>
          <p:nvPr/>
        </p:nvPicPr>
        <p:blipFill>
          <a:blip r:embed="rId75" cstate="print"/>
          <a:stretch>
            <a:fillRect/>
          </a:stretch>
        </p:blipFill>
        <p:spPr>
          <a:xfrm>
            <a:off x="5976817" y="4405007"/>
            <a:ext cx="86957" cy="76290"/>
          </a:xfrm>
          <a:prstGeom prst="rect">
            <a:avLst/>
          </a:prstGeom>
        </p:spPr>
      </p:pic>
      <p:pic>
        <p:nvPicPr>
          <p:cNvPr id="93" name="bg object 93"/>
          <p:cNvPicPr/>
          <p:nvPr/>
        </p:nvPicPr>
        <p:blipFill>
          <a:blip r:embed="rId76" cstate="print"/>
          <a:stretch>
            <a:fillRect/>
          </a:stretch>
        </p:blipFill>
        <p:spPr>
          <a:xfrm>
            <a:off x="6087178" y="4307333"/>
            <a:ext cx="86969" cy="76290"/>
          </a:xfrm>
          <a:prstGeom prst="rect">
            <a:avLst/>
          </a:prstGeom>
        </p:spPr>
      </p:pic>
      <p:pic>
        <p:nvPicPr>
          <p:cNvPr id="94" name="bg object 94"/>
          <p:cNvPicPr/>
          <p:nvPr/>
        </p:nvPicPr>
        <p:blipFill>
          <a:blip r:embed="rId77" cstate="print"/>
          <a:stretch>
            <a:fillRect/>
          </a:stretch>
        </p:blipFill>
        <p:spPr>
          <a:xfrm>
            <a:off x="6197540" y="4209658"/>
            <a:ext cx="86981" cy="76290"/>
          </a:xfrm>
          <a:prstGeom prst="rect">
            <a:avLst/>
          </a:prstGeom>
        </p:spPr>
      </p:pic>
      <p:pic>
        <p:nvPicPr>
          <p:cNvPr id="95" name="bg object 95"/>
          <p:cNvPicPr/>
          <p:nvPr/>
        </p:nvPicPr>
        <p:blipFill>
          <a:blip r:embed="rId78" cstate="print"/>
          <a:stretch>
            <a:fillRect/>
          </a:stretch>
        </p:blipFill>
        <p:spPr>
          <a:xfrm>
            <a:off x="6307913" y="4111983"/>
            <a:ext cx="86969" cy="76290"/>
          </a:xfrm>
          <a:prstGeom prst="rect">
            <a:avLst/>
          </a:prstGeom>
        </p:spPr>
      </p:pic>
      <p:pic>
        <p:nvPicPr>
          <p:cNvPr id="96" name="bg object 96"/>
          <p:cNvPicPr/>
          <p:nvPr/>
        </p:nvPicPr>
        <p:blipFill>
          <a:blip r:embed="rId79" cstate="print"/>
          <a:stretch>
            <a:fillRect/>
          </a:stretch>
        </p:blipFill>
        <p:spPr>
          <a:xfrm>
            <a:off x="5308385" y="4812185"/>
            <a:ext cx="88523" cy="70346"/>
          </a:xfrm>
          <a:prstGeom prst="rect">
            <a:avLst/>
          </a:prstGeom>
        </p:spPr>
      </p:pic>
      <p:pic>
        <p:nvPicPr>
          <p:cNvPr id="97" name="bg object 97"/>
          <p:cNvPicPr/>
          <p:nvPr/>
        </p:nvPicPr>
        <p:blipFill>
          <a:blip r:embed="rId80" cstate="print"/>
          <a:stretch>
            <a:fillRect/>
          </a:stretch>
        </p:blipFill>
        <p:spPr>
          <a:xfrm>
            <a:off x="5192548" y="4728019"/>
            <a:ext cx="88547" cy="70346"/>
          </a:xfrm>
          <a:prstGeom prst="rect">
            <a:avLst/>
          </a:prstGeom>
        </p:spPr>
      </p:pic>
      <p:pic>
        <p:nvPicPr>
          <p:cNvPr id="98" name="bg object 98"/>
          <p:cNvPicPr/>
          <p:nvPr/>
        </p:nvPicPr>
        <p:blipFill>
          <a:blip r:embed="rId81" cstate="print"/>
          <a:stretch>
            <a:fillRect/>
          </a:stretch>
        </p:blipFill>
        <p:spPr>
          <a:xfrm>
            <a:off x="5076737" y="4643853"/>
            <a:ext cx="88523" cy="70346"/>
          </a:xfrm>
          <a:prstGeom prst="rect">
            <a:avLst/>
          </a:prstGeom>
        </p:spPr>
      </p:pic>
      <p:pic>
        <p:nvPicPr>
          <p:cNvPr id="99" name="bg object 99"/>
          <p:cNvPicPr/>
          <p:nvPr/>
        </p:nvPicPr>
        <p:blipFill>
          <a:blip r:embed="rId82" cstate="print"/>
          <a:stretch>
            <a:fillRect/>
          </a:stretch>
        </p:blipFill>
        <p:spPr>
          <a:xfrm>
            <a:off x="4960901" y="4559686"/>
            <a:ext cx="88547" cy="70346"/>
          </a:xfrm>
          <a:prstGeom prst="rect">
            <a:avLst/>
          </a:prstGeom>
        </p:spPr>
      </p:pic>
      <p:pic>
        <p:nvPicPr>
          <p:cNvPr id="100" name="bg object 100"/>
          <p:cNvPicPr/>
          <p:nvPr/>
        </p:nvPicPr>
        <p:blipFill>
          <a:blip r:embed="rId83" cstate="print"/>
          <a:stretch>
            <a:fillRect/>
          </a:stretch>
        </p:blipFill>
        <p:spPr>
          <a:xfrm>
            <a:off x="4845076" y="4475520"/>
            <a:ext cx="88547" cy="70346"/>
          </a:xfrm>
          <a:prstGeom prst="rect">
            <a:avLst/>
          </a:prstGeom>
        </p:spPr>
      </p:pic>
      <p:pic>
        <p:nvPicPr>
          <p:cNvPr id="101" name="bg object 101"/>
          <p:cNvPicPr/>
          <p:nvPr/>
        </p:nvPicPr>
        <p:blipFill>
          <a:blip r:embed="rId84" cstate="print"/>
          <a:stretch>
            <a:fillRect/>
          </a:stretch>
        </p:blipFill>
        <p:spPr>
          <a:xfrm>
            <a:off x="4729253" y="4391354"/>
            <a:ext cx="88547" cy="70346"/>
          </a:xfrm>
          <a:prstGeom prst="rect">
            <a:avLst/>
          </a:prstGeom>
        </p:spPr>
      </p:pic>
      <p:pic>
        <p:nvPicPr>
          <p:cNvPr id="102" name="bg object 102"/>
          <p:cNvPicPr/>
          <p:nvPr/>
        </p:nvPicPr>
        <p:blipFill>
          <a:blip r:embed="rId85" cstate="print"/>
          <a:stretch>
            <a:fillRect/>
          </a:stretch>
        </p:blipFill>
        <p:spPr>
          <a:xfrm>
            <a:off x="4613440" y="4307187"/>
            <a:ext cx="88523" cy="70346"/>
          </a:xfrm>
          <a:prstGeom prst="rect">
            <a:avLst/>
          </a:prstGeom>
        </p:spPr>
      </p:pic>
      <p:pic>
        <p:nvPicPr>
          <p:cNvPr id="103" name="bg object 103"/>
          <p:cNvPicPr/>
          <p:nvPr/>
        </p:nvPicPr>
        <p:blipFill>
          <a:blip r:embed="rId86" cstate="print"/>
          <a:stretch>
            <a:fillRect/>
          </a:stretch>
        </p:blipFill>
        <p:spPr>
          <a:xfrm>
            <a:off x="4497604" y="4223021"/>
            <a:ext cx="88547" cy="70346"/>
          </a:xfrm>
          <a:prstGeom prst="rect">
            <a:avLst/>
          </a:prstGeom>
        </p:spPr>
      </p:pic>
      <p:pic>
        <p:nvPicPr>
          <p:cNvPr id="104" name="bg object 104"/>
          <p:cNvPicPr/>
          <p:nvPr/>
        </p:nvPicPr>
        <p:blipFill>
          <a:blip r:embed="rId87" cstate="print"/>
          <a:stretch>
            <a:fillRect/>
          </a:stretch>
        </p:blipFill>
        <p:spPr>
          <a:xfrm>
            <a:off x="4381793" y="4138855"/>
            <a:ext cx="88523" cy="70346"/>
          </a:xfrm>
          <a:prstGeom prst="rect">
            <a:avLst/>
          </a:prstGeom>
        </p:spPr>
      </p:pic>
      <p:pic>
        <p:nvPicPr>
          <p:cNvPr id="105" name="bg object 105"/>
          <p:cNvPicPr/>
          <p:nvPr/>
        </p:nvPicPr>
        <p:blipFill>
          <a:blip r:embed="rId88" cstate="print"/>
          <a:stretch>
            <a:fillRect/>
          </a:stretch>
        </p:blipFill>
        <p:spPr>
          <a:xfrm>
            <a:off x="4371776" y="3961575"/>
            <a:ext cx="83443" cy="73276"/>
          </a:xfrm>
          <a:prstGeom prst="rect">
            <a:avLst/>
          </a:prstGeom>
        </p:spPr>
      </p:pic>
      <p:pic>
        <p:nvPicPr>
          <p:cNvPr id="106" name="bg object 106"/>
          <p:cNvPicPr/>
          <p:nvPr/>
        </p:nvPicPr>
        <p:blipFill>
          <a:blip r:embed="rId89" cstate="print"/>
          <a:stretch>
            <a:fillRect/>
          </a:stretch>
        </p:blipFill>
        <p:spPr>
          <a:xfrm>
            <a:off x="4475049" y="3869917"/>
            <a:ext cx="83443" cy="73287"/>
          </a:xfrm>
          <a:prstGeom prst="rect">
            <a:avLst/>
          </a:prstGeom>
        </p:spPr>
      </p:pic>
      <p:pic>
        <p:nvPicPr>
          <p:cNvPr id="107" name="bg object 107"/>
          <p:cNvPicPr/>
          <p:nvPr/>
        </p:nvPicPr>
        <p:blipFill>
          <a:blip r:embed="rId90" cstate="print"/>
          <a:stretch>
            <a:fillRect/>
          </a:stretch>
        </p:blipFill>
        <p:spPr>
          <a:xfrm>
            <a:off x="4578335" y="3778280"/>
            <a:ext cx="83431" cy="73287"/>
          </a:xfrm>
          <a:prstGeom prst="rect">
            <a:avLst/>
          </a:prstGeom>
        </p:spPr>
      </p:pic>
      <p:pic>
        <p:nvPicPr>
          <p:cNvPr id="108" name="bg object 108"/>
          <p:cNvPicPr/>
          <p:nvPr/>
        </p:nvPicPr>
        <p:blipFill>
          <a:blip r:embed="rId91" cstate="print"/>
          <a:stretch>
            <a:fillRect/>
          </a:stretch>
        </p:blipFill>
        <p:spPr>
          <a:xfrm>
            <a:off x="4681608" y="3686632"/>
            <a:ext cx="83431" cy="73276"/>
          </a:xfrm>
          <a:prstGeom prst="rect">
            <a:avLst/>
          </a:prstGeom>
        </p:spPr>
      </p:pic>
      <p:pic>
        <p:nvPicPr>
          <p:cNvPr id="109" name="bg object 109"/>
          <p:cNvPicPr/>
          <p:nvPr/>
        </p:nvPicPr>
        <p:blipFill>
          <a:blip r:embed="rId92" cstate="print"/>
          <a:stretch>
            <a:fillRect/>
          </a:stretch>
        </p:blipFill>
        <p:spPr>
          <a:xfrm>
            <a:off x="4784882" y="3594984"/>
            <a:ext cx="83431" cy="73276"/>
          </a:xfrm>
          <a:prstGeom prst="rect">
            <a:avLst/>
          </a:prstGeom>
        </p:spPr>
      </p:pic>
      <p:pic>
        <p:nvPicPr>
          <p:cNvPr id="110" name="bg object 110"/>
          <p:cNvPicPr/>
          <p:nvPr/>
        </p:nvPicPr>
        <p:blipFill>
          <a:blip r:embed="rId93" cstate="print"/>
          <a:stretch>
            <a:fillRect/>
          </a:stretch>
        </p:blipFill>
        <p:spPr>
          <a:xfrm>
            <a:off x="4888155" y="3503337"/>
            <a:ext cx="83431" cy="73287"/>
          </a:xfrm>
          <a:prstGeom prst="rect">
            <a:avLst/>
          </a:prstGeom>
        </p:spPr>
      </p:pic>
      <p:pic>
        <p:nvPicPr>
          <p:cNvPr id="111" name="bg object 111"/>
          <p:cNvPicPr/>
          <p:nvPr/>
        </p:nvPicPr>
        <p:blipFill>
          <a:blip r:embed="rId94" cstate="print"/>
          <a:stretch>
            <a:fillRect/>
          </a:stretch>
        </p:blipFill>
        <p:spPr>
          <a:xfrm>
            <a:off x="4991429" y="3411689"/>
            <a:ext cx="83431" cy="73276"/>
          </a:xfrm>
          <a:prstGeom prst="rect">
            <a:avLst/>
          </a:prstGeom>
        </p:spPr>
      </p:pic>
      <p:pic>
        <p:nvPicPr>
          <p:cNvPr id="112" name="bg object 112"/>
          <p:cNvPicPr/>
          <p:nvPr/>
        </p:nvPicPr>
        <p:blipFill>
          <a:blip r:embed="rId95" cstate="print"/>
          <a:stretch>
            <a:fillRect/>
          </a:stretch>
        </p:blipFill>
        <p:spPr>
          <a:xfrm>
            <a:off x="5094703" y="3320041"/>
            <a:ext cx="83431" cy="73276"/>
          </a:xfrm>
          <a:prstGeom prst="rect">
            <a:avLst/>
          </a:prstGeom>
        </p:spPr>
      </p:pic>
      <p:pic>
        <p:nvPicPr>
          <p:cNvPr id="113" name="bg object 113"/>
          <p:cNvPicPr/>
          <p:nvPr/>
        </p:nvPicPr>
        <p:blipFill>
          <a:blip r:embed="rId96" cstate="print"/>
          <a:stretch>
            <a:fillRect/>
          </a:stretch>
        </p:blipFill>
        <p:spPr>
          <a:xfrm>
            <a:off x="5197975" y="3228393"/>
            <a:ext cx="83431" cy="73276"/>
          </a:xfrm>
          <a:prstGeom prst="rect">
            <a:avLst/>
          </a:prstGeom>
        </p:spPr>
      </p:pic>
      <p:pic>
        <p:nvPicPr>
          <p:cNvPr id="114" name="bg object 114"/>
          <p:cNvPicPr/>
          <p:nvPr/>
        </p:nvPicPr>
        <p:blipFill>
          <a:blip r:embed="rId97" cstate="print"/>
          <a:stretch>
            <a:fillRect/>
          </a:stretch>
        </p:blipFill>
        <p:spPr>
          <a:xfrm>
            <a:off x="5424196" y="4893380"/>
            <a:ext cx="87758" cy="55799"/>
          </a:xfrm>
          <a:prstGeom prst="rect">
            <a:avLst/>
          </a:prstGeom>
        </p:spPr>
      </p:pic>
      <p:pic>
        <p:nvPicPr>
          <p:cNvPr id="115" name="bg object 115"/>
          <p:cNvPicPr/>
          <p:nvPr/>
        </p:nvPicPr>
        <p:blipFill>
          <a:blip r:embed="rId98" cstate="print"/>
          <a:stretch>
            <a:fillRect/>
          </a:stretch>
        </p:blipFill>
        <p:spPr>
          <a:xfrm>
            <a:off x="4288249" y="4053223"/>
            <a:ext cx="66255" cy="71811"/>
          </a:xfrm>
          <a:prstGeom prst="rect">
            <a:avLst/>
          </a:prstGeom>
        </p:spPr>
      </p:pic>
      <p:pic>
        <p:nvPicPr>
          <p:cNvPr id="116" name="bg object 116"/>
          <p:cNvPicPr/>
          <p:nvPr/>
        </p:nvPicPr>
        <p:blipFill>
          <a:blip r:embed="rId99" cstate="print"/>
          <a:stretch>
            <a:fillRect/>
          </a:stretch>
        </p:blipFill>
        <p:spPr>
          <a:xfrm>
            <a:off x="6418275" y="4012262"/>
            <a:ext cx="75184" cy="78337"/>
          </a:xfrm>
          <a:prstGeom prst="rect">
            <a:avLst/>
          </a:prstGeom>
        </p:spPr>
      </p:pic>
      <p:pic>
        <p:nvPicPr>
          <p:cNvPr id="117" name="bg object 117"/>
          <p:cNvPicPr/>
          <p:nvPr/>
        </p:nvPicPr>
        <p:blipFill>
          <a:blip r:embed="rId100" cstate="print"/>
          <a:stretch>
            <a:fillRect/>
          </a:stretch>
        </p:blipFill>
        <p:spPr>
          <a:xfrm>
            <a:off x="5296181" y="3144933"/>
            <a:ext cx="72100" cy="65088"/>
          </a:xfrm>
          <a:prstGeom prst="rect">
            <a:avLst/>
          </a:prstGeom>
        </p:spPr>
      </p:pic>
      <p:pic>
        <p:nvPicPr>
          <p:cNvPr id="118" name="bg object 118"/>
          <p:cNvPicPr/>
          <p:nvPr/>
        </p:nvPicPr>
        <p:blipFill>
          <a:blip r:embed="rId101" cstate="print"/>
          <a:stretch>
            <a:fillRect/>
          </a:stretch>
        </p:blipFill>
        <p:spPr>
          <a:xfrm>
            <a:off x="4241847" y="2691380"/>
            <a:ext cx="72136" cy="64683"/>
          </a:xfrm>
          <a:prstGeom prst="rect">
            <a:avLst/>
          </a:prstGeom>
        </p:spPr>
      </p:pic>
      <p:pic>
        <p:nvPicPr>
          <p:cNvPr id="119" name="bg object 119"/>
          <p:cNvPicPr/>
          <p:nvPr/>
        </p:nvPicPr>
        <p:blipFill>
          <a:blip r:embed="rId102" cstate="print"/>
          <a:stretch>
            <a:fillRect/>
          </a:stretch>
        </p:blipFill>
        <p:spPr>
          <a:xfrm>
            <a:off x="7374737" y="2166660"/>
            <a:ext cx="66816" cy="74326"/>
          </a:xfrm>
          <a:prstGeom prst="rect">
            <a:avLst/>
          </a:prstGeom>
        </p:spPr>
      </p:pic>
      <p:pic>
        <p:nvPicPr>
          <p:cNvPr id="120" name="bg object 120"/>
          <p:cNvPicPr/>
          <p:nvPr/>
        </p:nvPicPr>
        <p:blipFill>
          <a:blip r:embed="rId103" cstate="print"/>
          <a:stretch>
            <a:fillRect/>
          </a:stretch>
        </p:blipFill>
        <p:spPr>
          <a:xfrm>
            <a:off x="6595681" y="1689987"/>
            <a:ext cx="71896" cy="71115"/>
          </a:xfrm>
          <a:prstGeom prst="rect">
            <a:avLst/>
          </a:prstGeom>
        </p:spPr>
      </p:pic>
      <p:pic>
        <p:nvPicPr>
          <p:cNvPr id="121" name="bg object 121"/>
          <p:cNvPicPr/>
          <p:nvPr/>
        </p:nvPicPr>
        <p:blipFill>
          <a:blip r:embed="rId104" cstate="print"/>
          <a:stretch>
            <a:fillRect/>
          </a:stretch>
        </p:blipFill>
        <p:spPr>
          <a:xfrm>
            <a:off x="5747846" y="1348616"/>
            <a:ext cx="71956" cy="65462"/>
          </a:xfrm>
          <a:prstGeom prst="rect">
            <a:avLst/>
          </a:prstGeom>
        </p:spPr>
      </p:pic>
      <p:pic>
        <p:nvPicPr>
          <p:cNvPr id="122" name="bg object 122"/>
          <p:cNvPicPr/>
          <p:nvPr/>
        </p:nvPicPr>
        <p:blipFill>
          <a:blip r:embed="rId105" cstate="print"/>
          <a:stretch>
            <a:fillRect/>
          </a:stretch>
        </p:blipFill>
        <p:spPr>
          <a:xfrm>
            <a:off x="7139539" y="1236102"/>
            <a:ext cx="72159" cy="66491"/>
          </a:xfrm>
          <a:prstGeom prst="rect">
            <a:avLst/>
          </a:prstGeom>
        </p:spPr>
      </p:pic>
      <p:pic>
        <p:nvPicPr>
          <p:cNvPr id="123" name="bg object 123"/>
          <p:cNvPicPr/>
          <p:nvPr/>
        </p:nvPicPr>
        <p:blipFill>
          <a:blip r:embed="rId106" cstate="print"/>
          <a:stretch>
            <a:fillRect/>
          </a:stretch>
        </p:blipFill>
        <p:spPr>
          <a:xfrm>
            <a:off x="4829060" y="932348"/>
            <a:ext cx="73164" cy="63222"/>
          </a:xfrm>
          <a:prstGeom prst="rect">
            <a:avLst/>
          </a:prstGeom>
        </p:spPr>
      </p:pic>
      <p:pic>
        <p:nvPicPr>
          <p:cNvPr id="124" name="bg object 124"/>
          <p:cNvPicPr/>
          <p:nvPr/>
        </p:nvPicPr>
        <p:blipFill>
          <a:blip r:embed="rId107" cstate="print"/>
          <a:stretch>
            <a:fillRect/>
          </a:stretch>
        </p:blipFill>
        <p:spPr>
          <a:xfrm>
            <a:off x="5427376" y="470606"/>
            <a:ext cx="87663" cy="49690"/>
          </a:xfrm>
          <a:prstGeom prst="rect">
            <a:avLst/>
          </a:prstGeom>
        </p:spPr>
      </p:pic>
      <p:sp>
        <p:nvSpPr>
          <p:cNvPr id="2" name="Holder 2"/>
          <p:cNvSpPr>
            <a:spLocks noGrp="1"/>
          </p:cNvSpPr>
          <p:nvPr>
            <p:ph type="ftr" sz="quarter" idx="5"/>
          </p:nvPr>
        </p:nvSpPr>
        <p:spPr/>
        <p:txBody>
          <a:bodyPr lIns="0" tIns="0" rIns="0" bIns="0"/>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3" name="Holder 3"/>
          <p:cNvSpPr>
            <a:spLocks noGrp="1"/>
          </p:cNvSpPr>
          <p:nvPr>
            <p:ph type="dt" sz="half" idx="6"/>
          </p:nvPr>
        </p:nvSpPr>
        <p:spPr/>
        <p:txBody>
          <a:bodyPr lIns="0" tIns="0" rIns="0" bIns="0"/>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4598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D9580-C166-7840-9878-DF91A4AEC2B8}" type="datetimeFigureOut">
              <a:rPr lang="en-US" smtClean="0"/>
              <a:t>2/18/2021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9FE0CA-99CD-4E40-84D3-397B6CA3811F}" type="slidenum">
              <a:rPr lang="en-US" smtClean="0"/>
              <a:t>‹#›</a:t>
            </a:fld>
            <a:endParaRPr lang="en-US"/>
          </a:p>
        </p:txBody>
      </p:sp>
    </p:spTree>
    <p:extLst>
      <p:ext uri="{BB962C8B-B14F-4D97-AF65-F5344CB8AC3E}">
        <p14:creationId xmlns:p14="http://schemas.microsoft.com/office/powerpoint/2010/main" val="577725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63570" y="6083014"/>
            <a:ext cx="11464863" cy="458932"/>
          </a:xfrm>
          <a:custGeom>
            <a:avLst/>
            <a:gdLst/>
            <a:ahLst/>
            <a:cxnLst/>
            <a:rect l="l" t="t" r="r" b="b"/>
            <a:pathLst>
              <a:path w="14617700" h="673100">
                <a:moveTo>
                  <a:pt x="14617689" y="673095"/>
                </a:moveTo>
                <a:lnTo>
                  <a:pt x="14617689" y="0"/>
                </a:lnTo>
                <a:lnTo>
                  <a:pt x="0" y="0"/>
                </a:lnTo>
                <a:lnTo>
                  <a:pt x="0" y="673095"/>
                </a:lnTo>
                <a:lnTo>
                  <a:pt x="14617689" y="673095"/>
                </a:lnTo>
                <a:close/>
              </a:path>
            </a:pathLst>
          </a:custGeom>
          <a:solidFill>
            <a:srgbClr val="000000"/>
          </a:solidFill>
        </p:spPr>
        <p:txBody>
          <a:bodyPr wrap="square" lIns="0" tIns="0" rIns="0" bIns="0" rtlCol="0"/>
          <a:lstStyle/>
          <a:p>
            <a:endParaRPr sz="1227"/>
          </a:p>
        </p:txBody>
      </p:sp>
      <p:sp>
        <p:nvSpPr>
          <p:cNvPr id="17" name="bg object 17"/>
          <p:cNvSpPr/>
          <p:nvPr/>
        </p:nvSpPr>
        <p:spPr>
          <a:xfrm>
            <a:off x="363570" y="6083014"/>
            <a:ext cx="11464863" cy="458932"/>
          </a:xfrm>
          <a:custGeom>
            <a:avLst/>
            <a:gdLst/>
            <a:ahLst/>
            <a:cxnLst/>
            <a:rect l="l" t="t" r="r" b="b"/>
            <a:pathLst>
              <a:path w="14617700" h="673100">
                <a:moveTo>
                  <a:pt x="0" y="0"/>
                </a:moveTo>
                <a:lnTo>
                  <a:pt x="0" y="673095"/>
                </a:lnTo>
                <a:lnTo>
                  <a:pt x="14617689" y="673095"/>
                </a:lnTo>
                <a:lnTo>
                  <a:pt x="14617689" y="0"/>
                </a:lnTo>
                <a:lnTo>
                  <a:pt x="0" y="0"/>
                </a:lnTo>
                <a:close/>
              </a:path>
            </a:pathLst>
          </a:custGeom>
          <a:ln w="12699">
            <a:solidFill>
              <a:srgbClr val="000000"/>
            </a:solidFill>
          </a:ln>
        </p:spPr>
        <p:txBody>
          <a:bodyPr wrap="square" lIns="0" tIns="0" rIns="0" bIns="0" rtlCol="0"/>
          <a:lstStyle/>
          <a:p>
            <a:endParaRPr sz="1227"/>
          </a:p>
        </p:txBody>
      </p:sp>
      <p:sp>
        <p:nvSpPr>
          <p:cNvPr id="18" name="bg object 18"/>
          <p:cNvSpPr/>
          <p:nvPr/>
        </p:nvSpPr>
        <p:spPr>
          <a:xfrm>
            <a:off x="1942215" y="6044063"/>
            <a:ext cx="5163671" cy="531668"/>
          </a:xfrm>
          <a:custGeom>
            <a:avLst/>
            <a:gdLst/>
            <a:ahLst/>
            <a:cxnLst/>
            <a:rect l="l" t="t" r="r" b="b"/>
            <a:pathLst>
              <a:path w="6583680" h="779779">
                <a:moveTo>
                  <a:pt x="114377" y="6875"/>
                </a:moveTo>
                <a:lnTo>
                  <a:pt x="408033" y="762214"/>
                </a:lnTo>
              </a:path>
              <a:path w="6583680" h="779779">
                <a:moveTo>
                  <a:pt x="2401450" y="6877"/>
                </a:moveTo>
                <a:lnTo>
                  <a:pt x="2695122" y="762216"/>
                </a:lnTo>
              </a:path>
              <a:path w="6583680" h="779779">
                <a:moveTo>
                  <a:pt x="0" y="3037"/>
                </a:moveTo>
                <a:lnTo>
                  <a:pt x="293687" y="758361"/>
                </a:lnTo>
              </a:path>
              <a:path w="6583680" h="779779">
                <a:moveTo>
                  <a:pt x="2287103" y="3038"/>
                </a:moveTo>
                <a:lnTo>
                  <a:pt x="2580760" y="758363"/>
                </a:lnTo>
              </a:path>
              <a:path w="6583680" h="779779">
                <a:moveTo>
                  <a:pt x="343068" y="24405"/>
                </a:moveTo>
                <a:lnTo>
                  <a:pt x="636741" y="779729"/>
                </a:lnTo>
              </a:path>
              <a:path w="6583680" h="779779">
                <a:moveTo>
                  <a:pt x="2630172" y="24407"/>
                </a:moveTo>
                <a:lnTo>
                  <a:pt x="2923829" y="779731"/>
                </a:lnTo>
              </a:path>
              <a:path w="6583680" h="779779">
                <a:moveTo>
                  <a:pt x="457432" y="5359"/>
                </a:moveTo>
                <a:lnTo>
                  <a:pt x="751104" y="760699"/>
                </a:lnTo>
              </a:path>
              <a:path w="6583680" h="779779">
                <a:moveTo>
                  <a:pt x="2744521" y="5361"/>
                </a:moveTo>
                <a:lnTo>
                  <a:pt x="3038178" y="760701"/>
                </a:lnTo>
              </a:path>
              <a:path w="6583680" h="779779">
                <a:moveTo>
                  <a:pt x="228729" y="1515"/>
                </a:moveTo>
                <a:lnTo>
                  <a:pt x="522386" y="756854"/>
                </a:lnTo>
              </a:path>
              <a:path w="6583680" h="779779">
                <a:moveTo>
                  <a:pt x="2515803" y="1517"/>
                </a:moveTo>
                <a:lnTo>
                  <a:pt x="2809475" y="756856"/>
                </a:lnTo>
              </a:path>
              <a:path w="6583680" h="779779">
                <a:moveTo>
                  <a:pt x="686139" y="22875"/>
                </a:moveTo>
                <a:lnTo>
                  <a:pt x="979796" y="778214"/>
                </a:lnTo>
              </a:path>
              <a:path w="6583680" h="779779">
                <a:moveTo>
                  <a:pt x="2973228" y="22877"/>
                </a:moveTo>
                <a:lnTo>
                  <a:pt x="3266885" y="778216"/>
                </a:lnTo>
              </a:path>
              <a:path w="6583680" h="779779">
                <a:moveTo>
                  <a:pt x="800488" y="3844"/>
                </a:moveTo>
                <a:lnTo>
                  <a:pt x="1094160" y="759169"/>
                </a:lnTo>
              </a:path>
              <a:path w="6583680" h="779779">
                <a:moveTo>
                  <a:pt x="3087576" y="3846"/>
                </a:moveTo>
                <a:lnTo>
                  <a:pt x="3381249" y="759171"/>
                </a:lnTo>
              </a:path>
              <a:path w="6583680" h="779779">
                <a:moveTo>
                  <a:pt x="571785" y="0"/>
                </a:moveTo>
                <a:lnTo>
                  <a:pt x="865442" y="755324"/>
                </a:lnTo>
              </a:path>
              <a:path w="6583680" h="779779">
                <a:moveTo>
                  <a:pt x="2858873" y="1"/>
                </a:moveTo>
                <a:lnTo>
                  <a:pt x="3152546" y="755326"/>
                </a:lnTo>
              </a:path>
              <a:path w="6583680" h="779779">
                <a:moveTo>
                  <a:pt x="914854" y="21368"/>
                </a:moveTo>
                <a:lnTo>
                  <a:pt x="1208510" y="776707"/>
                </a:lnTo>
              </a:path>
              <a:path w="6583680" h="779779">
                <a:moveTo>
                  <a:pt x="3201927" y="21370"/>
                </a:moveTo>
                <a:lnTo>
                  <a:pt x="3495600" y="776694"/>
                </a:lnTo>
              </a:path>
              <a:path w="6583680" h="779779">
                <a:moveTo>
                  <a:pt x="4574184" y="21362"/>
                </a:moveTo>
                <a:lnTo>
                  <a:pt x="4867856" y="776701"/>
                </a:lnTo>
              </a:path>
              <a:path w="6583680" h="779779">
                <a:moveTo>
                  <a:pt x="1029202" y="2323"/>
                </a:moveTo>
                <a:lnTo>
                  <a:pt x="1322875" y="757647"/>
                </a:lnTo>
              </a:path>
              <a:path w="6583680" h="779779">
                <a:moveTo>
                  <a:pt x="3316276" y="2324"/>
                </a:moveTo>
                <a:lnTo>
                  <a:pt x="3609963" y="757649"/>
                </a:lnTo>
              </a:path>
              <a:path w="6583680" h="779779">
                <a:moveTo>
                  <a:pt x="4688547" y="2317"/>
                </a:moveTo>
                <a:lnTo>
                  <a:pt x="4982204" y="757656"/>
                </a:lnTo>
              </a:path>
              <a:path w="6583680" h="779779">
                <a:moveTo>
                  <a:pt x="1143553" y="19846"/>
                </a:moveTo>
                <a:lnTo>
                  <a:pt x="1437226" y="775171"/>
                </a:lnTo>
              </a:path>
              <a:path w="6583680" h="779779">
                <a:moveTo>
                  <a:pt x="3430642" y="19848"/>
                </a:moveTo>
                <a:lnTo>
                  <a:pt x="3724314" y="775172"/>
                </a:lnTo>
              </a:path>
              <a:path w="6583680" h="779779">
                <a:moveTo>
                  <a:pt x="4802899" y="19840"/>
                </a:moveTo>
                <a:lnTo>
                  <a:pt x="5096570" y="775180"/>
                </a:lnTo>
              </a:path>
              <a:path w="6583680" h="779779">
                <a:moveTo>
                  <a:pt x="5946442" y="19848"/>
                </a:moveTo>
                <a:lnTo>
                  <a:pt x="6240100" y="775173"/>
                </a:lnTo>
              </a:path>
              <a:path w="6583680" h="779779">
                <a:moveTo>
                  <a:pt x="1257902" y="801"/>
                </a:moveTo>
                <a:lnTo>
                  <a:pt x="1551574" y="756140"/>
                </a:lnTo>
              </a:path>
              <a:path w="6583680" h="779779">
                <a:moveTo>
                  <a:pt x="3544991" y="803"/>
                </a:moveTo>
                <a:lnTo>
                  <a:pt x="3838663" y="756142"/>
                </a:lnTo>
              </a:path>
              <a:path w="6583680" h="779779">
                <a:moveTo>
                  <a:pt x="4917247" y="810"/>
                </a:moveTo>
                <a:lnTo>
                  <a:pt x="5210918" y="756149"/>
                </a:lnTo>
              </a:path>
              <a:path w="6583680" h="779779">
                <a:moveTo>
                  <a:pt x="6060791" y="803"/>
                </a:moveTo>
                <a:lnTo>
                  <a:pt x="6354463" y="756143"/>
                </a:lnTo>
              </a:path>
              <a:path w="6583680" h="779779">
                <a:moveTo>
                  <a:pt x="1372268" y="18324"/>
                </a:moveTo>
                <a:lnTo>
                  <a:pt x="1665926" y="773649"/>
                </a:lnTo>
              </a:path>
              <a:path w="6583680" h="779779">
                <a:moveTo>
                  <a:pt x="3659357" y="18326"/>
                </a:moveTo>
                <a:lnTo>
                  <a:pt x="3953029" y="773651"/>
                </a:lnTo>
              </a:path>
              <a:path w="6583680" h="779779">
                <a:moveTo>
                  <a:pt x="5031613" y="18318"/>
                </a:moveTo>
                <a:lnTo>
                  <a:pt x="5325270" y="773658"/>
                </a:lnTo>
              </a:path>
              <a:path w="6583680" h="779779">
                <a:moveTo>
                  <a:pt x="6175142" y="18327"/>
                </a:moveTo>
                <a:lnTo>
                  <a:pt x="6468815" y="773651"/>
                </a:lnTo>
              </a:path>
              <a:path w="6583680" h="779779">
                <a:moveTo>
                  <a:pt x="1486627" y="16810"/>
                </a:moveTo>
                <a:lnTo>
                  <a:pt x="1780284" y="772150"/>
                </a:lnTo>
              </a:path>
              <a:path w="6583680" h="779779">
                <a:moveTo>
                  <a:pt x="3773715" y="16812"/>
                </a:moveTo>
                <a:lnTo>
                  <a:pt x="4067372" y="772152"/>
                </a:lnTo>
              </a:path>
              <a:path w="6583680" h="779779">
                <a:moveTo>
                  <a:pt x="5145957" y="16804"/>
                </a:moveTo>
                <a:lnTo>
                  <a:pt x="5439614" y="772144"/>
                </a:lnTo>
              </a:path>
              <a:path w="6583680" h="779779">
                <a:moveTo>
                  <a:pt x="6289501" y="16813"/>
                </a:moveTo>
                <a:lnTo>
                  <a:pt x="6583173" y="772152"/>
                </a:lnTo>
              </a:path>
              <a:path w="6583680" h="779779">
                <a:moveTo>
                  <a:pt x="1600971" y="15282"/>
                </a:moveTo>
                <a:lnTo>
                  <a:pt x="1894643" y="770621"/>
                </a:lnTo>
              </a:path>
              <a:path w="6583680" h="779779">
                <a:moveTo>
                  <a:pt x="3888060" y="15283"/>
                </a:moveTo>
                <a:lnTo>
                  <a:pt x="4181731" y="770623"/>
                </a:lnTo>
              </a:path>
              <a:path w="6583680" h="779779">
                <a:moveTo>
                  <a:pt x="5260315" y="15291"/>
                </a:moveTo>
                <a:lnTo>
                  <a:pt x="5553988" y="770615"/>
                </a:lnTo>
              </a:path>
              <a:path w="6583680" h="779779">
                <a:moveTo>
                  <a:pt x="1944039" y="15287"/>
                </a:moveTo>
                <a:lnTo>
                  <a:pt x="2237710" y="770627"/>
                </a:lnTo>
              </a:path>
              <a:path w="6583680" h="779779">
                <a:moveTo>
                  <a:pt x="4231127" y="15289"/>
                </a:moveTo>
                <a:lnTo>
                  <a:pt x="4524784" y="770628"/>
                </a:lnTo>
              </a:path>
              <a:path w="6583680" h="779779">
                <a:moveTo>
                  <a:pt x="5603369" y="15281"/>
                </a:moveTo>
                <a:lnTo>
                  <a:pt x="5897026" y="770621"/>
                </a:lnTo>
              </a:path>
              <a:path w="6583680" h="779779">
                <a:moveTo>
                  <a:pt x="1715329" y="13783"/>
                </a:moveTo>
                <a:lnTo>
                  <a:pt x="2009001" y="769107"/>
                </a:lnTo>
              </a:path>
              <a:path w="6583680" h="779779">
                <a:moveTo>
                  <a:pt x="4002403" y="13785"/>
                </a:moveTo>
                <a:lnTo>
                  <a:pt x="4296090" y="769109"/>
                </a:lnTo>
              </a:path>
              <a:path w="6583680" h="779779">
                <a:moveTo>
                  <a:pt x="5374659" y="13777"/>
                </a:moveTo>
                <a:lnTo>
                  <a:pt x="5668331" y="769116"/>
                </a:lnTo>
              </a:path>
              <a:path w="6583680" h="779779">
                <a:moveTo>
                  <a:pt x="2058382" y="13773"/>
                </a:moveTo>
                <a:lnTo>
                  <a:pt x="2352069" y="769113"/>
                </a:lnTo>
              </a:path>
              <a:path w="6583680" h="779779">
                <a:moveTo>
                  <a:pt x="4345471" y="13775"/>
                </a:moveTo>
                <a:lnTo>
                  <a:pt x="4639143" y="769115"/>
                </a:lnTo>
              </a:path>
              <a:path w="6583680" h="779779">
                <a:moveTo>
                  <a:pt x="5717727" y="13782"/>
                </a:moveTo>
                <a:lnTo>
                  <a:pt x="6011399" y="769107"/>
                </a:lnTo>
              </a:path>
              <a:path w="6583680" h="779779">
                <a:moveTo>
                  <a:pt x="1829688" y="12254"/>
                </a:moveTo>
                <a:lnTo>
                  <a:pt x="2123345" y="767594"/>
                </a:lnTo>
              </a:path>
              <a:path w="6583680" h="779779">
                <a:moveTo>
                  <a:pt x="4116762" y="12256"/>
                </a:moveTo>
                <a:lnTo>
                  <a:pt x="4410434" y="767580"/>
                </a:lnTo>
              </a:path>
              <a:path w="6583680" h="779779">
                <a:moveTo>
                  <a:pt x="5489018" y="12248"/>
                </a:moveTo>
                <a:lnTo>
                  <a:pt x="5782690" y="767588"/>
                </a:lnTo>
              </a:path>
              <a:path w="6583680" h="779779">
                <a:moveTo>
                  <a:pt x="2172741" y="12260"/>
                </a:moveTo>
                <a:lnTo>
                  <a:pt x="2466413" y="767584"/>
                </a:lnTo>
              </a:path>
              <a:path w="6583680" h="779779">
                <a:moveTo>
                  <a:pt x="4459830" y="12247"/>
                </a:moveTo>
                <a:lnTo>
                  <a:pt x="4753502" y="767586"/>
                </a:lnTo>
              </a:path>
              <a:path w="6583680" h="779779">
                <a:moveTo>
                  <a:pt x="5832086" y="12254"/>
                </a:moveTo>
                <a:lnTo>
                  <a:pt x="6125743" y="767593"/>
                </a:lnTo>
              </a:path>
            </a:pathLst>
          </a:custGeom>
          <a:ln w="3176">
            <a:solidFill>
              <a:srgbClr val="FFFFFF"/>
            </a:solidFill>
          </a:ln>
        </p:spPr>
        <p:txBody>
          <a:bodyPr wrap="square" lIns="0" tIns="0" rIns="0" bIns="0" rtlCol="0"/>
          <a:lstStyle/>
          <a:p>
            <a:endParaRPr sz="1227"/>
          </a:p>
        </p:txBody>
      </p:sp>
      <p:sp>
        <p:nvSpPr>
          <p:cNvPr id="19" name="bg object 19"/>
          <p:cNvSpPr/>
          <p:nvPr/>
        </p:nvSpPr>
        <p:spPr>
          <a:xfrm>
            <a:off x="483317" y="6131701"/>
            <a:ext cx="631514" cy="358053"/>
          </a:xfrm>
          <a:custGeom>
            <a:avLst/>
            <a:gdLst/>
            <a:ahLst/>
            <a:cxnLst/>
            <a:rect l="l" t="t" r="r" b="b"/>
            <a:pathLst>
              <a:path w="805180" h="525145">
                <a:moveTo>
                  <a:pt x="291985" y="31965"/>
                </a:moveTo>
                <a:lnTo>
                  <a:pt x="291096" y="17322"/>
                </a:lnTo>
                <a:lnTo>
                  <a:pt x="287210" y="7442"/>
                </a:lnTo>
                <a:lnTo>
                  <a:pt x="279831" y="1828"/>
                </a:lnTo>
                <a:lnTo>
                  <a:pt x="268414" y="0"/>
                </a:lnTo>
                <a:lnTo>
                  <a:pt x="256590" y="1841"/>
                </a:lnTo>
                <a:lnTo>
                  <a:pt x="248958" y="7442"/>
                </a:lnTo>
                <a:lnTo>
                  <a:pt x="244983" y="17310"/>
                </a:lnTo>
                <a:lnTo>
                  <a:pt x="244081" y="31965"/>
                </a:lnTo>
                <a:lnTo>
                  <a:pt x="244081" y="358978"/>
                </a:lnTo>
                <a:lnTo>
                  <a:pt x="243789" y="377647"/>
                </a:lnTo>
                <a:lnTo>
                  <a:pt x="238823" y="420382"/>
                </a:lnTo>
                <a:lnTo>
                  <a:pt x="206298" y="465429"/>
                </a:lnTo>
                <a:lnTo>
                  <a:pt x="145973" y="480402"/>
                </a:lnTo>
                <a:lnTo>
                  <a:pt x="102514" y="473697"/>
                </a:lnTo>
                <a:lnTo>
                  <a:pt x="71450" y="453504"/>
                </a:lnTo>
                <a:lnTo>
                  <a:pt x="52946" y="419773"/>
                </a:lnTo>
                <a:lnTo>
                  <a:pt x="47117" y="372414"/>
                </a:lnTo>
                <a:lnTo>
                  <a:pt x="46240" y="358000"/>
                </a:lnTo>
                <a:lnTo>
                  <a:pt x="42418" y="348297"/>
                </a:lnTo>
                <a:lnTo>
                  <a:pt x="35153" y="342785"/>
                </a:lnTo>
                <a:lnTo>
                  <a:pt x="23939" y="340982"/>
                </a:lnTo>
                <a:lnTo>
                  <a:pt x="12293" y="342798"/>
                </a:lnTo>
                <a:lnTo>
                  <a:pt x="4800" y="348297"/>
                </a:lnTo>
                <a:lnTo>
                  <a:pt x="876" y="358000"/>
                </a:lnTo>
                <a:lnTo>
                  <a:pt x="0" y="372414"/>
                </a:lnTo>
                <a:lnTo>
                  <a:pt x="1231" y="396316"/>
                </a:lnTo>
                <a:lnTo>
                  <a:pt x="8890" y="437438"/>
                </a:lnTo>
                <a:lnTo>
                  <a:pt x="35217" y="482777"/>
                </a:lnTo>
                <a:lnTo>
                  <a:pt x="99237" y="517626"/>
                </a:lnTo>
                <a:lnTo>
                  <a:pt x="140652" y="522224"/>
                </a:lnTo>
                <a:lnTo>
                  <a:pt x="142430" y="522224"/>
                </a:lnTo>
                <a:lnTo>
                  <a:pt x="145973" y="522160"/>
                </a:lnTo>
                <a:lnTo>
                  <a:pt x="147764" y="522211"/>
                </a:lnTo>
                <a:lnTo>
                  <a:pt x="192722" y="517626"/>
                </a:lnTo>
                <a:lnTo>
                  <a:pt x="256743" y="482777"/>
                </a:lnTo>
                <a:lnTo>
                  <a:pt x="283083" y="437438"/>
                </a:lnTo>
                <a:lnTo>
                  <a:pt x="290728" y="396316"/>
                </a:lnTo>
                <a:lnTo>
                  <a:pt x="291985" y="370027"/>
                </a:lnTo>
                <a:lnTo>
                  <a:pt x="291985" y="31965"/>
                </a:lnTo>
                <a:close/>
              </a:path>
              <a:path w="805180" h="525145">
                <a:moveTo>
                  <a:pt x="804824" y="506945"/>
                </a:moveTo>
                <a:lnTo>
                  <a:pt x="804735" y="496074"/>
                </a:lnTo>
                <a:lnTo>
                  <a:pt x="799947" y="481698"/>
                </a:lnTo>
                <a:lnTo>
                  <a:pt x="680148" y="180187"/>
                </a:lnTo>
                <a:lnTo>
                  <a:pt x="680148" y="314007"/>
                </a:lnTo>
                <a:lnTo>
                  <a:pt x="484822" y="314007"/>
                </a:lnTo>
                <a:lnTo>
                  <a:pt x="558088" y="127114"/>
                </a:lnTo>
                <a:lnTo>
                  <a:pt x="572389" y="89230"/>
                </a:lnTo>
                <a:lnTo>
                  <a:pt x="578218" y="73342"/>
                </a:lnTo>
                <a:lnTo>
                  <a:pt x="583158" y="59372"/>
                </a:lnTo>
                <a:lnTo>
                  <a:pt x="587400" y="71793"/>
                </a:lnTo>
                <a:lnTo>
                  <a:pt x="608393" y="129387"/>
                </a:lnTo>
                <a:lnTo>
                  <a:pt x="680148" y="314007"/>
                </a:lnTo>
                <a:lnTo>
                  <a:pt x="680148" y="180187"/>
                </a:lnTo>
                <a:lnTo>
                  <a:pt x="619747" y="28168"/>
                </a:lnTo>
                <a:lnTo>
                  <a:pt x="587400" y="63"/>
                </a:lnTo>
                <a:lnTo>
                  <a:pt x="580961" y="0"/>
                </a:lnTo>
                <a:lnTo>
                  <a:pt x="568236" y="2425"/>
                </a:lnTo>
                <a:lnTo>
                  <a:pt x="560019" y="7302"/>
                </a:lnTo>
                <a:lnTo>
                  <a:pt x="554101" y="15557"/>
                </a:lnTo>
                <a:lnTo>
                  <a:pt x="548271" y="28168"/>
                </a:lnTo>
                <a:lnTo>
                  <a:pt x="366522" y="479882"/>
                </a:lnTo>
                <a:lnTo>
                  <a:pt x="365213" y="482981"/>
                </a:lnTo>
                <a:lnTo>
                  <a:pt x="360565" y="496938"/>
                </a:lnTo>
                <a:lnTo>
                  <a:pt x="360489" y="507568"/>
                </a:lnTo>
                <a:lnTo>
                  <a:pt x="365252" y="515531"/>
                </a:lnTo>
                <a:lnTo>
                  <a:pt x="375170" y="521500"/>
                </a:lnTo>
                <a:lnTo>
                  <a:pt x="387337" y="524560"/>
                </a:lnTo>
                <a:lnTo>
                  <a:pt x="396875" y="522935"/>
                </a:lnTo>
                <a:lnTo>
                  <a:pt x="404469" y="516394"/>
                </a:lnTo>
                <a:lnTo>
                  <a:pt x="410781" y="504698"/>
                </a:lnTo>
                <a:lnTo>
                  <a:pt x="469442" y="355168"/>
                </a:lnTo>
                <a:lnTo>
                  <a:pt x="484822" y="355168"/>
                </a:lnTo>
                <a:lnTo>
                  <a:pt x="680148" y="355168"/>
                </a:lnTo>
                <a:lnTo>
                  <a:pt x="695540" y="355168"/>
                </a:lnTo>
                <a:lnTo>
                  <a:pt x="752233" y="500989"/>
                </a:lnTo>
                <a:lnTo>
                  <a:pt x="758786" y="514540"/>
                </a:lnTo>
                <a:lnTo>
                  <a:pt x="766711" y="522262"/>
                </a:lnTo>
                <a:lnTo>
                  <a:pt x="776795" y="524383"/>
                </a:lnTo>
                <a:lnTo>
                  <a:pt x="789813" y="521208"/>
                </a:lnTo>
                <a:lnTo>
                  <a:pt x="799947" y="515099"/>
                </a:lnTo>
                <a:lnTo>
                  <a:pt x="804824" y="506945"/>
                </a:lnTo>
                <a:close/>
              </a:path>
            </a:pathLst>
          </a:custGeom>
          <a:solidFill>
            <a:srgbClr val="FFFFFF"/>
          </a:solidFill>
        </p:spPr>
        <p:txBody>
          <a:bodyPr wrap="square" lIns="0" tIns="0" rIns="0" bIns="0" rtlCol="0"/>
          <a:lstStyle/>
          <a:p>
            <a:endParaRPr sz="1227"/>
          </a:p>
        </p:txBody>
      </p:sp>
      <p:sp>
        <p:nvSpPr>
          <p:cNvPr id="20" name="bg object 20"/>
          <p:cNvSpPr/>
          <p:nvPr/>
        </p:nvSpPr>
        <p:spPr>
          <a:xfrm>
            <a:off x="483323" y="6132330"/>
            <a:ext cx="631514" cy="358053"/>
          </a:xfrm>
          <a:custGeom>
            <a:avLst/>
            <a:gdLst/>
            <a:ahLst/>
            <a:cxnLst/>
            <a:rect l="l" t="t" r="r" b="b"/>
            <a:pathLst>
              <a:path w="805180" h="525145">
                <a:moveTo>
                  <a:pt x="365212" y="482970"/>
                </a:moveTo>
                <a:lnTo>
                  <a:pt x="365612" y="481995"/>
                </a:lnTo>
                <a:lnTo>
                  <a:pt x="366046" y="480974"/>
                </a:lnTo>
                <a:lnTo>
                  <a:pt x="366517" y="479861"/>
                </a:lnTo>
                <a:lnTo>
                  <a:pt x="384691" y="434690"/>
                </a:lnTo>
                <a:lnTo>
                  <a:pt x="402865" y="389519"/>
                </a:lnTo>
                <a:lnTo>
                  <a:pt x="421039" y="344348"/>
                </a:lnTo>
                <a:lnTo>
                  <a:pt x="439214" y="299177"/>
                </a:lnTo>
                <a:lnTo>
                  <a:pt x="457388" y="254006"/>
                </a:lnTo>
                <a:lnTo>
                  <a:pt x="475563" y="208837"/>
                </a:lnTo>
                <a:lnTo>
                  <a:pt x="493738" y="163667"/>
                </a:lnTo>
                <a:lnTo>
                  <a:pt x="511914" y="118498"/>
                </a:lnTo>
                <a:lnTo>
                  <a:pt x="530089" y="73330"/>
                </a:lnTo>
                <a:lnTo>
                  <a:pt x="548265" y="28163"/>
                </a:lnTo>
                <a:lnTo>
                  <a:pt x="580965" y="0"/>
                </a:lnTo>
                <a:lnTo>
                  <a:pt x="587050" y="0"/>
                </a:lnTo>
                <a:lnTo>
                  <a:pt x="619751" y="28163"/>
                </a:lnTo>
                <a:lnTo>
                  <a:pt x="637773" y="73523"/>
                </a:lnTo>
                <a:lnTo>
                  <a:pt x="655796" y="118884"/>
                </a:lnTo>
                <a:lnTo>
                  <a:pt x="673819" y="164246"/>
                </a:lnTo>
                <a:lnTo>
                  <a:pt x="691843" y="209610"/>
                </a:lnTo>
                <a:lnTo>
                  <a:pt x="709867" y="254974"/>
                </a:lnTo>
                <a:lnTo>
                  <a:pt x="727892" y="300339"/>
                </a:lnTo>
                <a:lnTo>
                  <a:pt x="745917" y="345704"/>
                </a:lnTo>
                <a:lnTo>
                  <a:pt x="763942" y="391069"/>
                </a:lnTo>
                <a:lnTo>
                  <a:pt x="781967" y="436433"/>
                </a:lnTo>
                <a:lnTo>
                  <a:pt x="799993" y="481797"/>
                </a:lnTo>
                <a:lnTo>
                  <a:pt x="804736" y="496062"/>
                </a:lnTo>
                <a:lnTo>
                  <a:pt x="804823" y="506935"/>
                </a:lnTo>
                <a:lnTo>
                  <a:pt x="799949" y="515088"/>
                </a:lnTo>
                <a:lnTo>
                  <a:pt x="789808" y="521192"/>
                </a:lnTo>
                <a:lnTo>
                  <a:pt x="776790" y="524376"/>
                </a:lnTo>
                <a:lnTo>
                  <a:pt x="766712" y="522248"/>
                </a:lnTo>
                <a:lnTo>
                  <a:pt x="758788" y="514536"/>
                </a:lnTo>
                <a:lnTo>
                  <a:pt x="752237" y="500969"/>
                </a:lnTo>
                <a:lnTo>
                  <a:pt x="738063" y="464518"/>
                </a:lnTo>
                <a:lnTo>
                  <a:pt x="723884" y="428066"/>
                </a:lnTo>
                <a:lnTo>
                  <a:pt x="709703" y="391612"/>
                </a:lnTo>
                <a:lnTo>
                  <a:pt x="695521" y="355152"/>
                </a:lnTo>
                <a:lnTo>
                  <a:pt x="469452" y="355152"/>
                </a:lnTo>
                <a:lnTo>
                  <a:pt x="454785" y="392538"/>
                </a:lnTo>
                <a:lnTo>
                  <a:pt x="440118" y="429920"/>
                </a:lnTo>
                <a:lnTo>
                  <a:pt x="425450" y="467302"/>
                </a:lnTo>
                <a:lnTo>
                  <a:pt x="410783" y="504687"/>
                </a:lnTo>
                <a:lnTo>
                  <a:pt x="404474" y="516369"/>
                </a:lnTo>
                <a:lnTo>
                  <a:pt x="396879" y="522916"/>
                </a:lnTo>
                <a:lnTo>
                  <a:pt x="387332" y="524552"/>
                </a:lnTo>
                <a:lnTo>
                  <a:pt x="375166" y="521497"/>
                </a:lnTo>
                <a:lnTo>
                  <a:pt x="365249" y="515533"/>
                </a:lnTo>
                <a:lnTo>
                  <a:pt x="360483" y="507560"/>
                </a:lnTo>
                <a:lnTo>
                  <a:pt x="360569" y="496924"/>
                </a:lnTo>
                <a:lnTo>
                  <a:pt x="365212" y="482970"/>
                </a:lnTo>
                <a:close/>
              </a:path>
              <a:path w="805180" h="525145">
                <a:moveTo>
                  <a:pt x="608397" y="129372"/>
                </a:moveTo>
                <a:lnTo>
                  <a:pt x="599594" y="105288"/>
                </a:lnTo>
                <a:lnTo>
                  <a:pt x="592735" y="86586"/>
                </a:lnTo>
                <a:lnTo>
                  <a:pt x="587398" y="71769"/>
                </a:lnTo>
                <a:lnTo>
                  <a:pt x="583163" y="59344"/>
                </a:lnTo>
                <a:lnTo>
                  <a:pt x="578214" y="73322"/>
                </a:lnTo>
                <a:lnTo>
                  <a:pt x="572383" y="89211"/>
                </a:lnTo>
                <a:lnTo>
                  <a:pt x="558082" y="127101"/>
                </a:lnTo>
                <a:lnTo>
                  <a:pt x="539767" y="173833"/>
                </a:lnTo>
                <a:lnTo>
                  <a:pt x="521452" y="220558"/>
                </a:lnTo>
                <a:lnTo>
                  <a:pt x="503137" y="267281"/>
                </a:lnTo>
                <a:lnTo>
                  <a:pt x="484822" y="314004"/>
                </a:lnTo>
                <a:lnTo>
                  <a:pt x="680150" y="314004"/>
                </a:lnTo>
                <a:lnTo>
                  <a:pt x="662223" y="267852"/>
                </a:lnTo>
                <a:lnTo>
                  <a:pt x="644286" y="221700"/>
                </a:lnTo>
                <a:lnTo>
                  <a:pt x="626342" y="175541"/>
                </a:lnTo>
                <a:lnTo>
                  <a:pt x="608397" y="129372"/>
                </a:lnTo>
                <a:close/>
              </a:path>
              <a:path w="805180" h="525145">
                <a:moveTo>
                  <a:pt x="291960" y="372404"/>
                </a:moveTo>
                <a:lnTo>
                  <a:pt x="292001" y="370834"/>
                </a:lnTo>
                <a:lnTo>
                  <a:pt x="292013" y="369341"/>
                </a:lnTo>
                <a:lnTo>
                  <a:pt x="291989" y="367908"/>
                </a:lnTo>
              </a:path>
              <a:path w="805180" h="525145">
                <a:moveTo>
                  <a:pt x="291960" y="372404"/>
                </a:moveTo>
                <a:lnTo>
                  <a:pt x="291983" y="370011"/>
                </a:lnTo>
                <a:lnTo>
                  <a:pt x="291989" y="367558"/>
                </a:lnTo>
                <a:lnTo>
                  <a:pt x="291989" y="365043"/>
                </a:lnTo>
                <a:lnTo>
                  <a:pt x="291989" y="31958"/>
                </a:lnTo>
                <a:lnTo>
                  <a:pt x="291091" y="17310"/>
                </a:lnTo>
                <a:lnTo>
                  <a:pt x="287211" y="7435"/>
                </a:lnTo>
                <a:lnTo>
                  <a:pt x="279827" y="1832"/>
                </a:lnTo>
                <a:lnTo>
                  <a:pt x="268414" y="0"/>
                </a:lnTo>
                <a:lnTo>
                  <a:pt x="256584" y="1845"/>
                </a:lnTo>
                <a:lnTo>
                  <a:pt x="248956" y="7435"/>
                </a:lnTo>
                <a:lnTo>
                  <a:pt x="244975" y="17297"/>
                </a:lnTo>
                <a:lnTo>
                  <a:pt x="244085" y="31958"/>
                </a:lnTo>
                <a:lnTo>
                  <a:pt x="244085" y="358962"/>
                </a:lnTo>
                <a:lnTo>
                  <a:pt x="243784" y="377630"/>
                </a:lnTo>
                <a:lnTo>
                  <a:pt x="238827" y="420364"/>
                </a:lnTo>
                <a:lnTo>
                  <a:pt x="206297" y="465427"/>
                </a:lnTo>
                <a:lnTo>
                  <a:pt x="145977" y="480395"/>
                </a:lnTo>
                <a:lnTo>
                  <a:pt x="102513" y="473680"/>
                </a:lnTo>
                <a:lnTo>
                  <a:pt x="71453" y="453489"/>
                </a:lnTo>
                <a:lnTo>
                  <a:pt x="52940" y="419753"/>
                </a:lnTo>
                <a:lnTo>
                  <a:pt x="47119" y="372404"/>
                </a:lnTo>
                <a:lnTo>
                  <a:pt x="46234" y="357998"/>
                </a:lnTo>
                <a:lnTo>
                  <a:pt x="42417" y="348285"/>
                </a:lnTo>
                <a:lnTo>
                  <a:pt x="35154" y="342775"/>
                </a:lnTo>
                <a:lnTo>
                  <a:pt x="23932" y="340979"/>
                </a:lnTo>
                <a:lnTo>
                  <a:pt x="12297" y="342788"/>
                </a:lnTo>
                <a:lnTo>
                  <a:pt x="4795" y="348285"/>
                </a:lnTo>
                <a:lnTo>
                  <a:pt x="879" y="357985"/>
                </a:lnTo>
                <a:lnTo>
                  <a:pt x="0" y="372404"/>
                </a:lnTo>
                <a:lnTo>
                  <a:pt x="1230" y="396303"/>
                </a:lnTo>
                <a:lnTo>
                  <a:pt x="8883" y="437424"/>
                </a:lnTo>
                <a:lnTo>
                  <a:pt x="35214" y="482750"/>
                </a:lnTo>
                <a:lnTo>
                  <a:pt x="99234" y="517614"/>
                </a:lnTo>
                <a:lnTo>
                  <a:pt x="140654" y="522213"/>
                </a:lnTo>
                <a:lnTo>
                  <a:pt x="142423" y="522213"/>
                </a:lnTo>
                <a:lnTo>
                  <a:pt x="144197" y="522183"/>
                </a:lnTo>
                <a:lnTo>
                  <a:pt x="145977" y="522168"/>
                </a:lnTo>
                <a:lnTo>
                  <a:pt x="147763" y="522183"/>
                </a:lnTo>
                <a:lnTo>
                  <a:pt x="149537" y="522213"/>
                </a:lnTo>
                <a:lnTo>
                  <a:pt x="151305" y="522213"/>
                </a:lnTo>
                <a:lnTo>
                  <a:pt x="192726" y="517614"/>
                </a:lnTo>
                <a:lnTo>
                  <a:pt x="256746" y="482750"/>
                </a:lnTo>
                <a:lnTo>
                  <a:pt x="283077" y="437424"/>
                </a:lnTo>
                <a:lnTo>
                  <a:pt x="290729" y="396303"/>
                </a:lnTo>
                <a:lnTo>
                  <a:pt x="291960" y="372404"/>
                </a:lnTo>
                <a:close/>
              </a:path>
            </a:pathLst>
          </a:custGeom>
          <a:ln w="19776">
            <a:solidFill>
              <a:srgbClr val="FFFFFF"/>
            </a:solidFill>
          </a:ln>
        </p:spPr>
        <p:txBody>
          <a:bodyPr wrap="square" lIns="0" tIns="0" rIns="0" bIns="0" rtlCol="0"/>
          <a:lstStyle/>
          <a:p>
            <a:endParaRPr sz="1227"/>
          </a:p>
        </p:txBody>
      </p:sp>
      <p:sp>
        <p:nvSpPr>
          <p:cNvPr id="2" name="Holder 2"/>
          <p:cNvSpPr>
            <a:spLocks noGrp="1"/>
          </p:cNvSpPr>
          <p:nvPr>
            <p:ph type="title"/>
          </p:nvPr>
        </p:nvSpPr>
        <p:spPr>
          <a:xfrm>
            <a:off x="348521" y="199260"/>
            <a:ext cx="11494957" cy="553998"/>
          </a:xfrm>
          <a:prstGeom prst="rect">
            <a:avLst/>
          </a:prstGeom>
        </p:spPr>
        <p:txBody>
          <a:bodyPr wrap="square" lIns="0" tIns="0" rIns="0" bIns="0">
            <a:spAutoFit/>
          </a:bodyPr>
          <a:lstStyle>
            <a:lvl1pPr>
              <a:defRPr sz="3600" b="0" i="0">
                <a:solidFill>
                  <a:schemeClr val="tx1"/>
                </a:solidFill>
                <a:latin typeface="Arial"/>
                <a:cs typeface="Arial"/>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227168" y="6197954"/>
            <a:ext cx="624540" cy="210507"/>
          </a:xfrm>
          <a:prstGeom prst="rect">
            <a:avLst/>
          </a:prstGeom>
        </p:spPr>
        <p:txBody>
          <a:bodyPr wrap="square" lIns="0" tIns="0" rIns="0" bIns="0">
            <a:spAutoFit/>
          </a:bodyPr>
          <a:lstStyle>
            <a:lvl1pPr>
              <a:defRPr sz="955" b="0" i="0">
                <a:solidFill>
                  <a:schemeClr val="bg1"/>
                </a:solidFill>
                <a:latin typeface="Arial"/>
                <a:cs typeface="Arial"/>
              </a:defRPr>
            </a:lvl1pPr>
          </a:lstStyle>
          <a:p>
            <a:pPr marL="8659" marR="3464">
              <a:lnSpc>
                <a:spcPct val="71400"/>
              </a:lnSpc>
              <a:spcBef>
                <a:spcPts val="208"/>
              </a:spcBef>
            </a:pPr>
            <a:r>
              <a:rPr lang="en-US" spc="-14"/>
              <a:t>Johnston </a:t>
            </a:r>
            <a:r>
              <a:rPr lang="en-US" spc="-10"/>
              <a:t> </a:t>
            </a:r>
            <a:r>
              <a:rPr lang="en-US" spc="-27"/>
              <a:t>A</a:t>
            </a:r>
            <a:r>
              <a:rPr lang="en-US" spc="-24"/>
              <a:t>r</a:t>
            </a:r>
            <a:r>
              <a:rPr lang="en-US" spc="27"/>
              <a:t>c</a:t>
            </a:r>
            <a:r>
              <a:rPr lang="en-US" spc="-7"/>
              <a:t>hi</a:t>
            </a:r>
            <a:r>
              <a:rPr lang="en-US" spc="-14"/>
              <a:t>t</a:t>
            </a:r>
            <a:r>
              <a:rPr lang="en-US" spc="-3"/>
              <a:t>ect</a:t>
            </a:r>
            <a:r>
              <a:rPr lang="en-US" spc="-14"/>
              <a:t>s</a:t>
            </a:r>
            <a:endParaRPr lang="en-US" spc="-14" dirty="0"/>
          </a:p>
        </p:txBody>
      </p:sp>
      <p:sp>
        <p:nvSpPr>
          <p:cNvPr id="5" name="Holder 5"/>
          <p:cNvSpPr>
            <a:spLocks noGrp="1"/>
          </p:cNvSpPr>
          <p:nvPr>
            <p:ph type="dt" sz="half" idx="6"/>
          </p:nvPr>
        </p:nvSpPr>
        <p:spPr>
          <a:xfrm>
            <a:off x="8124261" y="6192118"/>
            <a:ext cx="3540063" cy="209929"/>
          </a:xfrm>
          <a:prstGeom prst="rect">
            <a:avLst/>
          </a:prstGeom>
        </p:spPr>
        <p:txBody>
          <a:bodyPr wrap="square" lIns="0" tIns="0" rIns="0" bIns="0">
            <a:spAutoFit/>
          </a:bodyPr>
          <a:lstStyle>
            <a:lvl1pPr>
              <a:defRPr sz="1364" b="0" i="0">
                <a:solidFill>
                  <a:schemeClr val="bg1"/>
                </a:solidFill>
                <a:latin typeface="Arial"/>
                <a:cs typeface="Arial"/>
              </a:defRPr>
            </a:lvl1pPr>
          </a:lstStyle>
          <a:p>
            <a:pPr marL="8659">
              <a:spcBef>
                <a:spcPts val="37"/>
              </a:spcBef>
            </a:pPr>
            <a:r>
              <a:rPr lang="en-US" spc="-44"/>
              <a:t>SHORELINE</a:t>
            </a:r>
            <a:r>
              <a:rPr lang="en-US" spc="20"/>
              <a:t> </a:t>
            </a:r>
            <a:r>
              <a:rPr lang="en-US" spc="-55"/>
              <a:t>TOD</a:t>
            </a:r>
            <a:r>
              <a:rPr lang="en-US" spc="20"/>
              <a:t> </a:t>
            </a:r>
            <a:r>
              <a:rPr lang="en-US" spc="136"/>
              <a:t>/</a:t>
            </a:r>
            <a:r>
              <a:rPr lang="en-US" spc="24"/>
              <a:t> </a:t>
            </a:r>
            <a:r>
              <a:rPr lang="en-US" spc="-55"/>
              <a:t>FEASIBILITY</a:t>
            </a:r>
            <a:r>
              <a:rPr lang="en-US" spc="20"/>
              <a:t> </a:t>
            </a:r>
            <a:r>
              <a:rPr lang="en-US" spc="-89"/>
              <a:t>STUDY</a:t>
            </a:r>
            <a:endParaRPr lang="en-US" spc="-89" dirty="0"/>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92533740"/>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bodyStyle>
    <p:other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12.JPG"/><Relationship Id="rId3" Type="http://schemas.openxmlformats.org/officeDocument/2006/relationships/image" Target="../media/image109.jpg"/><Relationship Id="rId7" Type="http://schemas.openxmlformats.org/officeDocument/2006/relationships/image" Target="../media/image1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dmonds@windermere.com" TargetMode="External"/><Relationship Id="rId5" Type="http://schemas.microsoft.com/office/2007/relationships/hdphoto" Target="../media/hdphoto2.wdp"/><Relationship Id="rId4" Type="http://schemas.openxmlformats.org/officeDocument/2006/relationships/image" Target="../media/image110.png"/></Relationships>
</file>

<file path=ppt/slides/_rels/slide3.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3.png"/><Relationship Id="rId18" Type="http://schemas.microsoft.com/office/2007/relationships/hdphoto" Target="../media/hdphoto2.wdp"/><Relationship Id="rId3" Type="http://schemas.openxmlformats.org/officeDocument/2006/relationships/image" Target="../media/image113.png"/><Relationship Id="rId7" Type="http://schemas.openxmlformats.org/officeDocument/2006/relationships/image" Target="../media/image117.png"/><Relationship Id="rId12" Type="http://schemas.openxmlformats.org/officeDocument/2006/relationships/image" Target="../media/image122.png"/><Relationship Id="rId17" Type="http://schemas.openxmlformats.org/officeDocument/2006/relationships/image" Target="../media/image110.png"/><Relationship Id="rId2" Type="http://schemas.openxmlformats.org/officeDocument/2006/relationships/notesSlide" Target="../notesSlides/notesSlide2.xml"/><Relationship Id="rId16" Type="http://schemas.openxmlformats.org/officeDocument/2006/relationships/image" Target="../media/image112.JPG"/><Relationship Id="rId1" Type="http://schemas.openxmlformats.org/officeDocument/2006/relationships/slideLayout" Target="../slideLayouts/slideLayout13.xml"/><Relationship Id="rId6" Type="http://schemas.openxmlformats.org/officeDocument/2006/relationships/image" Target="../media/image116.png"/><Relationship Id="rId11" Type="http://schemas.openxmlformats.org/officeDocument/2006/relationships/image" Target="../media/image121.png"/><Relationship Id="rId5" Type="http://schemas.openxmlformats.org/officeDocument/2006/relationships/image" Target="../media/image115.png"/><Relationship Id="rId15" Type="http://schemas.openxmlformats.org/officeDocument/2006/relationships/image" Target="../media/image111.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 Id="rId14" Type="http://schemas.openxmlformats.org/officeDocument/2006/relationships/hyperlink" Target="mailto:edmonds@windermere.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edmonds@windermere.com" TargetMode="External"/><Relationship Id="rId7" Type="http://schemas.microsoft.com/office/2007/relationships/hdphoto" Target="../media/hdphoto2.wdp"/><Relationship Id="rId2" Type="http://schemas.openxmlformats.org/officeDocument/2006/relationships/image" Target="../media/image124.JP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12.JPG"/><Relationship Id="rId4" Type="http://schemas.openxmlformats.org/officeDocument/2006/relationships/image" Target="../media/image111.png"/></Relationships>
</file>

<file path=ppt/slides/_rels/slide5.xml.rels><?xml version="1.0" encoding="UTF-8" standalone="yes"?>
<Relationships xmlns="http://schemas.openxmlformats.org/package/2006/relationships"><Relationship Id="rId3" Type="http://schemas.openxmlformats.org/officeDocument/2006/relationships/hyperlink" Target="mailto:edmonds@windermere.com" TargetMode="External"/><Relationship Id="rId7" Type="http://schemas.microsoft.com/office/2007/relationships/hdphoto" Target="../media/hdphoto2.wdp"/><Relationship Id="rId2" Type="http://schemas.openxmlformats.org/officeDocument/2006/relationships/image" Target="../media/image125.JPG"/><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12.JPG"/><Relationship Id="rId4" Type="http://schemas.openxmlformats.org/officeDocument/2006/relationships/image" Target="../media/image111.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7.png"/><Relationship Id="rId7" Type="http://schemas.openxmlformats.org/officeDocument/2006/relationships/image" Target="../media/image110.png"/><Relationship Id="rId2" Type="http://schemas.openxmlformats.org/officeDocument/2006/relationships/image" Target="../media/image126.jpg"/><Relationship Id="rId1" Type="http://schemas.openxmlformats.org/officeDocument/2006/relationships/slideLayout" Target="../slideLayouts/slideLayout2.xml"/><Relationship Id="rId6" Type="http://schemas.openxmlformats.org/officeDocument/2006/relationships/image" Target="../media/image112.JPG"/><Relationship Id="rId5" Type="http://schemas.openxmlformats.org/officeDocument/2006/relationships/image" Target="../media/image111.png"/><Relationship Id="rId4" Type="http://schemas.openxmlformats.org/officeDocument/2006/relationships/hyperlink" Target="mailto:edmonds@windermere.co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12.JPG"/><Relationship Id="rId3" Type="http://schemas.openxmlformats.org/officeDocument/2006/relationships/hyperlink" Target="http://www.shorelinewa.gov/our-city/145th-street-corridor/sr-523-n-ne-145th-street-i-5-interchange-project" TargetMode="External"/><Relationship Id="rId7" Type="http://schemas.openxmlformats.org/officeDocument/2006/relationships/image" Target="../media/image111.png"/><Relationship Id="rId2" Type="http://schemas.openxmlformats.org/officeDocument/2006/relationships/image" Target="../media/image128.jpg"/><Relationship Id="rId1" Type="http://schemas.openxmlformats.org/officeDocument/2006/relationships/slideLayout" Target="../slideLayouts/slideLayout2.xml"/><Relationship Id="rId6" Type="http://schemas.openxmlformats.org/officeDocument/2006/relationships/hyperlink" Target="mailto:edmonds@windermere.com" TargetMode="External"/><Relationship Id="rId5" Type="http://schemas.openxmlformats.org/officeDocument/2006/relationships/hyperlink" Target="http://www.shorelinewa.gov/government/projects-initiatives/148th-street-pedestrian-bicycle-bridge" TargetMode="External"/><Relationship Id="rId10" Type="http://schemas.microsoft.com/office/2007/relationships/hdphoto" Target="../media/hdphoto2.wdp"/><Relationship Id="rId4" Type="http://schemas.openxmlformats.org/officeDocument/2006/relationships/image" Target="../media/image129.jpg"/><Relationship Id="rId9" Type="http://schemas.openxmlformats.org/officeDocument/2006/relationships/image" Target="../media/image110.png"/></Relationships>
</file>

<file path=ppt/slides/_rels/slide8.xml.rels><?xml version="1.0" encoding="UTF-8" standalone="yes"?>
<Relationships xmlns="http://schemas.openxmlformats.org/package/2006/relationships"><Relationship Id="rId3" Type="http://schemas.openxmlformats.org/officeDocument/2006/relationships/hyperlink" Target="mailto:edmonds@windermere.com" TargetMode="External"/><Relationship Id="rId7" Type="http://schemas.microsoft.com/office/2007/relationships/hdphoto" Target="../media/hdphoto2.wdp"/><Relationship Id="rId2" Type="http://schemas.openxmlformats.org/officeDocument/2006/relationships/image" Target="../media/image130.jpg"/><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12.JPG"/><Relationship Id="rId4" Type="http://schemas.openxmlformats.org/officeDocument/2006/relationships/image" Target="../media/image111.png"/></Relationships>
</file>

<file path=ppt/slides/_rels/slide9.xml.rels><?xml version="1.0" encoding="UTF-8" standalone="yes"?>
<Relationships xmlns="http://schemas.openxmlformats.org/package/2006/relationships"><Relationship Id="rId8" Type="http://schemas.openxmlformats.org/officeDocument/2006/relationships/hyperlink" Target="mailto:edmonds@windermere.com" TargetMode="External"/><Relationship Id="rId3" Type="http://schemas.openxmlformats.org/officeDocument/2006/relationships/image" Target="../media/image132.png"/><Relationship Id="rId7" Type="http://schemas.microsoft.com/office/2007/relationships/hdphoto" Target="../media/hdphoto2.wdp"/><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34.jpg"/><Relationship Id="rId10" Type="http://schemas.openxmlformats.org/officeDocument/2006/relationships/image" Target="../media/image112.JPG"/><Relationship Id="rId4" Type="http://schemas.openxmlformats.org/officeDocument/2006/relationships/image" Target="../media/image133.jpg"/><Relationship Id="rId9" Type="http://schemas.openxmlformats.org/officeDocument/2006/relationships/image" Target="../media/image111.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36.png"/><Relationship Id="rId7" Type="http://schemas.openxmlformats.org/officeDocument/2006/relationships/image" Target="../media/image110.png"/><Relationship Id="rId2" Type="http://schemas.openxmlformats.org/officeDocument/2006/relationships/image" Target="../media/image135.png"/><Relationship Id="rId1" Type="http://schemas.openxmlformats.org/officeDocument/2006/relationships/slideLayout" Target="../slideLayouts/slideLayout1.xml"/><Relationship Id="rId6" Type="http://schemas.openxmlformats.org/officeDocument/2006/relationships/image" Target="../media/image112.JPG"/><Relationship Id="rId5" Type="http://schemas.openxmlformats.org/officeDocument/2006/relationships/image" Target="../media/image111.png"/><Relationship Id="rId4" Type="http://schemas.openxmlformats.org/officeDocument/2006/relationships/hyperlink" Target="mailto:edmonds@windermere.com"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12.JPG"/><Relationship Id="rId3" Type="http://schemas.openxmlformats.org/officeDocument/2006/relationships/image" Target="../media/image138.png"/><Relationship Id="rId7" Type="http://schemas.openxmlformats.org/officeDocument/2006/relationships/image" Target="../media/image111.png"/><Relationship Id="rId2" Type="http://schemas.openxmlformats.org/officeDocument/2006/relationships/image" Target="../media/image137.jpg"/><Relationship Id="rId1" Type="http://schemas.openxmlformats.org/officeDocument/2006/relationships/slideLayout" Target="../slideLayouts/slideLayout1.xml"/><Relationship Id="rId6" Type="http://schemas.openxmlformats.org/officeDocument/2006/relationships/hyperlink" Target="mailto:edmonds@windermere.com" TargetMode="External"/><Relationship Id="rId5" Type="http://schemas.openxmlformats.org/officeDocument/2006/relationships/image" Target="../media/image140.png"/><Relationship Id="rId10" Type="http://schemas.microsoft.com/office/2007/relationships/hdphoto" Target="../media/hdphoto2.wdp"/><Relationship Id="rId4" Type="http://schemas.openxmlformats.org/officeDocument/2006/relationships/image" Target="../media/image139.png"/><Relationship Id="rId9" Type="http://schemas.openxmlformats.org/officeDocument/2006/relationships/image" Target="../media/image110.png"/></Relationships>
</file>

<file path=ppt/slides/_rels/slide12.xml.rels><?xml version="1.0" encoding="UTF-8" standalone="yes"?>
<Relationships xmlns="http://schemas.openxmlformats.org/package/2006/relationships"><Relationship Id="rId8" Type="http://schemas.openxmlformats.org/officeDocument/2006/relationships/image" Target="../media/image147.png"/><Relationship Id="rId13" Type="http://schemas.microsoft.com/office/2007/relationships/hdphoto" Target="../media/hdphoto2.wdp"/><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10.png"/><Relationship Id="rId2"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45.png"/><Relationship Id="rId11" Type="http://schemas.openxmlformats.org/officeDocument/2006/relationships/image" Target="../media/image112.JPG"/><Relationship Id="rId5" Type="http://schemas.openxmlformats.org/officeDocument/2006/relationships/image" Target="../media/image144.png"/><Relationship Id="rId10" Type="http://schemas.openxmlformats.org/officeDocument/2006/relationships/image" Target="../media/image111.png"/><Relationship Id="rId4" Type="http://schemas.openxmlformats.org/officeDocument/2006/relationships/image" Target="../media/image143.png"/><Relationship Id="rId9" Type="http://schemas.openxmlformats.org/officeDocument/2006/relationships/hyperlink" Target="mailto:edmonds@windermere.com"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54.png"/><Relationship Id="rId13" Type="http://schemas.microsoft.com/office/2007/relationships/hdphoto" Target="../media/hdphoto2.wdp"/><Relationship Id="rId3" Type="http://schemas.openxmlformats.org/officeDocument/2006/relationships/image" Target="../media/image149.png"/><Relationship Id="rId7" Type="http://schemas.openxmlformats.org/officeDocument/2006/relationships/image" Target="../media/image153.png"/><Relationship Id="rId12" Type="http://schemas.openxmlformats.org/officeDocument/2006/relationships/image" Target="../media/image110.png"/><Relationship Id="rId2"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52.png"/><Relationship Id="rId11" Type="http://schemas.openxmlformats.org/officeDocument/2006/relationships/image" Target="../media/image112.JPG"/><Relationship Id="rId5" Type="http://schemas.openxmlformats.org/officeDocument/2006/relationships/image" Target="../media/image151.png"/><Relationship Id="rId10" Type="http://schemas.openxmlformats.org/officeDocument/2006/relationships/image" Target="../media/image111.png"/><Relationship Id="rId4" Type="http://schemas.openxmlformats.org/officeDocument/2006/relationships/image" Target="../media/image150.png"/><Relationship Id="rId9" Type="http://schemas.openxmlformats.org/officeDocument/2006/relationships/hyperlink" Target="mailto:edmonds@windermere.com" TargetMode="External"/></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6.png"/><Relationship Id="rId7" Type="http://schemas.openxmlformats.org/officeDocument/2006/relationships/image" Target="../media/image110.pn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12.JPG"/><Relationship Id="rId5" Type="http://schemas.openxmlformats.org/officeDocument/2006/relationships/image" Target="../media/image111.png"/><Relationship Id="rId4" Type="http://schemas.openxmlformats.org/officeDocument/2006/relationships/hyperlink" Target="mailto:edmonds@windermere.com" TargetMode="External"/><Relationship Id="rId9" Type="http://schemas.openxmlformats.org/officeDocument/2006/relationships/image" Target="../media/image157.JPG"/></Relationships>
</file>

<file path=ppt/slides/_rels/slide15.xml.rels><?xml version="1.0" encoding="UTF-8" standalone="yes"?>
<Relationships xmlns="http://schemas.openxmlformats.org/package/2006/relationships"><Relationship Id="rId8" Type="http://schemas.openxmlformats.org/officeDocument/2006/relationships/image" Target="../media/image164.png"/><Relationship Id="rId13" Type="http://schemas.microsoft.com/office/2007/relationships/hdphoto" Target="../media/hdphoto2.wdp"/><Relationship Id="rId3" Type="http://schemas.openxmlformats.org/officeDocument/2006/relationships/image" Target="../media/image159.png"/><Relationship Id="rId7" Type="http://schemas.openxmlformats.org/officeDocument/2006/relationships/image" Target="../media/image163.png"/><Relationship Id="rId12" Type="http://schemas.openxmlformats.org/officeDocument/2006/relationships/image" Target="../media/image110.png"/><Relationship Id="rId2" Type="http://schemas.openxmlformats.org/officeDocument/2006/relationships/image" Target="../media/image158.png"/><Relationship Id="rId1" Type="http://schemas.openxmlformats.org/officeDocument/2006/relationships/slideLayout" Target="../slideLayouts/slideLayout2.xml"/><Relationship Id="rId6" Type="http://schemas.openxmlformats.org/officeDocument/2006/relationships/image" Target="../media/image162.png"/><Relationship Id="rId11" Type="http://schemas.openxmlformats.org/officeDocument/2006/relationships/image" Target="../media/image112.JPG"/><Relationship Id="rId5" Type="http://schemas.openxmlformats.org/officeDocument/2006/relationships/image" Target="../media/image161.png"/><Relationship Id="rId10" Type="http://schemas.openxmlformats.org/officeDocument/2006/relationships/image" Target="../media/image111.png"/><Relationship Id="rId4" Type="http://schemas.openxmlformats.org/officeDocument/2006/relationships/image" Target="../media/image160.png"/><Relationship Id="rId9" Type="http://schemas.openxmlformats.org/officeDocument/2006/relationships/hyperlink" Target="mailto:edmonds@windermere.com"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66.jpg"/><Relationship Id="rId3" Type="http://schemas.microsoft.com/office/2007/relationships/hdphoto" Target="../media/hdphoto2.wdp"/><Relationship Id="rId7" Type="http://schemas.openxmlformats.org/officeDocument/2006/relationships/image" Target="../media/image165.jp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2.JPG"/><Relationship Id="rId5" Type="http://schemas.openxmlformats.org/officeDocument/2006/relationships/image" Target="../media/image111.png"/><Relationship Id="rId4" Type="http://schemas.openxmlformats.org/officeDocument/2006/relationships/hyperlink" Target="mailto:edmonds@windermere.com" TargetMode="External"/><Relationship Id="rId9" Type="http://schemas.openxmlformats.org/officeDocument/2006/relationships/image" Target="../media/image167.jpg"/></Relationships>
</file>

<file path=ppt/slides/_rels/slide17.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road, way, different, highway&#10;&#10;Description automatically generated">
            <a:extLst>
              <a:ext uri="{FF2B5EF4-FFF2-40B4-BE49-F238E27FC236}">
                <a16:creationId xmlns:a16="http://schemas.microsoft.com/office/drawing/2014/main" id="{514B0B8D-4F45-401B-88FD-1E249AB39516}"/>
              </a:ext>
            </a:extLst>
          </p:cNvPr>
          <p:cNvPicPr>
            <a:picLocks noChangeAspect="1"/>
          </p:cNvPicPr>
          <p:nvPr/>
        </p:nvPicPr>
        <p:blipFill rotWithShape="1">
          <a:blip r:embed="rId2"/>
          <a:srcRect b="11765"/>
          <a:stretch/>
        </p:blipFill>
        <p:spPr>
          <a:xfrm>
            <a:off x="20" y="10"/>
            <a:ext cx="12191980" cy="6857990"/>
          </a:xfrm>
          <a:prstGeom prst="rect">
            <a:avLst/>
          </a:prstGeom>
        </p:spPr>
      </p:pic>
      <p:sp>
        <p:nvSpPr>
          <p:cNvPr id="1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extBox 3">
            <a:extLst>
              <a:ext uri="{FF2B5EF4-FFF2-40B4-BE49-F238E27FC236}">
                <a16:creationId xmlns:a16="http://schemas.microsoft.com/office/drawing/2014/main" id="{6D40C58E-1868-4645-A142-B1120C3AE628}"/>
              </a:ext>
            </a:extLst>
          </p:cNvPr>
          <p:cNvSpPr txBox="1"/>
          <p:nvPr/>
        </p:nvSpPr>
        <p:spPr>
          <a:xfrm>
            <a:off x="7545459" y="4267649"/>
            <a:ext cx="4589701" cy="60031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4000" dirty="0">
                <a:latin typeface="Proxima Nova S Semibold" panose="02000506030000020004" pitchFamily="2" charset="0"/>
                <a:ea typeface="+mj-ea"/>
                <a:cs typeface="+mj-cs"/>
              </a:rPr>
              <a:t>shoreline mu70</a:t>
            </a:r>
          </a:p>
        </p:txBody>
      </p:sp>
      <p:cxnSp>
        <p:nvCxnSpPr>
          <p:cNvPr id="18" name="Straight Connector 17">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4F7D4615-9DC5-4FB7-884D-AC5C66F8E31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brightnessContrast bright="-100000" contrast="-40000"/>
                    </a14:imgEffect>
                  </a14:imgLayer>
                </a14:imgProps>
              </a:ext>
            </a:extLst>
          </a:blip>
          <a:stretch>
            <a:fillRect/>
          </a:stretch>
        </p:blipFill>
        <p:spPr>
          <a:xfrm>
            <a:off x="8479382" y="5140998"/>
            <a:ext cx="2937318" cy="1606474"/>
          </a:xfrm>
          <a:prstGeom prst="rect">
            <a:avLst/>
          </a:prstGeom>
        </p:spPr>
      </p:pic>
    </p:spTree>
    <p:extLst>
      <p:ext uri="{BB962C8B-B14F-4D97-AF65-F5344CB8AC3E}">
        <p14:creationId xmlns:p14="http://schemas.microsoft.com/office/powerpoint/2010/main" val="685552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7663" y="957495"/>
            <a:ext cx="4542043" cy="907941"/>
          </a:xfrm>
          <a:prstGeom prst="rect">
            <a:avLst/>
          </a:prstGeom>
          <a:noFill/>
        </p:spPr>
        <p:txBody>
          <a:bodyPr wrap="square" rtlCol="0">
            <a:spAutoFit/>
          </a:bodyPr>
          <a:lstStyle/>
          <a:p>
            <a:r>
              <a:rPr lang="en-US" dirty="0">
                <a:latin typeface="Proxima Nova A Semibold" panose="02000506030000020004" pitchFamily="2" charset="0"/>
              </a:rPr>
              <a:t>145</a:t>
            </a:r>
            <a:r>
              <a:rPr lang="en-US" baseline="30000" dirty="0">
                <a:latin typeface="Proxima Nova A Semibold" panose="02000506030000020004" pitchFamily="2" charset="0"/>
              </a:rPr>
              <a:t>th</a:t>
            </a:r>
            <a:r>
              <a:rPr lang="en-US" dirty="0">
                <a:latin typeface="Proxima Nova A Semibold" panose="02000506030000020004" pitchFamily="2" charset="0"/>
              </a:rPr>
              <a:t> STREET LIGHT RAIL SHORELINEMUR-70 DEVELOPMENT SITE</a:t>
            </a:r>
          </a:p>
          <a:p>
            <a:endParaRPr lang="en-US" sz="1700" dirty="0"/>
          </a:p>
        </p:txBody>
      </p:sp>
      <p:sp>
        <p:nvSpPr>
          <p:cNvPr id="3" name="TextBox 2">
            <a:extLst>
              <a:ext uri="{FF2B5EF4-FFF2-40B4-BE49-F238E27FC236}">
                <a16:creationId xmlns:a16="http://schemas.microsoft.com/office/drawing/2014/main" id="{55A0F67A-D909-4D7D-B3AB-45FF4FA44F0E}"/>
              </a:ext>
            </a:extLst>
          </p:cNvPr>
          <p:cNvSpPr txBox="1"/>
          <p:nvPr/>
        </p:nvSpPr>
        <p:spPr>
          <a:xfrm>
            <a:off x="437195" y="2238620"/>
            <a:ext cx="3593585" cy="2053767"/>
          </a:xfrm>
          <a:prstGeom prst="rect">
            <a:avLst/>
          </a:prstGeom>
          <a:ln/>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latin typeface="Proxima Nova S Semibold" panose="02000506030000020004" pitchFamily="2" charset="0"/>
              </a:rPr>
              <a:t>unique opportunity!</a:t>
            </a:r>
          </a:p>
          <a:p>
            <a:pPr>
              <a:lnSpc>
                <a:spcPct val="150000"/>
              </a:lnSpc>
            </a:pPr>
            <a:r>
              <a:rPr lang="en-US" sz="2400" dirty="0">
                <a:latin typeface="Proxima Nova S Semibold" panose="02000506030000020004" pitchFamily="2" charset="0"/>
              </a:rPr>
              <a:t>7 lots</a:t>
            </a:r>
          </a:p>
          <a:p>
            <a:pPr>
              <a:lnSpc>
                <a:spcPct val="150000"/>
              </a:lnSpc>
            </a:pPr>
            <a:r>
              <a:rPr lang="en-US" sz="2400" dirty="0">
                <a:latin typeface="Proxima Nova S Semibold" panose="02000506030000020004" pitchFamily="2" charset="0"/>
              </a:rPr>
              <a:t>60,422 total lot sq. ft. </a:t>
            </a:r>
          </a:p>
          <a:p>
            <a:pPr>
              <a:lnSpc>
                <a:spcPct val="150000"/>
              </a:lnSpc>
            </a:pPr>
            <a:r>
              <a:rPr lang="en-US" sz="2400" dirty="0">
                <a:latin typeface="Proxima Nova S Semibold" panose="02000506030000020004" pitchFamily="2" charset="0"/>
              </a:rPr>
              <a:t>388 units</a:t>
            </a:r>
          </a:p>
        </p:txBody>
      </p:sp>
      <p:grpSp>
        <p:nvGrpSpPr>
          <p:cNvPr id="2" name="Group 1">
            <a:extLst>
              <a:ext uri="{FF2B5EF4-FFF2-40B4-BE49-F238E27FC236}">
                <a16:creationId xmlns:a16="http://schemas.microsoft.com/office/drawing/2014/main" id="{588EAB48-36F0-41CD-A421-7C6A7480A15D}"/>
              </a:ext>
            </a:extLst>
          </p:cNvPr>
          <p:cNvGrpSpPr/>
          <p:nvPr/>
        </p:nvGrpSpPr>
        <p:grpSpPr>
          <a:xfrm>
            <a:off x="5132311" y="961461"/>
            <a:ext cx="6181343" cy="4935077"/>
            <a:chOff x="4899707" y="961461"/>
            <a:chExt cx="6181343" cy="4935077"/>
          </a:xfrm>
        </p:grpSpPr>
        <p:pic>
          <p:nvPicPr>
            <p:cNvPr id="14" name="object 737">
              <a:extLst>
                <a:ext uri="{FF2B5EF4-FFF2-40B4-BE49-F238E27FC236}">
                  <a16:creationId xmlns:a16="http://schemas.microsoft.com/office/drawing/2014/main" id="{C8CC4282-0DB9-4505-B241-60221AEA407F}"/>
                </a:ext>
              </a:extLst>
            </p:cNvPr>
            <p:cNvPicPr/>
            <p:nvPr/>
          </p:nvPicPr>
          <p:blipFill>
            <a:blip r:embed="rId3" cstate="print"/>
            <a:stretch>
              <a:fillRect/>
            </a:stretch>
          </p:blipFill>
          <p:spPr>
            <a:xfrm>
              <a:off x="4899707" y="961461"/>
              <a:ext cx="6181343" cy="4935077"/>
            </a:xfrm>
            <a:prstGeom prst="rect">
              <a:avLst/>
            </a:prstGeom>
          </p:spPr>
        </p:pic>
        <p:sp>
          <p:nvSpPr>
            <p:cNvPr id="15" name="object 740">
              <a:extLst>
                <a:ext uri="{FF2B5EF4-FFF2-40B4-BE49-F238E27FC236}">
                  <a16:creationId xmlns:a16="http://schemas.microsoft.com/office/drawing/2014/main" id="{907B27BC-6CEF-4A51-8194-5FAC98425D11}"/>
                </a:ext>
              </a:extLst>
            </p:cNvPr>
            <p:cNvSpPr/>
            <p:nvPr/>
          </p:nvSpPr>
          <p:spPr>
            <a:xfrm>
              <a:off x="8222983" y="2292176"/>
              <a:ext cx="2216150" cy="2963545"/>
            </a:xfrm>
            <a:custGeom>
              <a:avLst/>
              <a:gdLst/>
              <a:ahLst/>
              <a:cxnLst/>
              <a:rect l="l" t="t" r="r" b="b"/>
              <a:pathLst>
                <a:path w="2216150" h="2963545">
                  <a:moveTo>
                    <a:pt x="16788" y="0"/>
                  </a:moveTo>
                  <a:lnTo>
                    <a:pt x="0" y="747040"/>
                  </a:lnTo>
                  <a:lnTo>
                    <a:pt x="646315" y="789009"/>
                  </a:lnTo>
                  <a:lnTo>
                    <a:pt x="654709" y="2115215"/>
                  </a:lnTo>
                  <a:lnTo>
                    <a:pt x="1552836" y="2056458"/>
                  </a:lnTo>
                  <a:lnTo>
                    <a:pt x="1552836" y="2937798"/>
                  </a:lnTo>
                  <a:lnTo>
                    <a:pt x="2215939" y="2962979"/>
                  </a:lnTo>
                  <a:lnTo>
                    <a:pt x="2215939" y="2299877"/>
                  </a:lnTo>
                  <a:lnTo>
                    <a:pt x="2014490" y="822584"/>
                  </a:lnTo>
                  <a:lnTo>
                    <a:pt x="1275844" y="789009"/>
                  </a:lnTo>
                  <a:lnTo>
                    <a:pt x="1292631" y="50361"/>
                  </a:lnTo>
                  <a:lnTo>
                    <a:pt x="16788" y="0"/>
                  </a:lnTo>
                  <a:close/>
                </a:path>
              </a:pathLst>
            </a:custGeom>
            <a:ln w="38100">
              <a:solidFill>
                <a:srgbClr val="FF0000"/>
              </a:solidFill>
              <a:prstDash val="sysDash"/>
            </a:ln>
          </p:spPr>
          <p:txBody>
            <a:bodyPr wrap="square" lIns="0" tIns="0" rIns="0" bIns="0" rtlCol="0"/>
            <a:lstStyle/>
            <a:p>
              <a:endParaRPr/>
            </a:p>
          </p:txBody>
        </p:sp>
        <p:sp>
          <p:nvSpPr>
            <p:cNvPr id="16" name="object 739">
              <a:extLst>
                <a:ext uri="{FF2B5EF4-FFF2-40B4-BE49-F238E27FC236}">
                  <a16:creationId xmlns:a16="http://schemas.microsoft.com/office/drawing/2014/main" id="{0200DD75-8057-4EB1-AB56-1ED15840B646}"/>
                </a:ext>
              </a:extLst>
            </p:cNvPr>
            <p:cNvSpPr txBox="1"/>
            <p:nvPr/>
          </p:nvSpPr>
          <p:spPr>
            <a:xfrm>
              <a:off x="8795364" y="2881964"/>
              <a:ext cx="737235" cy="383540"/>
            </a:xfrm>
            <a:prstGeom prst="rect">
              <a:avLst/>
            </a:prstGeom>
          </p:spPr>
          <p:txBody>
            <a:bodyPr vert="horz" wrap="square" lIns="0" tIns="24765" rIns="0" bIns="0" rtlCol="0">
              <a:spAutoFit/>
            </a:bodyPr>
            <a:lstStyle/>
            <a:p>
              <a:pPr marL="198755" marR="5080" indent="-186690">
                <a:lnSpc>
                  <a:spcPts val="1380"/>
                </a:lnSpc>
                <a:spcBef>
                  <a:spcPts val="195"/>
                </a:spcBef>
              </a:pPr>
              <a:r>
                <a:rPr sz="1200" dirty="0">
                  <a:latin typeface="Arial"/>
                  <a:cs typeface="Arial"/>
                </a:rPr>
                <a:t>PROJECT  SITE</a:t>
              </a:r>
            </a:p>
          </p:txBody>
        </p:sp>
      </p:grpSp>
      <p:grpSp>
        <p:nvGrpSpPr>
          <p:cNvPr id="30" name="Group 29">
            <a:extLst>
              <a:ext uri="{FF2B5EF4-FFF2-40B4-BE49-F238E27FC236}">
                <a16:creationId xmlns:a16="http://schemas.microsoft.com/office/drawing/2014/main" id="{CFBE8BED-897A-4103-9E74-C014D5A34789}"/>
              </a:ext>
            </a:extLst>
          </p:cNvPr>
          <p:cNvGrpSpPr/>
          <p:nvPr/>
        </p:nvGrpSpPr>
        <p:grpSpPr>
          <a:xfrm>
            <a:off x="0" y="-35902"/>
            <a:ext cx="12192000" cy="537491"/>
            <a:chOff x="0" y="-35902"/>
            <a:chExt cx="12192000" cy="537491"/>
          </a:xfrm>
        </p:grpSpPr>
        <p:sp>
          <p:nvSpPr>
            <p:cNvPr id="6" name="TextBox 5"/>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OFFERING MEMORANDUM</a:t>
              </a:r>
            </a:p>
          </p:txBody>
        </p:sp>
        <p:pic>
          <p:nvPicPr>
            <p:cNvPr id="9" name="Picture 8" descr="Logo, icon&#10;&#10;Description automatically generated">
              <a:extLst>
                <a:ext uri="{FF2B5EF4-FFF2-40B4-BE49-F238E27FC236}">
                  <a16:creationId xmlns:a16="http://schemas.microsoft.com/office/drawing/2014/main" id="{AD34A2FA-920F-4CB7-B591-1267EDA998F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
                      </a14:imgEffect>
                    </a14:imgLayer>
                  </a14:imgProps>
                </a:ext>
              </a:extLst>
            </a:blip>
            <a:stretch>
              <a:fillRect/>
            </a:stretch>
          </p:blipFill>
          <p:spPr>
            <a:xfrm>
              <a:off x="11096090" y="-35902"/>
              <a:ext cx="790428" cy="537491"/>
            </a:xfrm>
            <a:prstGeom prst="rect">
              <a:avLst/>
            </a:prstGeom>
          </p:spPr>
        </p:pic>
      </p:grpSp>
      <p:grpSp>
        <p:nvGrpSpPr>
          <p:cNvPr id="29" name="Group 28">
            <a:extLst>
              <a:ext uri="{FF2B5EF4-FFF2-40B4-BE49-F238E27FC236}">
                <a16:creationId xmlns:a16="http://schemas.microsoft.com/office/drawing/2014/main" id="{ED2B22D3-4A08-400C-8FDF-E0DA763C670D}"/>
              </a:ext>
            </a:extLst>
          </p:cNvPr>
          <p:cNvGrpSpPr/>
          <p:nvPr/>
        </p:nvGrpSpPr>
        <p:grpSpPr>
          <a:xfrm>
            <a:off x="437195" y="5247783"/>
            <a:ext cx="11921874" cy="1637513"/>
            <a:chOff x="437195" y="5247783"/>
            <a:chExt cx="11921874" cy="1637513"/>
          </a:xfrm>
        </p:grpSpPr>
        <p:sp>
          <p:nvSpPr>
            <p:cNvPr id="11" name="TextBox 10">
              <a:extLst>
                <a:ext uri="{FF2B5EF4-FFF2-40B4-BE49-F238E27FC236}">
                  <a16:creationId xmlns:a16="http://schemas.microsoft.com/office/drawing/2014/main" id="{5C01A61F-DCBC-44A7-A54A-A734B32BC242}"/>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6"/>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3" name="Right Triangle 12">
              <a:extLst>
                <a:ext uri="{FF2B5EF4-FFF2-40B4-BE49-F238E27FC236}">
                  <a16:creationId xmlns:a16="http://schemas.microsoft.com/office/drawing/2014/main" id="{BF2FC557-C9EA-43E1-99CC-699DF2EF2671}"/>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ogo&#10;&#10;Description automatically generated with medium confidence">
              <a:extLst>
                <a:ext uri="{FF2B5EF4-FFF2-40B4-BE49-F238E27FC236}">
                  <a16:creationId xmlns:a16="http://schemas.microsoft.com/office/drawing/2014/main" id="{5F3CEE54-CA84-469D-9859-41C6BD842E21}"/>
                </a:ext>
              </a:extLst>
            </p:cNvPr>
            <p:cNvPicPr>
              <a:picLocks noChangeAspect="1"/>
            </p:cNvPicPr>
            <p:nvPr/>
          </p:nvPicPr>
          <p:blipFill>
            <a:blip r:embed="rId7"/>
            <a:stretch>
              <a:fillRect/>
            </a:stretch>
          </p:blipFill>
          <p:spPr>
            <a:xfrm>
              <a:off x="10728287" y="5992766"/>
              <a:ext cx="1630782" cy="892530"/>
            </a:xfrm>
            <a:prstGeom prst="rect">
              <a:avLst/>
            </a:prstGeom>
          </p:spPr>
        </p:pic>
        <p:pic>
          <p:nvPicPr>
            <p:cNvPr id="26" name="Picture 25">
              <a:extLst>
                <a:ext uri="{FF2B5EF4-FFF2-40B4-BE49-F238E27FC236}">
                  <a16:creationId xmlns:a16="http://schemas.microsoft.com/office/drawing/2014/main" id="{E8EA2613-E073-4CCA-8C8A-7EE69E12D308}"/>
                </a:ext>
              </a:extLst>
            </p:cNvPr>
            <p:cNvPicPr>
              <a:picLocks noChangeAspect="1"/>
            </p:cNvPicPr>
            <p:nvPr/>
          </p:nvPicPr>
          <p:blipFill>
            <a:blip r:embed="rId8"/>
            <a:stretch>
              <a:fillRect/>
            </a:stretch>
          </p:blipFill>
          <p:spPr>
            <a:xfrm>
              <a:off x="437195" y="6323740"/>
              <a:ext cx="5718273" cy="278617"/>
            </a:xfrm>
            <a:prstGeom prst="rect">
              <a:avLst/>
            </a:prstGeom>
          </p:spPr>
        </p:pic>
        <p:cxnSp>
          <p:nvCxnSpPr>
            <p:cNvPr id="23" name="Straight Connector 22">
              <a:extLst>
                <a:ext uri="{FF2B5EF4-FFF2-40B4-BE49-F238E27FC236}">
                  <a16:creationId xmlns:a16="http://schemas.microsoft.com/office/drawing/2014/main" id="{C53E3031-06AC-468A-9755-E8162E84B3CF}"/>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9CA0B79A-0518-4751-8F8F-36C226C4DD8A}"/>
              </a:ext>
            </a:extLst>
          </p:cNvPr>
          <p:cNvSpPr txBox="1"/>
          <p:nvPr/>
        </p:nvSpPr>
        <p:spPr>
          <a:xfrm>
            <a:off x="437195" y="4992565"/>
            <a:ext cx="4334222" cy="646331"/>
          </a:xfrm>
          <a:prstGeom prst="rect">
            <a:avLst/>
          </a:prstGeom>
          <a:noFill/>
        </p:spPr>
        <p:txBody>
          <a:bodyPr wrap="square" rtlCol="0">
            <a:spAutoFit/>
          </a:bodyPr>
          <a:lstStyle/>
          <a:p>
            <a:r>
              <a:rPr lang="en-US" sz="1400" dirty="0">
                <a:latin typeface="Lucida Calligraphy" panose="03010101010101010101" pitchFamily="66" charset="0"/>
              </a:rPr>
              <a:t>Exclusively offered by:</a:t>
            </a:r>
          </a:p>
          <a:p>
            <a:endParaRPr lang="en-US" sz="400" dirty="0">
              <a:latin typeface="Lucida Calligraphy" panose="03010101010101010101" pitchFamily="66" charset="0"/>
            </a:endParaRPr>
          </a:p>
          <a:p>
            <a:r>
              <a:rPr lang="en-US" dirty="0">
                <a:latin typeface="Proxima Nova S Semibold" panose="02000506030000020004" pitchFamily="2" charset="0"/>
              </a:rPr>
              <a:t>WINDERMERE REAL ESTATE/GH LLC</a:t>
            </a:r>
          </a:p>
        </p:txBody>
      </p:sp>
    </p:spTree>
    <p:extLst>
      <p:ext uri="{BB962C8B-B14F-4D97-AF65-F5344CB8AC3E}">
        <p14:creationId xmlns:p14="http://schemas.microsoft.com/office/powerpoint/2010/main" val="21613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223452" y="6043075"/>
            <a:ext cx="6111489" cy="533836"/>
            <a:chOff x="616229" y="8863177"/>
            <a:chExt cx="8444865" cy="782955"/>
          </a:xfrm>
        </p:grpSpPr>
        <p:sp>
          <p:nvSpPr>
            <p:cNvPr id="4" name="object 4"/>
            <p:cNvSpPr/>
            <p:nvPr/>
          </p:nvSpPr>
          <p:spPr>
            <a:xfrm>
              <a:off x="616229" y="8863177"/>
              <a:ext cx="8444865" cy="782955"/>
            </a:xfrm>
            <a:custGeom>
              <a:avLst/>
              <a:gdLst/>
              <a:ahLst/>
              <a:cxnLst/>
              <a:rect l="l" t="t" r="r" b="b"/>
              <a:pathLst>
                <a:path w="8444865" h="782954">
                  <a:moveTo>
                    <a:pt x="291985" y="161950"/>
                  </a:moveTo>
                  <a:lnTo>
                    <a:pt x="291096" y="147307"/>
                  </a:lnTo>
                  <a:lnTo>
                    <a:pt x="287210" y="137426"/>
                  </a:lnTo>
                  <a:lnTo>
                    <a:pt x="279831" y="131813"/>
                  </a:lnTo>
                  <a:lnTo>
                    <a:pt x="268414" y="129984"/>
                  </a:lnTo>
                  <a:lnTo>
                    <a:pt x="256590" y="131826"/>
                  </a:lnTo>
                  <a:lnTo>
                    <a:pt x="248958" y="137426"/>
                  </a:lnTo>
                  <a:lnTo>
                    <a:pt x="244983" y="147294"/>
                  </a:lnTo>
                  <a:lnTo>
                    <a:pt x="244081" y="161950"/>
                  </a:lnTo>
                  <a:lnTo>
                    <a:pt x="244081" y="488962"/>
                  </a:lnTo>
                  <a:lnTo>
                    <a:pt x="243789" y="507631"/>
                  </a:lnTo>
                  <a:lnTo>
                    <a:pt x="238823" y="550367"/>
                  </a:lnTo>
                  <a:lnTo>
                    <a:pt x="206298" y="595414"/>
                  </a:lnTo>
                  <a:lnTo>
                    <a:pt x="145973" y="610387"/>
                  </a:lnTo>
                  <a:lnTo>
                    <a:pt x="102514" y="603681"/>
                  </a:lnTo>
                  <a:lnTo>
                    <a:pt x="71450" y="583488"/>
                  </a:lnTo>
                  <a:lnTo>
                    <a:pt x="52946" y="549757"/>
                  </a:lnTo>
                  <a:lnTo>
                    <a:pt x="47117" y="502399"/>
                  </a:lnTo>
                  <a:lnTo>
                    <a:pt x="46240" y="487984"/>
                  </a:lnTo>
                  <a:lnTo>
                    <a:pt x="42418" y="478282"/>
                  </a:lnTo>
                  <a:lnTo>
                    <a:pt x="35153" y="472770"/>
                  </a:lnTo>
                  <a:lnTo>
                    <a:pt x="23939" y="470966"/>
                  </a:lnTo>
                  <a:lnTo>
                    <a:pt x="12293" y="472782"/>
                  </a:lnTo>
                  <a:lnTo>
                    <a:pt x="4800" y="478282"/>
                  </a:lnTo>
                  <a:lnTo>
                    <a:pt x="876" y="487984"/>
                  </a:lnTo>
                  <a:lnTo>
                    <a:pt x="0" y="502399"/>
                  </a:lnTo>
                  <a:lnTo>
                    <a:pt x="1231" y="526300"/>
                  </a:lnTo>
                  <a:lnTo>
                    <a:pt x="8890" y="567423"/>
                  </a:lnTo>
                  <a:lnTo>
                    <a:pt x="35217" y="612762"/>
                  </a:lnTo>
                  <a:lnTo>
                    <a:pt x="99237" y="647611"/>
                  </a:lnTo>
                  <a:lnTo>
                    <a:pt x="140652" y="652208"/>
                  </a:lnTo>
                  <a:lnTo>
                    <a:pt x="142430" y="652208"/>
                  </a:lnTo>
                  <a:lnTo>
                    <a:pt x="145973" y="652145"/>
                  </a:lnTo>
                  <a:lnTo>
                    <a:pt x="147764" y="652195"/>
                  </a:lnTo>
                  <a:lnTo>
                    <a:pt x="192722" y="647611"/>
                  </a:lnTo>
                  <a:lnTo>
                    <a:pt x="256743" y="612762"/>
                  </a:lnTo>
                  <a:lnTo>
                    <a:pt x="283083" y="567423"/>
                  </a:lnTo>
                  <a:lnTo>
                    <a:pt x="290728" y="526300"/>
                  </a:lnTo>
                  <a:lnTo>
                    <a:pt x="291985" y="500011"/>
                  </a:lnTo>
                  <a:lnTo>
                    <a:pt x="291985" y="161950"/>
                  </a:lnTo>
                  <a:close/>
                </a:path>
                <a:path w="8444865" h="782954">
                  <a:moveTo>
                    <a:pt x="804824" y="636930"/>
                  </a:moveTo>
                  <a:lnTo>
                    <a:pt x="804735" y="626059"/>
                  </a:lnTo>
                  <a:lnTo>
                    <a:pt x="799947" y="611682"/>
                  </a:lnTo>
                  <a:lnTo>
                    <a:pt x="680148" y="310172"/>
                  </a:lnTo>
                  <a:lnTo>
                    <a:pt x="680148" y="443992"/>
                  </a:lnTo>
                  <a:lnTo>
                    <a:pt x="484822" y="443992"/>
                  </a:lnTo>
                  <a:lnTo>
                    <a:pt x="558088" y="257098"/>
                  </a:lnTo>
                  <a:lnTo>
                    <a:pt x="572389" y="219214"/>
                  </a:lnTo>
                  <a:lnTo>
                    <a:pt x="578218" y="203327"/>
                  </a:lnTo>
                  <a:lnTo>
                    <a:pt x="583158" y="189357"/>
                  </a:lnTo>
                  <a:lnTo>
                    <a:pt x="587400" y="201777"/>
                  </a:lnTo>
                  <a:lnTo>
                    <a:pt x="608393" y="259372"/>
                  </a:lnTo>
                  <a:lnTo>
                    <a:pt x="680148" y="443992"/>
                  </a:lnTo>
                  <a:lnTo>
                    <a:pt x="680148" y="310172"/>
                  </a:lnTo>
                  <a:lnTo>
                    <a:pt x="619747" y="158153"/>
                  </a:lnTo>
                  <a:lnTo>
                    <a:pt x="587400" y="130048"/>
                  </a:lnTo>
                  <a:lnTo>
                    <a:pt x="580961" y="129984"/>
                  </a:lnTo>
                  <a:lnTo>
                    <a:pt x="568236" y="132410"/>
                  </a:lnTo>
                  <a:lnTo>
                    <a:pt x="560019" y="137287"/>
                  </a:lnTo>
                  <a:lnTo>
                    <a:pt x="554101" y="145542"/>
                  </a:lnTo>
                  <a:lnTo>
                    <a:pt x="548271" y="158153"/>
                  </a:lnTo>
                  <a:lnTo>
                    <a:pt x="366522" y="609866"/>
                  </a:lnTo>
                  <a:lnTo>
                    <a:pt x="365213" y="612965"/>
                  </a:lnTo>
                  <a:lnTo>
                    <a:pt x="360565" y="626922"/>
                  </a:lnTo>
                  <a:lnTo>
                    <a:pt x="360489" y="637552"/>
                  </a:lnTo>
                  <a:lnTo>
                    <a:pt x="365252" y="645515"/>
                  </a:lnTo>
                  <a:lnTo>
                    <a:pt x="375170" y="651484"/>
                  </a:lnTo>
                  <a:lnTo>
                    <a:pt x="387337" y="654545"/>
                  </a:lnTo>
                  <a:lnTo>
                    <a:pt x="396875" y="652919"/>
                  </a:lnTo>
                  <a:lnTo>
                    <a:pt x="404469" y="646379"/>
                  </a:lnTo>
                  <a:lnTo>
                    <a:pt x="410781" y="634682"/>
                  </a:lnTo>
                  <a:lnTo>
                    <a:pt x="469442" y="485152"/>
                  </a:lnTo>
                  <a:lnTo>
                    <a:pt x="484822" y="485152"/>
                  </a:lnTo>
                  <a:lnTo>
                    <a:pt x="680148" y="485152"/>
                  </a:lnTo>
                  <a:lnTo>
                    <a:pt x="695540" y="485152"/>
                  </a:lnTo>
                  <a:lnTo>
                    <a:pt x="752233" y="630974"/>
                  </a:lnTo>
                  <a:lnTo>
                    <a:pt x="758786" y="644525"/>
                  </a:lnTo>
                  <a:lnTo>
                    <a:pt x="766711" y="652246"/>
                  </a:lnTo>
                  <a:lnTo>
                    <a:pt x="776795" y="654367"/>
                  </a:lnTo>
                  <a:lnTo>
                    <a:pt x="789813" y="651192"/>
                  </a:lnTo>
                  <a:lnTo>
                    <a:pt x="799947" y="645083"/>
                  </a:lnTo>
                  <a:lnTo>
                    <a:pt x="804824" y="636930"/>
                  </a:lnTo>
                  <a:close/>
                </a:path>
                <a:path w="8444865" h="782954">
                  <a:moveTo>
                    <a:pt x="2155266" y="759193"/>
                  </a:moveTo>
                  <a:lnTo>
                    <a:pt x="1861591" y="3873"/>
                  </a:lnTo>
                  <a:lnTo>
                    <a:pt x="1859534" y="3048"/>
                  </a:lnTo>
                  <a:lnTo>
                    <a:pt x="1858619" y="5118"/>
                  </a:lnTo>
                  <a:lnTo>
                    <a:pt x="2152294" y="760450"/>
                  </a:lnTo>
                  <a:lnTo>
                    <a:pt x="2154339" y="761288"/>
                  </a:lnTo>
                  <a:lnTo>
                    <a:pt x="2155266" y="759193"/>
                  </a:lnTo>
                  <a:close/>
                </a:path>
                <a:path w="8444865" h="782954">
                  <a:moveTo>
                    <a:pt x="2269617" y="763054"/>
                  </a:moveTo>
                  <a:lnTo>
                    <a:pt x="1975942" y="7708"/>
                  </a:lnTo>
                  <a:lnTo>
                    <a:pt x="1973897" y="6883"/>
                  </a:lnTo>
                  <a:lnTo>
                    <a:pt x="1972983" y="8978"/>
                  </a:lnTo>
                  <a:lnTo>
                    <a:pt x="2266645" y="764298"/>
                  </a:lnTo>
                  <a:lnTo>
                    <a:pt x="2268702" y="765124"/>
                  </a:lnTo>
                  <a:lnTo>
                    <a:pt x="2269617" y="763054"/>
                  </a:lnTo>
                  <a:close/>
                </a:path>
                <a:path w="8444865" h="782954">
                  <a:moveTo>
                    <a:pt x="2383955" y="757669"/>
                  </a:moveTo>
                  <a:lnTo>
                    <a:pt x="2090293" y="2349"/>
                  </a:lnTo>
                  <a:lnTo>
                    <a:pt x="2088235" y="1524"/>
                  </a:lnTo>
                  <a:lnTo>
                    <a:pt x="2087321" y="3606"/>
                  </a:lnTo>
                  <a:lnTo>
                    <a:pt x="2380983" y="758952"/>
                  </a:lnTo>
                  <a:lnTo>
                    <a:pt x="2383053" y="759777"/>
                  </a:lnTo>
                  <a:lnTo>
                    <a:pt x="2383955" y="757669"/>
                  </a:lnTo>
                  <a:close/>
                </a:path>
                <a:path w="8444865" h="782954">
                  <a:moveTo>
                    <a:pt x="2498318" y="780567"/>
                  </a:moveTo>
                  <a:lnTo>
                    <a:pt x="2204656" y="25234"/>
                  </a:lnTo>
                  <a:lnTo>
                    <a:pt x="2202599" y="24396"/>
                  </a:lnTo>
                  <a:lnTo>
                    <a:pt x="2201672" y="26504"/>
                  </a:lnTo>
                  <a:lnTo>
                    <a:pt x="2495359" y="781824"/>
                  </a:lnTo>
                  <a:lnTo>
                    <a:pt x="2497404" y="782650"/>
                  </a:lnTo>
                  <a:lnTo>
                    <a:pt x="2498318" y="780567"/>
                  </a:lnTo>
                  <a:close/>
                </a:path>
                <a:path w="8444865" h="782954">
                  <a:moveTo>
                    <a:pt x="2612682" y="761530"/>
                  </a:moveTo>
                  <a:lnTo>
                    <a:pt x="2319007" y="6184"/>
                  </a:lnTo>
                  <a:lnTo>
                    <a:pt x="2316962" y="5359"/>
                  </a:lnTo>
                  <a:lnTo>
                    <a:pt x="2316048" y="7467"/>
                  </a:lnTo>
                  <a:lnTo>
                    <a:pt x="2609710" y="762787"/>
                  </a:lnTo>
                  <a:lnTo>
                    <a:pt x="2611755" y="763612"/>
                  </a:lnTo>
                  <a:lnTo>
                    <a:pt x="2612682" y="761530"/>
                  </a:lnTo>
                  <a:close/>
                </a:path>
                <a:path w="8444865" h="782954">
                  <a:moveTo>
                    <a:pt x="2727020" y="756145"/>
                  </a:moveTo>
                  <a:lnTo>
                    <a:pt x="2433370" y="825"/>
                  </a:lnTo>
                  <a:lnTo>
                    <a:pt x="2431313" y="0"/>
                  </a:lnTo>
                  <a:lnTo>
                    <a:pt x="2430399" y="2082"/>
                  </a:lnTo>
                  <a:lnTo>
                    <a:pt x="2724048" y="757428"/>
                  </a:lnTo>
                  <a:lnTo>
                    <a:pt x="2726105" y="758253"/>
                  </a:lnTo>
                  <a:lnTo>
                    <a:pt x="2727020" y="756145"/>
                  </a:lnTo>
                  <a:close/>
                </a:path>
                <a:path w="8444865" h="782954">
                  <a:moveTo>
                    <a:pt x="2841371" y="779056"/>
                  </a:moveTo>
                  <a:lnTo>
                    <a:pt x="2547709" y="23710"/>
                  </a:lnTo>
                  <a:lnTo>
                    <a:pt x="2545651" y="22885"/>
                  </a:lnTo>
                  <a:lnTo>
                    <a:pt x="2544737" y="24980"/>
                  </a:lnTo>
                  <a:lnTo>
                    <a:pt x="2838412" y="780300"/>
                  </a:lnTo>
                  <a:lnTo>
                    <a:pt x="2840469" y="781126"/>
                  </a:lnTo>
                  <a:lnTo>
                    <a:pt x="2841371" y="779056"/>
                  </a:lnTo>
                  <a:close/>
                </a:path>
                <a:path w="8444865" h="782954">
                  <a:moveTo>
                    <a:pt x="2955747" y="760018"/>
                  </a:moveTo>
                  <a:lnTo>
                    <a:pt x="2662072" y="4660"/>
                  </a:lnTo>
                  <a:lnTo>
                    <a:pt x="2660015" y="3860"/>
                  </a:lnTo>
                  <a:lnTo>
                    <a:pt x="2659100" y="5943"/>
                  </a:lnTo>
                  <a:lnTo>
                    <a:pt x="2952775" y="761263"/>
                  </a:lnTo>
                  <a:lnTo>
                    <a:pt x="2954820" y="762088"/>
                  </a:lnTo>
                  <a:lnTo>
                    <a:pt x="2955747" y="760018"/>
                  </a:lnTo>
                  <a:close/>
                </a:path>
                <a:path w="8444865" h="782954">
                  <a:moveTo>
                    <a:pt x="3070098" y="777532"/>
                  </a:moveTo>
                  <a:lnTo>
                    <a:pt x="2776423" y="22186"/>
                  </a:lnTo>
                  <a:lnTo>
                    <a:pt x="2774378" y="21361"/>
                  </a:lnTo>
                  <a:lnTo>
                    <a:pt x="2773464" y="23456"/>
                  </a:lnTo>
                  <a:lnTo>
                    <a:pt x="3067126" y="778776"/>
                  </a:lnTo>
                  <a:lnTo>
                    <a:pt x="3069183" y="779614"/>
                  </a:lnTo>
                  <a:lnTo>
                    <a:pt x="3070098" y="777532"/>
                  </a:lnTo>
                  <a:close/>
                </a:path>
                <a:path w="8444865" h="782954">
                  <a:moveTo>
                    <a:pt x="3184436" y="758494"/>
                  </a:moveTo>
                  <a:lnTo>
                    <a:pt x="2890774" y="3149"/>
                  </a:lnTo>
                  <a:lnTo>
                    <a:pt x="2888716" y="2336"/>
                  </a:lnTo>
                  <a:lnTo>
                    <a:pt x="2887802" y="4419"/>
                  </a:lnTo>
                  <a:lnTo>
                    <a:pt x="3181464" y="759739"/>
                  </a:lnTo>
                  <a:lnTo>
                    <a:pt x="3183534" y="760564"/>
                  </a:lnTo>
                  <a:lnTo>
                    <a:pt x="3184436" y="758494"/>
                  </a:lnTo>
                  <a:close/>
                </a:path>
                <a:path w="8444865" h="782954">
                  <a:moveTo>
                    <a:pt x="3298799" y="776008"/>
                  </a:moveTo>
                  <a:lnTo>
                    <a:pt x="3005137" y="20662"/>
                  </a:lnTo>
                  <a:lnTo>
                    <a:pt x="3003080" y="19837"/>
                  </a:lnTo>
                  <a:lnTo>
                    <a:pt x="3002153" y="21945"/>
                  </a:lnTo>
                  <a:lnTo>
                    <a:pt x="3295840" y="777265"/>
                  </a:lnTo>
                  <a:lnTo>
                    <a:pt x="3297885" y="778090"/>
                  </a:lnTo>
                  <a:lnTo>
                    <a:pt x="3298799" y="776008"/>
                  </a:lnTo>
                  <a:close/>
                </a:path>
                <a:path w="8444865" h="782954">
                  <a:moveTo>
                    <a:pt x="3413163" y="756970"/>
                  </a:moveTo>
                  <a:lnTo>
                    <a:pt x="3119488" y="1625"/>
                  </a:lnTo>
                  <a:lnTo>
                    <a:pt x="3117443" y="812"/>
                  </a:lnTo>
                  <a:lnTo>
                    <a:pt x="3116516" y="2895"/>
                  </a:lnTo>
                  <a:lnTo>
                    <a:pt x="3410191" y="758240"/>
                  </a:lnTo>
                  <a:lnTo>
                    <a:pt x="3412236" y="759053"/>
                  </a:lnTo>
                  <a:lnTo>
                    <a:pt x="3413163" y="756970"/>
                  </a:lnTo>
                  <a:close/>
                </a:path>
                <a:path w="8444865" h="782954">
                  <a:moveTo>
                    <a:pt x="3527501" y="774496"/>
                  </a:moveTo>
                  <a:lnTo>
                    <a:pt x="3233851" y="19151"/>
                  </a:lnTo>
                  <a:lnTo>
                    <a:pt x="3231794" y="18338"/>
                  </a:lnTo>
                  <a:lnTo>
                    <a:pt x="3230880" y="20421"/>
                  </a:lnTo>
                  <a:lnTo>
                    <a:pt x="3524529" y="775741"/>
                  </a:lnTo>
                  <a:lnTo>
                    <a:pt x="3526586" y="776566"/>
                  </a:lnTo>
                  <a:lnTo>
                    <a:pt x="3527501" y="774496"/>
                  </a:lnTo>
                  <a:close/>
                </a:path>
                <a:path w="8444865" h="782954">
                  <a:moveTo>
                    <a:pt x="3641852" y="772972"/>
                  </a:moveTo>
                  <a:lnTo>
                    <a:pt x="3348190" y="17627"/>
                  </a:lnTo>
                  <a:lnTo>
                    <a:pt x="3346132" y="16814"/>
                  </a:lnTo>
                  <a:lnTo>
                    <a:pt x="3345218" y="18897"/>
                  </a:lnTo>
                  <a:lnTo>
                    <a:pt x="3638893" y="774242"/>
                  </a:lnTo>
                  <a:lnTo>
                    <a:pt x="3640950" y="775055"/>
                  </a:lnTo>
                  <a:lnTo>
                    <a:pt x="3641852" y="772972"/>
                  </a:lnTo>
                  <a:close/>
                </a:path>
                <a:path w="8444865" h="782954">
                  <a:moveTo>
                    <a:pt x="3756228" y="771448"/>
                  </a:moveTo>
                  <a:lnTo>
                    <a:pt x="3462553" y="16129"/>
                  </a:lnTo>
                  <a:lnTo>
                    <a:pt x="3460496" y="15303"/>
                  </a:lnTo>
                  <a:lnTo>
                    <a:pt x="3459581" y="17373"/>
                  </a:lnTo>
                  <a:lnTo>
                    <a:pt x="3753256" y="772718"/>
                  </a:lnTo>
                  <a:lnTo>
                    <a:pt x="3755301" y="773531"/>
                  </a:lnTo>
                  <a:lnTo>
                    <a:pt x="3756228" y="771448"/>
                  </a:lnTo>
                  <a:close/>
                </a:path>
                <a:path w="8444865" h="782954">
                  <a:moveTo>
                    <a:pt x="3870579" y="769924"/>
                  </a:moveTo>
                  <a:lnTo>
                    <a:pt x="3576904" y="14605"/>
                  </a:lnTo>
                  <a:lnTo>
                    <a:pt x="3574859" y="13779"/>
                  </a:lnTo>
                  <a:lnTo>
                    <a:pt x="3573945" y="15849"/>
                  </a:lnTo>
                  <a:lnTo>
                    <a:pt x="3867607" y="771194"/>
                  </a:lnTo>
                  <a:lnTo>
                    <a:pt x="3869664" y="772007"/>
                  </a:lnTo>
                  <a:lnTo>
                    <a:pt x="3870579" y="769924"/>
                  </a:lnTo>
                  <a:close/>
                </a:path>
                <a:path w="8444865" h="782954">
                  <a:moveTo>
                    <a:pt x="3984917" y="768400"/>
                  </a:moveTo>
                  <a:lnTo>
                    <a:pt x="3691255" y="13081"/>
                  </a:lnTo>
                  <a:lnTo>
                    <a:pt x="3689197" y="12255"/>
                  </a:lnTo>
                  <a:lnTo>
                    <a:pt x="3688283" y="14338"/>
                  </a:lnTo>
                  <a:lnTo>
                    <a:pt x="3981945" y="769683"/>
                  </a:lnTo>
                  <a:lnTo>
                    <a:pt x="3984015" y="770509"/>
                  </a:lnTo>
                  <a:lnTo>
                    <a:pt x="3984917" y="768400"/>
                  </a:lnTo>
                  <a:close/>
                </a:path>
                <a:path w="8444865" h="782954">
                  <a:moveTo>
                    <a:pt x="4099280" y="771448"/>
                  </a:moveTo>
                  <a:lnTo>
                    <a:pt x="3805618" y="16129"/>
                  </a:lnTo>
                  <a:lnTo>
                    <a:pt x="3803561" y="15303"/>
                  </a:lnTo>
                  <a:lnTo>
                    <a:pt x="3802634" y="17373"/>
                  </a:lnTo>
                  <a:lnTo>
                    <a:pt x="4096321" y="772718"/>
                  </a:lnTo>
                  <a:lnTo>
                    <a:pt x="4098366" y="773531"/>
                  </a:lnTo>
                  <a:lnTo>
                    <a:pt x="4099280" y="771448"/>
                  </a:lnTo>
                  <a:close/>
                </a:path>
                <a:path w="8444865" h="782954">
                  <a:moveTo>
                    <a:pt x="4213644" y="769924"/>
                  </a:moveTo>
                  <a:lnTo>
                    <a:pt x="3919969" y="14605"/>
                  </a:lnTo>
                  <a:lnTo>
                    <a:pt x="3917924" y="13779"/>
                  </a:lnTo>
                  <a:lnTo>
                    <a:pt x="3916997" y="15849"/>
                  </a:lnTo>
                  <a:lnTo>
                    <a:pt x="4210672" y="771194"/>
                  </a:lnTo>
                  <a:lnTo>
                    <a:pt x="4212717" y="772007"/>
                  </a:lnTo>
                  <a:lnTo>
                    <a:pt x="4213644" y="769924"/>
                  </a:lnTo>
                  <a:close/>
                </a:path>
                <a:path w="8444865" h="782954">
                  <a:moveTo>
                    <a:pt x="4327982" y="768400"/>
                  </a:moveTo>
                  <a:lnTo>
                    <a:pt x="4034332" y="13081"/>
                  </a:lnTo>
                  <a:lnTo>
                    <a:pt x="4032275" y="12255"/>
                  </a:lnTo>
                  <a:lnTo>
                    <a:pt x="4031361" y="14338"/>
                  </a:lnTo>
                  <a:lnTo>
                    <a:pt x="4325010" y="769683"/>
                  </a:lnTo>
                  <a:lnTo>
                    <a:pt x="4327068" y="770509"/>
                  </a:lnTo>
                  <a:lnTo>
                    <a:pt x="4327982" y="768400"/>
                  </a:lnTo>
                  <a:close/>
                </a:path>
                <a:path w="8444865" h="782954">
                  <a:moveTo>
                    <a:pt x="4442333" y="759193"/>
                  </a:moveTo>
                  <a:lnTo>
                    <a:pt x="4148671" y="3873"/>
                  </a:lnTo>
                  <a:lnTo>
                    <a:pt x="4146613" y="3048"/>
                  </a:lnTo>
                  <a:lnTo>
                    <a:pt x="4145699" y="5118"/>
                  </a:lnTo>
                  <a:lnTo>
                    <a:pt x="4439361" y="760450"/>
                  </a:lnTo>
                  <a:lnTo>
                    <a:pt x="4441431" y="761288"/>
                  </a:lnTo>
                  <a:lnTo>
                    <a:pt x="4442333" y="759193"/>
                  </a:lnTo>
                  <a:close/>
                </a:path>
                <a:path w="8444865" h="782954">
                  <a:moveTo>
                    <a:pt x="4556696" y="763054"/>
                  </a:moveTo>
                  <a:lnTo>
                    <a:pt x="4263034" y="7708"/>
                  </a:lnTo>
                  <a:lnTo>
                    <a:pt x="4260977" y="6883"/>
                  </a:lnTo>
                  <a:lnTo>
                    <a:pt x="4260062" y="8978"/>
                  </a:lnTo>
                  <a:lnTo>
                    <a:pt x="4553737" y="764298"/>
                  </a:lnTo>
                  <a:lnTo>
                    <a:pt x="4555782" y="765124"/>
                  </a:lnTo>
                  <a:lnTo>
                    <a:pt x="4556696" y="763054"/>
                  </a:lnTo>
                  <a:close/>
                </a:path>
                <a:path w="8444865" h="782954">
                  <a:moveTo>
                    <a:pt x="4671060" y="757669"/>
                  </a:moveTo>
                  <a:lnTo>
                    <a:pt x="4377385" y="2349"/>
                  </a:lnTo>
                  <a:lnTo>
                    <a:pt x="4375340" y="1524"/>
                  </a:lnTo>
                  <a:lnTo>
                    <a:pt x="4374413" y="3606"/>
                  </a:lnTo>
                  <a:lnTo>
                    <a:pt x="4668088" y="758952"/>
                  </a:lnTo>
                  <a:lnTo>
                    <a:pt x="4670120" y="759777"/>
                  </a:lnTo>
                  <a:lnTo>
                    <a:pt x="4671060" y="757669"/>
                  </a:lnTo>
                  <a:close/>
                </a:path>
                <a:path w="8444865" h="782954">
                  <a:moveTo>
                    <a:pt x="4785398" y="780567"/>
                  </a:moveTo>
                  <a:lnTo>
                    <a:pt x="4491736" y="25234"/>
                  </a:lnTo>
                  <a:lnTo>
                    <a:pt x="4489678" y="24396"/>
                  </a:lnTo>
                  <a:lnTo>
                    <a:pt x="4488764" y="26504"/>
                  </a:lnTo>
                  <a:lnTo>
                    <a:pt x="4782426" y="781824"/>
                  </a:lnTo>
                  <a:lnTo>
                    <a:pt x="4784496" y="782650"/>
                  </a:lnTo>
                  <a:lnTo>
                    <a:pt x="4785398" y="780567"/>
                  </a:lnTo>
                  <a:close/>
                </a:path>
                <a:path w="8444865" h="782954">
                  <a:moveTo>
                    <a:pt x="4899761" y="761530"/>
                  </a:moveTo>
                  <a:lnTo>
                    <a:pt x="4606099" y="6184"/>
                  </a:lnTo>
                  <a:lnTo>
                    <a:pt x="4604042" y="5359"/>
                  </a:lnTo>
                  <a:lnTo>
                    <a:pt x="4603115" y="7467"/>
                  </a:lnTo>
                  <a:lnTo>
                    <a:pt x="4896790" y="762787"/>
                  </a:lnTo>
                  <a:lnTo>
                    <a:pt x="4898847" y="763612"/>
                  </a:lnTo>
                  <a:lnTo>
                    <a:pt x="4899761" y="761530"/>
                  </a:lnTo>
                  <a:close/>
                </a:path>
                <a:path w="8444865" h="782954">
                  <a:moveTo>
                    <a:pt x="5014125" y="756145"/>
                  </a:moveTo>
                  <a:lnTo>
                    <a:pt x="4720450" y="825"/>
                  </a:lnTo>
                  <a:lnTo>
                    <a:pt x="4718405" y="0"/>
                  </a:lnTo>
                  <a:lnTo>
                    <a:pt x="4717478" y="2082"/>
                  </a:lnTo>
                  <a:lnTo>
                    <a:pt x="5011153" y="757428"/>
                  </a:lnTo>
                  <a:lnTo>
                    <a:pt x="5013198" y="758253"/>
                  </a:lnTo>
                  <a:lnTo>
                    <a:pt x="5014125" y="756145"/>
                  </a:lnTo>
                  <a:close/>
                </a:path>
                <a:path w="8444865" h="782954">
                  <a:moveTo>
                    <a:pt x="5128463" y="779056"/>
                  </a:moveTo>
                  <a:lnTo>
                    <a:pt x="4834788" y="23710"/>
                  </a:lnTo>
                  <a:lnTo>
                    <a:pt x="4832756" y="22885"/>
                  </a:lnTo>
                  <a:lnTo>
                    <a:pt x="4831842" y="24980"/>
                  </a:lnTo>
                  <a:lnTo>
                    <a:pt x="5125491" y="780300"/>
                  </a:lnTo>
                  <a:lnTo>
                    <a:pt x="5127549" y="781126"/>
                  </a:lnTo>
                  <a:lnTo>
                    <a:pt x="5128463" y="779056"/>
                  </a:lnTo>
                  <a:close/>
                </a:path>
                <a:path w="8444865" h="782954">
                  <a:moveTo>
                    <a:pt x="5242814" y="760018"/>
                  </a:moveTo>
                  <a:lnTo>
                    <a:pt x="4949152" y="4660"/>
                  </a:lnTo>
                  <a:lnTo>
                    <a:pt x="4947094" y="3860"/>
                  </a:lnTo>
                  <a:lnTo>
                    <a:pt x="4946180" y="5943"/>
                  </a:lnTo>
                  <a:lnTo>
                    <a:pt x="5239842" y="761263"/>
                  </a:lnTo>
                  <a:lnTo>
                    <a:pt x="5241912" y="762088"/>
                  </a:lnTo>
                  <a:lnTo>
                    <a:pt x="5242814" y="760018"/>
                  </a:lnTo>
                  <a:close/>
                </a:path>
                <a:path w="8444865" h="782954">
                  <a:moveTo>
                    <a:pt x="5357177" y="777532"/>
                  </a:moveTo>
                  <a:lnTo>
                    <a:pt x="5063515" y="22186"/>
                  </a:lnTo>
                  <a:lnTo>
                    <a:pt x="5061458" y="21361"/>
                  </a:lnTo>
                  <a:lnTo>
                    <a:pt x="5060543" y="23456"/>
                  </a:lnTo>
                  <a:lnTo>
                    <a:pt x="5354218" y="778776"/>
                  </a:lnTo>
                  <a:lnTo>
                    <a:pt x="5356263" y="779614"/>
                  </a:lnTo>
                  <a:lnTo>
                    <a:pt x="5357177" y="777532"/>
                  </a:lnTo>
                  <a:close/>
                </a:path>
                <a:path w="8444865" h="782954">
                  <a:moveTo>
                    <a:pt x="5471541" y="758494"/>
                  </a:moveTo>
                  <a:lnTo>
                    <a:pt x="5177866" y="3149"/>
                  </a:lnTo>
                  <a:lnTo>
                    <a:pt x="5175821" y="2336"/>
                  </a:lnTo>
                  <a:lnTo>
                    <a:pt x="5174907" y="4419"/>
                  </a:lnTo>
                  <a:lnTo>
                    <a:pt x="5468569" y="759739"/>
                  </a:lnTo>
                  <a:lnTo>
                    <a:pt x="5470601" y="760564"/>
                  </a:lnTo>
                  <a:lnTo>
                    <a:pt x="5471541" y="758494"/>
                  </a:lnTo>
                  <a:close/>
                </a:path>
                <a:path w="8444865" h="782954">
                  <a:moveTo>
                    <a:pt x="5585879" y="776008"/>
                  </a:moveTo>
                  <a:lnTo>
                    <a:pt x="5292217" y="20662"/>
                  </a:lnTo>
                  <a:lnTo>
                    <a:pt x="5290159" y="19837"/>
                  </a:lnTo>
                  <a:lnTo>
                    <a:pt x="5289245" y="21945"/>
                  </a:lnTo>
                  <a:lnTo>
                    <a:pt x="5582907" y="777265"/>
                  </a:lnTo>
                  <a:lnTo>
                    <a:pt x="5584977" y="778090"/>
                  </a:lnTo>
                  <a:lnTo>
                    <a:pt x="5585879" y="776008"/>
                  </a:lnTo>
                  <a:close/>
                </a:path>
                <a:path w="8444865" h="782954">
                  <a:moveTo>
                    <a:pt x="5700242" y="756970"/>
                  </a:moveTo>
                  <a:lnTo>
                    <a:pt x="5406580" y="1625"/>
                  </a:lnTo>
                  <a:lnTo>
                    <a:pt x="5404523" y="812"/>
                  </a:lnTo>
                  <a:lnTo>
                    <a:pt x="5403596" y="2895"/>
                  </a:lnTo>
                  <a:lnTo>
                    <a:pt x="5697283" y="758240"/>
                  </a:lnTo>
                  <a:lnTo>
                    <a:pt x="5699328" y="759053"/>
                  </a:lnTo>
                  <a:lnTo>
                    <a:pt x="5700242" y="756970"/>
                  </a:lnTo>
                  <a:close/>
                </a:path>
                <a:path w="8444865" h="782954">
                  <a:moveTo>
                    <a:pt x="5814606" y="774496"/>
                  </a:moveTo>
                  <a:lnTo>
                    <a:pt x="5520931" y="19151"/>
                  </a:lnTo>
                  <a:lnTo>
                    <a:pt x="5518886" y="18338"/>
                  </a:lnTo>
                  <a:lnTo>
                    <a:pt x="5517959" y="20421"/>
                  </a:lnTo>
                  <a:lnTo>
                    <a:pt x="5811634" y="775741"/>
                  </a:lnTo>
                  <a:lnTo>
                    <a:pt x="5813679" y="776566"/>
                  </a:lnTo>
                  <a:lnTo>
                    <a:pt x="5814606" y="774496"/>
                  </a:lnTo>
                  <a:close/>
                </a:path>
                <a:path w="8444865" h="782954">
                  <a:moveTo>
                    <a:pt x="5928944" y="772972"/>
                  </a:moveTo>
                  <a:lnTo>
                    <a:pt x="5635269" y="17627"/>
                  </a:lnTo>
                  <a:lnTo>
                    <a:pt x="5633237" y="16814"/>
                  </a:lnTo>
                  <a:lnTo>
                    <a:pt x="5632323" y="18897"/>
                  </a:lnTo>
                  <a:lnTo>
                    <a:pt x="5925972" y="774242"/>
                  </a:lnTo>
                  <a:lnTo>
                    <a:pt x="5928030" y="775055"/>
                  </a:lnTo>
                  <a:lnTo>
                    <a:pt x="5928944" y="772972"/>
                  </a:lnTo>
                  <a:close/>
                </a:path>
                <a:path w="8444865" h="782954">
                  <a:moveTo>
                    <a:pt x="6043295" y="771448"/>
                  </a:moveTo>
                  <a:lnTo>
                    <a:pt x="5749633" y="16129"/>
                  </a:lnTo>
                  <a:lnTo>
                    <a:pt x="5747575" y="15303"/>
                  </a:lnTo>
                  <a:lnTo>
                    <a:pt x="5746661" y="17373"/>
                  </a:lnTo>
                  <a:lnTo>
                    <a:pt x="6040323" y="772718"/>
                  </a:lnTo>
                  <a:lnTo>
                    <a:pt x="6042393" y="773531"/>
                  </a:lnTo>
                  <a:lnTo>
                    <a:pt x="6043295" y="771448"/>
                  </a:lnTo>
                  <a:close/>
                </a:path>
                <a:path w="8444865" h="782954">
                  <a:moveTo>
                    <a:pt x="6157671" y="769924"/>
                  </a:moveTo>
                  <a:lnTo>
                    <a:pt x="5863996" y="14605"/>
                  </a:lnTo>
                  <a:lnTo>
                    <a:pt x="5861939" y="13779"/>
                  </a:lnTo>
                  <a:lnTo>
                    <a:pt x="5861024" y="15849"/>
                  </a:lnTo>
                  <a:lnTo>
                    <a:pt x="6154699" y="771194"/>
                  </a:lnTo>
                  <a:lnTo>
                    <a:pt x="6156744" y="772007"/>
                  </a:lnTo>
                  <a:lnTo>
                    <a:pt x="6157671" y="769924"/>
                  </a:lnTo>
                  <a:close/>
                </a:path>
                <a:path w="8444865" h="782954">
                  <a:moveTo>
                    <a:pt x="6272022" y="768400"/>
                  </a:moveTo>
                  <a:lnTo>
                    <a:pt x="5978347" y="13081"/>
                  </a:lnTo>
                  <a:lnTo>
                    <a:pt x="5976302" y="12255"/>
                  </a:lnTo>
                  <a:lnTo>
                    <a:pt x="5975388" y="14338"/>
                  </a:lnTo>
                  <a:lnTo>
                    <a:pt x="6269050" y="769683"/>
                  </a:lnTo>
                  <a:lnTo>
                    <a:pt x="6271107" y="770509"/>
                  </a:lnTo>
                  <a:lnTo>
                    <a:pt x="6272022" y="768400"/>
                  </a:lnTo>
                  <a:close/>
                </a:path>
                <a:path w="8444865" h="782954">
                  <a:moveTo>
                    <a:pt x="6386360" y="771448"/>
                  </a:moveTo>
                  <a:lnTo>
                    <a:pt x="6092698" y="16129"/>
                  </a:lnTo>
                  <a:lnTo>
                    <a:pt x="6090640" y="15303"/>
                  </a:lnTo>
                  <a:lnTo>
                    <a:pt x="6089726" y="17373"/>
                  </a:lnTo>
                  <a:lnTo>
                    <a:pt x="6383388" y="772718"/>
                  </a:lnTo>
                  <a:lnTo>
                    <a:pt x="6385458" y="773531"/>
                  </a:lnTo>
                  <a:lnTo>
                    <a:pt x="6386360" y="771448"/>
                  </a:lnTo>
                  <a:close/>
                </a:path>
                <a:path w="8444865" h="782954">
                  <a:moveTo>
                    <a:pt x="6500723" y="769924"/>
                  </a:moveTo>
                  <a:lnTo>
                    <a:pt x="6207061" y="14605"/>
                  </a:lnTo>
                  <a:lnTo>
                    <a:pt x="6205004" y="13779"/>
                  </a:lnTo>
                  <a:lnTo>
                    <a:pt x="6204077" y="15849"/>
                  </a:lnTo>
                  <a:lnTo>
                    <a:pt x="6497764" y="771194"/>
                  </a:lnTo>
                  <a:lnTo>
                    <a:pt x="6499809" y="772007"/>
                  </a:lnTo>
                  <a:lnTo>
                    <a:pt x="6500723" y="769924"/>
                  </a:lnTo>
                  <a:close/>
                </a:path>
                <a:path w="8444865" h="782954">
                  <a:moveTo>
                    <a:pt x="6615087" y="768400"/>
                  </a:moveTo>
                  <a:lnTo>
                    <a:pt x="6321412" y="13081"/>
                  </a:lnTo>
                  <a:lnTo>
                    <a:pt x="6319367" y="12255"/>
                  </a:lnTo>
                  <a:lnTo>
                    <a:pt x="6318440" y="14338"/>
                  </a:lnTo>
                  <a:lnTo>
                    <a:pt x="6612115" y="769683"/>
                  </a:lnTo>
                  <a:lnTo>
                    <a:pt x="6614160" y="770509"/>
                  </a:lnTo>
                  <a:lnTo>
                    <a:pt x="6615087" y="768400"/>
                  </a:lnTo>
                  <a:close/>
                </a:path>
                <a:path w="8444865" h="782954">
                  <a:moveTo>
                    <a:pt x="6729425" y="777532"/>
                  </a:moveTo>
                  <a:lnTo>
                    <a:pt x="6435750" y="22186"/>
                  </a:lnTo>
                  <a:lnTo>
                    <a:pt x="6433718" y="21361"/>
                  </a:lnTo>
                  <a:lnTo>
                    <a:pt x="6432804" y="23456"/>
                  </a:lnTo>
                  <a:lnTo>
                    <a:pt x="6726453" y="778776"/>
                  </a:lnTo>
                  <a:lnTo>
                    <a:pt x="6728511" y="779614"/>
                  </a:lnTo>
                  <a:lnTo>
                    <a:pt x="6729425" y="777532"/>
                  </a:lnTo>
                  <a:close/>
                </a:path>
                <a:path w="8444865" h="782954">
                  <a:moveTo>
                    <a:pt x="6843776" y="758494"/>
                  </a:moveTo>
                  <a:lnTo>
                    <a:pt x="6550114" y="3149"/>
                  </a:lnTo>
                  <a:lnTo>
                    <a:pt x="6548056" y="2336"/>
                  </a:lnTo>
                  <a:lnTo>
                    <a:pt x="6547142" y="4419"/>
                  </a:lnTo>
                  <a:lnTo>
                    <a:pt x="6840804" y="759739"/>
                  </a:lnTo>
                  <a:lnTo>
                    <a:pt x="6842874" y="760564"/>
                  </a:lnTo>
                  <a:lnTo>
                    <a:pt x="6843776" y="758494"/>
                  </a:lnTo>
                  <a:close/>
                </a:path>
                <a:path w="8444865" h="782954">
                  <a:moveTo>
                    <a:pt x="6958139" y="776008"/>
                  </a:moveTo>
                  <a:lnTo>
                    <a:pt x="6664477" y="20662"/>
                  </a:lnTo>
                  <a:lnTo>
                    <a:pt x="6662420" y="19837"/>
                  </a:lnTo>
                  <a:lnTo>
                    <a:pt x="6661505" y="21945"/>
                  </a:lnTo>
                  <a:lnTo>
                    <a:pt x="6955180" y="777265"/>
                  </a:lnTo>
                  <a:lnTo>
                    <a:pt x="6957225" y="778090"/>
                  </a:lnTo>
                  <a:lnTo>
                    <a:pt x="6958139" y="776008"/>
                  </a:lnTo>
                  <a:close/>
                </a:path>
                <a:path w="8444865" h="782954">
                  <a:moveTo>
                    <a:pt x="7072503" y="756970"/>
                  </a:moveTo>
                  <a:lnTo>
                    <a:pt x="6778828" y="1625"/>
                  </a:lnTo>
                  <a:lnTo>
                    <a:pt x="6776783" y="812"/>
                  </a:lnTo>
                  <a:lnTo>
                    <a:pt x="6775856" y="2895"/>
                  </a:lnTo>
                  <a:lnTo>
                    <a:pt x="7069531" y="758240"/>
                  </a:lnTo>
                  <a:lnTo>
                    <a:pt x="7071563" y="759053"/>
                  </a:lnTo>
                  <a:lnTo>
                    <a:pt x="7072503" y="756970"/>
                  </a:lnTo>
                  <a:close/>
                </a:path>
                <a:path w="8444865" h="782954">
                  <a:moveTo>
                    <a:pt x="7186841" y="774496"/>
                  </a:moveTo>
                  <a:lnTo>
                    <a:pt x="6893166" y="19151"/>
                  </a:lnTo>
                  <a:lnTo>
                    <a:pt x="6891121" y="18338"/>
                  </a:lnTo>
                  <a:lnTo>
                    <a:pt x="6890207" y="20421"/>
                  </a:lnTo>
                  <a:lnTo>
                    <a:pt x="7183869" y="775741"/>
                  </a:lnTo>
                  <a:lnTo>
                    <a:pt x="7185939" y="776566"/>
                  </a:lnTo>
                  <a:lnTo>
                    <a:pt x="7186841" y="774496"/>
                  </a:lnTo>
                  <a:close/>
                </a:path>
                <a:path w="8444865" h="782954">
                  <a:moveTo>
                    <a:pt x="7301204" y="772972"/>
                  </a:moveTo>
                  <a:lnTo>
                    <a:pt x="7007542" y="17627"/>
                  </a:lnTo>
                  <a:lnTo>
                    <a:pt x="7005485" y="16814"/>
                  </a:lnTo>
                  <a:lnTo>
                    <a:pt x="7004558" y="18897"/>
                  </a:lnTo>
                  <a:lnTo>
                    <a:pt x="7298245" y="774242"/>
                  </a:lnTo>
                  <a:lnTo>
                    <a:pt x="7300290" y="775055"/>
                  </a:lnTo>
                  <a:lnTo>
                    <a:pt x="7301204" y="772972"/>
                  </a:lnTo>
                  <a:close/>
                </a:path>
                <a:path w="8444865" h="782954">
                  <a:moveTo>
                    <a:pt x="7415568" y="771448"/>
                  </a:moveTo>
                  <a:lnTo>
                    <a:pt x="7121893" y="16103"/>
                  </a:lnTo>
                  <a:lnTo>
                    <a:pt x="7119848" y="15303"/>
                  </a:lnTo>
                  <a:lnTo>
                    <a:pt x="7118921" y="17373"/>
                  </a:lnTo>
                  <a:lnTo>
                    <a:pt x="7412596" y="772718"/>
                  </a:lnTo>
                  <a:lnTo>
                    <a:pt x="7414641" y="773531"/>
                  </a:lnTo>
                  <a:lnTo>
                    <a:pt x="7415568" y="771448"/>
                  </a:lnTo>
                  <a:close/>
                </a:path>
                <a:path w="8444865" h="782954">
                  <a:moveTo>
                    <a:pt x="7529906" y="769924"/>
                  </a:moveTo>
                  <a:lnTo>
                    <a:pt x="7236231" y="14605"/>
                  </a:lnTo>
                  <a:lnTo>
                    <a:pt x="7234199" y="13779"/>
                  </a:lnTo>
                  <a:lnTo>
                    <a:pt x="7233285" y="15849"/>
                  </a:lnTo>
                  <a:lnTo>
                    <a:pt x="7526934" y="771194"/>
                  </a:lnTo>
                  <a:lnTo>
                    <a:pt x="7528992" y="772007"/>
                  </a:lnTo>
                  <a:lnTo>
                    <a:pt x="7529906" y="769924"/>
                  </a:lnTo>
                  <a:close/>
                </a:path>
                <a:path w="8444865" h="782954">
                  <a:moveTo>
                    <a:pt x="7644257" y="768400"/>
                  </a:moveTo>
                  <a:lnTo>
                    <a:pt x="7350595" y="13081"/>
                  </a:lnTo>
                  <a:lnTo>
                    <a:pt x="7348537" y="12255"/>
                  </a:lnTo>
                  <a:lnTo>
                    <a:pt x="7347623" y="14338"/>
                  </a:lnTo>
                  <a:lnTo>
                    <a:pt x="7641285" y="769683"/>
                  </a:lnTo>
                  <a:lnTo>
                    <a:pt x="7643355" y="770509"/>
                  </a:lnTo>
                  <a:lnTo>
                    <a:pt x="7644257" y="768400"/>
                  </a:lnTo>
                  <a:close/>
                </a:path>
                <a:path w="8444865" h="782954">
                  <a:moveTo>
                    <a:pt x="7758620" y="771448"/>
                  </a:moveTo>
                  <a:lnTo>
                    <a:pt x="7464958" y="16129"/>
                  </a:lnTo>
                  <a:lnTo>
                    <a:pt x="7462901" y="15303"/>
                  </a:lnTo>
                  <a:lnTo>
                    <a:pt x="7461986" y="17373"/>
                  </a:lnTo>
                  <a:lnTo>
                    <a:pt x="7755661" y="772718"/>
                  </a:lnTo>
                  <a:lnTo>
                    <a:pt x="7757706" y="773531"/>
                  </a:lnTo>
                  <a:lnTo>
                    <a:pt x="7758620" y="771448"/>
                  </a:lnTo>
                  <a:close/>
                </a:path>
                <a:path w="8444865" h="782954">
                  <a:moveTo>
                    <a:pt x="7872984" y="769924"/>
                  </a:moveTo>
                  <a:lnTo>
                    <a:pt x="7579309" y="14605"/>
                  </a:lnTo>
                  <a:lnTo>
                    <a:pt x="7577264" y="13779"/>
                  </a:lnTo>
                  <a:lnTo>
                    <a:pt x="7576337" y="15849"/>
                  </a:lnTo>
                  <a:lnTo>
                    <a:pt x="7870012" y="771194"/>
                  </a:lnTo>
                  <a:lnTo>
                    <a:pt x="7872044" y="772007"/>
                  </a:lnTo>
                  <a:lnTo>
                    <a:pt x="7872984" y="769924"/>
                  </a:lnTo>
                  <a:close/>
                </a:path>
                <a:path w="8444865" h="782954">
                  <a:moveTo>
                    <a:pt x="7987322" y="768400"/>
                  </a:moveTo>
                  <a:lnTo>
                    <a:pt x="7693647" y="13081"/>
                  </a:lnTo>
                  <a:lnTo>
                    <a:pt x="7691602" y="12255"/>
                  </a:lnTo>
                  <a:lnTo>
                    <a:pt x="7690688" y="14338"/>
                  </a:lnTo>
                  <a:lnTo>
                    <a:pt x="7984350" y="769683"/>
                  </a:lnTo>
                  <a:lnTo>
                    <a:pt x="7986420" y="770509"/>
                  </a:lnTo>
                  <a:lnTo>
                    <a:pt x="7987322" y="768400"/>
                  </a:lnTo>
                  <a:close/>
                </a:path>
                <a:path w="8444865" h="782954">
                  <a:moveTo>
                    <a:pt x="8101685" y="776008"/>
                  </a:moveTo>
                  <a:lnTo>
                    <a:pt x="7808023" y="20662"/>
                  </a:lnTo>
                  <a:lnTo>
                    <a:pt x="7805966" y="19837"/>
                  </a:lnTo>
                  <a:lnTo>
                    <a:pt x="7805039" y="21945"/>
                  </a:lnTo>
                  <a:lnTo>
                    <a:pt x="8098701" y="777265"/>
                  </a:lnTo>
                  <a:lnTo>
                    <a:pt x="8100771" y="778090"/>
                  </a:lnTo>
                  <a:lnTo>
                    <a:pt x="8101685" y="776008"/>
                  </a:lnTo>
                  <a:close/>
                </a:path>
                <a:path w="8444865" h="782954">
                  <a:moveTo>
                    <a:pt x="8216036" y="756970"/>
                  </a:moveTo>
                  <a:lnTo>
                    <a:pt x="7922374" y="1625"/>
                  </a:lnTo>
                  <a:lnTo>
                    <a:pt x="7920317" y="812"/>
                  </a:lnTo>
                  <a:lnTo>
                    <a:pt x="7919402" y="2895"/>
                  </a:lnTo>
                  <a:lnTo>
                    <a:pt x="8213077" y="758240"/>
                  </a:lnTo>
                  <a:lnTo>
                    <a:pt x="8215122" y="759053"/>
                  </a:lnTo>
                  <a:lnTo>
                    <a:pt x="8216036" y="756970"/>
                  </a:lnTo>
                  <a:close/>
                </a:path>
                <a:path w="8444865" h="782954">
                  <a:moveTo>
                    <a:pt x="8330387" y="774496"/>
                  </a:moveTo>
                  <a:lnTo>
                    <a:pt x="8036712" y="19151"/>
                  </a:lnTo>
                  <a:lnTo>
                    <a:pt x="8034680" y="18338"/>
                  </a:lnTo>
                  <a:lnTo>
                    <a:pt x="8033766" y="20421"/>
                  </a:lnTo>
                  <a:lnTo>
                    <a:pt x="8327415" y="775741"/>
                  </a:lnTo>
                  <a:lnTo>
                    <a:pt x="8329460" y="776566"/>
                  </a:lnTo>
                  <a:lnTo>
                    <a:pt x="8330387" y="774496"/>
                  </a:lnTo>
                  <a:close/>
                </a:path>
                <a:path w="8444865" h="782954">
                  <a:moveTo>
                    <a:pt x="8444738" y="772972"/>
                  </a:moveTo>
                  <a:lnTo>
                    <a:pt x="8151076" y="17627"/>
                  </a:lnTo>
                  <a:lnTo>
                    <a:pt x="8149018" y="16814"/>
                  </a:lnTo>
                  <a:lnTo>
                    <a:pt x="8148104" y="18897"/>
                  </a:lnTo>
                  <a:lnTo>
                    <a:pt x="8441766" y="774242"/>
                  </a:lnTo>
                  <a:lnTo>
                    <a:pt x="8443836" y="775055"/>
                  </a:lnTo>
                  <a:lnTo>
                    <a:pt x="8444738" y="772972"/>
                  </a:lnTo>
                  <a:close/>
                </a:path>
              </a:pathLst>
            </a:custGeom>
            <a:solidFill>
              <a:srgbClr val="FFFFFF"/>
            </a:solidFill>
          </p:spPr>
          <p:txBody>
            <a:bodyPr wrap="square" lIns="0" tIns="0" rIns="0" bIns="0" rtlCol="0"/>
            <a:lstStyle/>
            <a:p>
              <a:pPr defTabSz="623438"/>
              <a:endParaRPr sz="1227">
                <a:solidFill>
                  <a:prstClr val="black"/>
                </a:solidFill>
                <a:latin typeface="Calibri"/>
              </a:endParaRPr>
            </a:p>
          </p:txBody>
        </p:sp>
        <p:sp>
          <p:nvSpPr>
            <p:cNvPr id="5" name="object 5"/>
            <p:cNvSpPr/>
            <p:nvPr/>
          </p:nvSpPr>
          <p:spPr>
            <a:xfrm>
              <a:off x="616237" y="8994083"/>
              <a:ext cx="805180" cy="525145"/>
            </a:xfrm>
            <a:custGeom>
              <a:avLst/>
              <a:gdLst/>
              <a:ahLst/>
              <a:cxnLst/>
              <a:rect l="l" t="t" r="r" b="b"/>
              <a:pathLst>
                <a:path w="805180" h="525145">
                  <a:moveTo>
                    <a:pt x="365212" y="482970"/>
                  </a:moveTo>
                  <a:lnTo>
                    <a:pt x="365612" y="481995"/>
                  </a:lnTo>
                  <a:lnTo>
                    <a:pt x="366046" y="480974"/>
                  </a:lnTo>
                  <a:lnTo>
                    <a:pt x="366517" y="479861"/>
                  </a:lnTo>
                  <a:lnTo>
                    <a:pt x="384691" y="434690"/>
                  </a:lnTo>
                  <a:lnTo>
                    <a:pt x="402865" y="389519"/>
                  </a:lnTo>
                  <a:lnTo>
                    <a:pt x="421039" y="344348"/>
                  </a:lnTo>
                  <a:lnTo>
                    <a:pt x="439214" y="299177"/>
                  </a:lnTo>
                  <a:lnTo>
                    <a:pt x="457388" y="254006"/>
                  </a:lnTo>
                  <a:lnTo>
                    <a:pt x="475563" y="208837"/>
                  </a:lnTo>
                  <a:lnTo>
                    <a:pt x="493738" y="163667"/>
                  </a:lnTo>
                  <a:lnTo>
                    <a:pt x="511914" y="118498"/>
                  </a:lnTo>
                  <a:lnTo>
                    <a:pt x="530089" y="73330"/>
                  </a:lnTo>
                  <a:lnTo>
                    <a:pt x="548265" y="28163"/>
                  </a:lnTo>
                  <a:lnTo>
                    <a:pt x="580965" y="0"/>
                  </a:lnTo>
                  <a:lnTo>
                    <a:pt x="587050" y="0"/>
                  </a:lnTo>
                  <a:lnTo>
                    <a:pt x="619751" y="28163"/>
                  </a:lnTo>
                  <a:lnTo>
                    <a:pt x="637773" y="73523"/>
                  </a:lnTo>
                  <a:lnTo>
                    <a:pt x="655796" y="118884"/>
                  </a:lnTo>
                  <a:lnTo>
                    <a:pt x="673819" y="164246"/>
                  </a:lnTo>
                  <a:lnTo>
                    <a:pt x="691843" y="209610"/>
                  </a:lnTo>
                  <a:lnTo>
                    <a:pt x="709867" y="254974"/>
                  </a:lnTo>
                  <a:lnTo>
                    <a:pt x="727892" y="300339"/>
                  </a:lnTo>
                  <a:lnTo>
                    <a:pt x="745917" y="345704"/>
                  </a:lnTo>
                  <a:lnTo>
                    <a:pt x="763942" y="391069"/>
                  </a:lnTo>
                  <a:lnTo>
                    <a:pt x="781967" y="436433"/>
                  </a:lnTo>
                  <a:lnTo>
                    <a:pt x="799993" y="481797"/>
                  </a:lnTo>
                  <a:lnTo>
                    <a:pt x="804736" y="496062"/>
                  </a:lnTo>
                  <a:lnTo>
                    <a:pt x="804823" y="506935"/>
                  </a:lnTo>
                  <a:lnTo>
                    <a:pt x="799949" y="515088"/>
                  </a:lnTo>
                  <a:lnTo>
                    <a:pt x="789808" y="521192"/>
                  </a:lnTo>
                  <a:lnTo>
                    <a:pt x="776790" y="524376"/>
                  </a:lnTo>
                  <a:lnTo>
                    <a:pt x="766712" y="522248"/>
                  </a:lnTo>
                  <a:lnTo>
                    <a:pt x="758788" y="514536"/>
                  </a:lnTo>
                  <a:lnTo>
                    <a:pt x="752237" y="500969"/>
                  </a:lnTo>
                  <a:lnTo>
                    <a:pt x="738063" y="464518"/>
                  </a:lnTo>
                  <a:lnTo>
                    <a:pt x="723884" y="428066"/>
                  </a:lnTo>
                  <a:lnTo>
                    <a:pt x="709703" y="391612"/>
                  </a:lnTo>
                  <a:lnTo>
                    <a:pt x="695521" y="355152"/>
                  </a:lnTo>
                  <a:lnTo>
                    <a:pt x="469452" y="355152"/>
                  </a:lnTo>
                  <a:lnTo>
                    <a:pt x="454785" y="392538"/>
                  </a:lnTo>
                  <a:lnTo>
                    <a:pt x="440118" y="429920"/>
                  </a:lnTo>
                  <a:lnTo>
                    <a:pt x="425450" y="467302"/>
                  </a:lnTo>
                  <a:lnTo>
                    <a:pt x="410783" y="504687"/>
                  </a:lnTo>
                  <a:lnTo>
                    <a:pt x="404474" y="516369"/>
                  </a:lnTo>
                  <a:lnTo>
                    <a:pt x="396879" y="522916"/>
                  </a:lnTo>
                  <a:lnTo>
                    <a:pt x="387332" y="524552"/>
                  </a:lnTo>
                  <a:lnTo>
                    <a:pt x="375166" y="521497"/>
                  </a:lnTo>
                  <a:lnTo>
                    <a:pt x="365249" y="515533"/>
                  </a:lnTo>
                  <a:lnTo>
                    <a:pt x="360483" y="507560"/>
                  </a:lnTo>
                  <a:lnTo>
                    <a:pt x="360569" y="496924"/>
                  </a:lnTo>
                  <a:lnTo>
                    <a:pt x="365212" y="482970"/>
                  </a:lnTo>
                  <a:close/>
                </a:path>
                <a:path w="805180" h="525145">
                  <a:moveTo>
                    <a:pt x="608397" y="129372"/>
                  </a:moveTo>
                  <a:lnTo>
                    <a:pt x="599594" y="105288"/>
                  </a:lnTo>
                  <a:lnTo>
                    <a:pt x="592735" y="86586"/>
                  </a:lnTo>
                  <a:lnTo>
                    <a:pt x="587398" y="71769"/>
                  </a:lnTo>
                  <a:lnTo>
                    <a:pt x="583163" y="59344"/>
                  </a:lnTo>
                  <a:lnTo>
                    <a:pt x="578214" y="73322"/>
                  </a:lnTo>
                  <a:lnTo>
                    <a:pt x="572383" y="89211"/>
                  </a:lnTo>
                  <a:lnTo>
                    <a:pt x="558082" y="127101"/>
                  </a:lnTo>
                  <a:lnTo>
                    <a:pt x="539767" y="173833"/>
                  </a:lnTo>
                  <a:lnTo>
                    <a:pt x="521452" y="220558"/>
                  </a:lnTo>
                  <a:lnTo>
                    <a:pt x="503137" y="267281"/>
                  </a:lnTo>
                  <a:lnTo>
                    <a:pt x="484822" y="314004"/>
                  </a:lnTo>
                  <a:lnTo>
                    <a:pt x="680150" y="314004"/>
                  </a:lnTo>
                  <a:lnTo>
                    <a:pt x="662223" y="267852"/>
                  </a:lnTo>
                  <a:lnTo>
                    <a:pt x="644286" y="221700"/>
                  </a:lnTo>
                  <a:lnTo>
                    <a:pt x="626342" y="175541"/>
                  </a:lnTo>
                  <a:lnTo>
                    <a:pt x="608397" y="129372"/>
                  </a:lnTo>
                  <a:close/>
                </a:path>
                <a:path w="805180" h="525145">
                  <a:moveTo>
                    <a:pt x="291960" y="372404"/>
                  </a:moveTo>
                  <a:lnTo>
                    <a:pt x="292001" y="370834"/>
                  </a:lnTo>
                  <a:lnTo>
                    <a:pt x="292013" y="369341"/>
                  </a:lnTo>
                  <a:lnTo>
                    <a:pt x="291989" y="367908"/>
                  </a:lnTo>
                </a:path>
                <a:path w="805180" h="525145">
                  <a:moveTo>
                    <a:pt x="291960" y="372404"/>
                  </a:moveTo>
                  <a:lnTo>
                    <a:pt x="291983" y="370011"/>
                  </a:lnTo>
                  <a:lnTo>
                    <a:pt x="291989" y="367558"/>
                  </a:lnTo>
                  <a:lnTo>
                    <a:pt x="291989" y="365043"/>
                  </a:lnTo>
                  <a:lnTo>
                    <a:pt x="291989" y="31958"/>
                  </a:lnTo>
                  <a:lnTo>
                    <a:pt x="291091" y="17310"/>
                  </a:lnTo>
                  <a:lnTo>
                    <a:pt x="287211" y="7435"/>
                  </a:lnTo>
                  <a:lnTo>
                    <a:pt x="279827" y="1832"/>
                  </a:lnTo>
                  <a:lnTo>
                    <a:pt x="268414" y="0"/>
                  </a:lnTo>
                  <a:lnTo>
                    <a:pt x="256584" y="1845"/>
                  </a:lnTo>
                  <a:lnTo>
                    <a:pt x="248956" y="7435"/>
                  </a:lnTo>
                  <a:lnTo>
                    <a:pt x="244975" y="17297"/>
                  </a:lnTo>
                  <a:lnTo>
                    <a:pt x="244085" y="31958"/>
                  </a:lnTo>
                  <a:lnTo>
                    <a:pt x="244085" y="358962"/>
                  </a:lnTo>
                  <a:lnTo>
                    <a:pt x="243784" y="377630"/>
                  </a:lnTo>
                  <a:lnTo>
                    <a:pt x="238827" y="420364"/>
                  </a:lnTo>
                  <a:lnTo>
                    <a:pt x="206297" y="465427"/>
                  </a:lnTo>
                  <a:lnTo>
                    <a:pt x="145977" y="480395"/>
                  </a:lnTo>
                  <a:lnTo>
                    <a:pt x="102513" y="473680"/>
                  </a:lnTo>
                  <a:lnTo>
                    <a:pt x="71453" y="453489"/>
                  </a:lnTo>
                  <a:lnTo>
                    <a:pt x="52940" y="419753"/>
                  </a:lnTo>
                  <a:lnTo>
                    <a:pt x="47119" y="372404"/>
                  </a:lnTo>
                  <a:lnTo>
                    <a:pt x="46234" y="357998"/>
                  </a:lnTo>
                  <a:lnTo>
                    <a:pt x="42417" y="348285"/>
                  </a:lnTo>
                  <a:lnTo>
                    <a:pt x="35154" y="342775"/>
                  </a:lnTo>
                  <a:lnTo>
                    <a:pt x="23932" y="340979"/>
                  </a:lnTo>
                  <a:lnTo>
                    <a:pt x="12297" y="342788"/>
                  </a:lnTo>
                  <a:lnTo>
                    <a:pt x="4795" y="348285"/>
                  </a:lnTo>
                  <a:lnTo>
                    <a:pt x="879" y="357985"/>
                  </a:lnTo>
                  <a:lnTo>
                    <a:pt x="0" y="372404"/>
                  </a:lnTo>
                  <a:lnTo>
                    <a:pt x="1230" y="396303"/>
                  </a:lnTo>
                  <a:lnTo>
                    <a:pt x="8883" y="437424"/>
                  </a:lnTo>
                  <a:lnTo>
                    <a:pt x="35214" y="482750"/>
                  </a:lnTo>
                  <a:lnTo>
                    <a:pt x="99234" y="517614"/>
                  </a:lnTo>
                  <a:lnTo>
                    <a:pt x="140654" y="522213"/>
                  </a:lnTo>
                  <a:lnTo>
                    <a:pt x="142423" y="522213"/>
                  </a:lnTo>
                  <a:lnTo>
                    <a:pt x="144197" y="522183"/>
                  </a:lnTo>
                  <a:lnTo>
                    <a:pt x="145977" y="522168"/>
                  </a:lnTo>
                  <a:lnTo>
                    <a:pt x="147763" y="522183"/>
                  </a:lnTo>
                  <a:lnTo>
                    <a:pt x="149537" y="522213"/>
                  </a:lnTo>
                  <a:lnTo>
                    <a:pt x="151305" y="522213"/>
                  </a:lnTo>
                  <a:lnTo>
                    <a:pt x="192726" y="517614"/>
                  </a:lnTo>
                  <a:lnTo>
                    <a:pt x="256746" y="482750"/>
                  </a:lnTo>
                  <a:lnTo>
                    <a:pt x="283077" y="437424"/>
                  </a:lnTo>
                  <a:lnTo>
                    <a:pt x="290729" y="396303"/>
                  </a:lnTo>
                  <a:lnTo>
                    <a:pt x="291960" y="372404"/>
                  </a:lnTo>
                  <a:close/>
                </a:path>
              </a:pathLst>
            </a:custGeom>
            <a:ln w="19776">
              <a:solidFill>
                <a:srgbClr val="FFFFFF"/>
              </a:solidFill>
            </a:ln>
          </p:spPr>
          <p:txBody>
            <a:bodyPr wrap="square" lIns="0" tIns="0" rIns="0" bIns="0" rtlCol="0"/>
            <a:lstStyle/>
            <a:p>
              <a:pPr defTabSz="623438"/>
              <a:endParaRPr sz="1227">
                <a:solidFill>
                  <a:prstClr val="black"/>
                </a:solidFill>
                <a:latin typeface="Calibri"/>
              </a:endParaRPr>
            </a:p>
          </p:txBody>
        </p:sp>
      </p:grpSp>
      <p:sp>
        <p:nvSpPr>
          <p:cNvPr id="6" name="object 6"/>
          <p:cNvSpPr/>
          <p:nvPr/>
        </p:nvSpPr>
        <p:spPr>
          <a:xfrm>
            <a:off x="5657617" y="5650209"/>
            <a:ext cx="242455" cy="242455"/>
          </a:xfrm>
          <a:custGeom>
            <a:avLst/>
            <a:gdLst/>
            <a:ahLst/>
            <a:cxnLst/>
            <a:rect l="l" t="t" r="r" b="b"/>
            <a:pathLst>
              <a:path w="355600" h="355600">
                <a:moveTo>
                  <a:pt x="355066" y="177533"/>
                </a:moveTo>
                <a:lnTo>
                  <a:pt x="348716" y="130340"/>
                </a:lnTo>
                <a:lnTo>
                  <a:pt x="341820" y="114007"/>
                </a:lnTo>
                <a:lnTo>
                  <a:pt x="341820" y="177533"/>
                </a:lnTo>
                <a:lnTo>
                  <a:pt x="338480" y="210654"/>
                </a:lnTo>
                <a:lnTo>
                  <a:pt x="313766" y="269392"/>
                </a:lnTo>
                <a:lnTo>
                  <a:pt x="269379" y="313766"/>
                </a:lnTo>
                <a:lnTo>
                  <a:pt x="210642" y="338480"/>
                </a:lnTo>
                <a:lnTo>
                  <a:pt x="177533" y="341820"/>
                </a:lnTo>
                <a:lnTo>
                  <a:pt x="144411" y="338480"/>
                </a:lnTo>
                <a:lnTo>
                  <a:pt x="85686" y="313766"/>
                </a:lnTo>
                <a:lnTo>
                  <a:pt x="41300" y="269392"/>
                </a:lnTo>
                <a:lnTo>
                  <a:pt x="16586" y="210654"/>
                </a:lnTo>
                <a:lnTo>
                  <a:pt x="13246" y="177533"/>
                </a:lnTo>
                <a:lnTo>
                  <a:pt x="16586" y="144424"/>
                </a:lnTo>
                <a:lnTo>
                  <a:pt x="41300" y="85699"/>
                </a:lnTo>
                <a:lnTo>
                  <a:pt x="80695" y="44805"/>
                </a:lnTo>
                <a:lnTo>
                  <a:pt x="126263" y="21399"/>
                </a:lnTo>
                <a:lnTo>
                  <a:pt x="151295" y="15379"/>
                </a:lnTo>
                <a:lnTo>
                  <a:pt x="151295" y="177533"/>
                </a:lnTo>
                <a:lnTo>
                  <a:pt x="157645" y="177533"/>
                </a:lnTo>
                <a:lnTo>
                  <a:pt x="203365" y="177533"/>
                </a:lnTo>
                <a:lnTo>
                  <a:pt x="203365" y="15278"/>
                </a:lnTo>
                <a:lnTo>
                  <a:pt x="252603" y="31369"/>
                </a:lnTo>
                <a:lnTo>
                  <a:pt x="293687" y="61379"/>
                </a:lnTo>
                <a:lnTo>
                  <a:pt x="328917" y="113588"/>
                </a:lnTo>
                <a:lnTo>
                  <a:pt x="341820" y="177533"/>
                </a:lnTo>
                <a:lnTo>
                  <a:pt x="341820" y="114007"/>
                </a:lnTo>
                <a:lnTo>
                  <a:pt x="303072" y="51993"/>
                </a:lnTo>
                <a:lnTo>
                  <a:pt x="267144" y="24244"/>
                </a:lnTo>
                <a:lnTo>
                  <a:pt x="224726" y="6350"/>
                </a:lnTo>
                <a:lnTo>
                  <a:pt x="200253" y="3060"/>
                </a:lnTo>
                <a:lnTo>
                  <a:pt x="200253" y="14833"/>
                </a:lnTo>
                <a:lnTo>
                  <a:pt x="197015" y="14833"/>
                </a:lnTo>
                <a:lnTo>
                  <a:pt x="197015" y="14401"/>
                </a:lnTo>
                <a:lnTo>
                  <a:pt x="200253" y="14833"/>
                </a:lnTo>
                <a:lnTo>
                  <a:pt x="200253" y="3060"/>
                </a:lnTo>
                <a:lnTo>
                  <a:pt x="193840" y="2197"/>
                </a:lnTo>
                <a:lnTo>
                  <a:pt x="193840" y="14084"/>
                </a:lnTo>
                <a:lnTo>
                  <a:pt x="190665" y="14084"/>
                </a:lnTo>
                <a:lnTo>
                  <a:pt x="190665" y="13792"/>
                </a:lnTo>
                <a:lnTo>
                  <a:pt x="193840" y="14084"/>
                </a:lnTo>
                <a:lnTo>
                  <a:pt x="193840" y="2197"/>
                </a:lnTo>
                <a:lnTo>
                  <a:pt x="187502" y="1346"/>
                </a:lnTo>
                <a:lnTo>
                  <a:pt x="187502" y="13589"/>
                </a:lnTo>
                <a:lnTo>
                  <a:pt x="184315" y="13589"/>
                </a:lnTo>
                <a:lnTo>
                  <a:pt x="184315" y="13411"/>
                </a:lnTo>
                <a:lnTo>
                  <a:pt x="187502" y="13589"/>
                </a:lnTo>
                <a:lnTo>
                  <a:pt x="187502" y="1346"/>
                </a:lnTo>
                <a:lnTo>
                  <a:pt x="181444" y="533"/>
                </a:lnTo>
                <a:lnTo>
                  <a:pt x="181444" y="13335"/>
                </a:lnTo>
                <a:lnTo>
                  <a:pt x="177965" y="13335"/>
                </a:lnTo>
                <a:lnTo>
                  <a:pt x="174917" y="13309"/>
                </a:lnTo>
                <a:lnTo>
                  <a:pt x="177533" y="13258"/>
                </a:lnTo>
                <a:lnTo>
                  <a:pt x="181444" y="13335"/>
                </a:lnTo>
                <a:lnTo>
                  <a:pt x="181444" y="533"/>
                </a:lnTo>
                <a:lnTo>
                  <a:pt x="177533" y="0"/>
                </a:lnTo>
                <a:lnTo>
                  <a:pt x="171615" y="800"/>
                </a:lnTo>
                <a:lnTo>
                  <a:pt x="171615" y="13385"/>
                </a:lnTo>
                <a:lnTo>
                  <a:pt x="171615" y="13576"/>
                </a:lnTo>
                <a:lnTo>
                  <a:pt x="167767" y="13576"/>
                </a:lnTo>
                <a:lnTo>
                  <a:pt x="171005" y="13385"/>
                </a:lnTo>
                <a:lnTo>
                  <a:pt x="171615" y="13385"/>
                </a:lnTo>
                <a:lnTo>
                  <a:pt x="171615" y="800"/>
                </a:lnTo>
                <a:lnTo>
                  <a:pt x="163995" y="1828"/>
                </a:lnTo>
                <a:lnTo>
                  <a:pt x="163995" y="13830"/>
                </a:lnTo>
                <a:lnTo>
                  <a:pt x="163995" y="14122"/>
                </a:lnTo>
                <a:lnTo>
                  <a:pt x="160807" y="14122"/>
                </a:lnTo>
                <a:lnTo>
                  <a:pt x="163995" y="13830"/>
                </a:lnTo>
                <a:lnTo>
                  <a:pt x="163995" y="1828"/>
                </a:lnTo>
                <a:lnTo>
                  <a:pt x="157645" y="2679"/>
                </a:lnTo>
                <a:lnTo>
                  <a:pt x="157645" y="14452"/>
                </a:lnTo>
                <a:lnTo>
                  <a:pt x="157645" y="14884"/>
                </a:lnTo>
                <a:lnTo>
                  <a:pt x="154419" y="14884"/>
                </a:lnTo>
                <a:lnTo>
                  <a:pt x="154787" y="14833"/>
                </a:lnTo>
                <a:lnTo>
                  <a:pt x="157645" y="14452"/>
                </a:lnTo>
                <a:lnTo>
                  <a:pt x="157645" y="2679"/>
                </a:lnTo>
                <a:lnTo>
                  <a:pt x="87922" y="24244"/>
                </a:lnTo>
                <a:lnTo>
                  <a:pt x="51993" y="51993"/>
                </a:lnTo>
                <a:lnTo>
                  <a:pt x="24244" y="87934"/>
                </a:lnTo>
                <a:lnTo>
                  <a:pt x="6337" y="130340"/>
                </a:lnTo>
                <a:lnTo>
                  <a:pt x="0" y="177533"/>
                </a:lnTo>
                <a:lnTo>
                  <a:pt x="6337" y="224726"/>
                </a:lnTo>
                <a:lnTo>
                  <a:pt x="13246" y="241084"/>
                </a:lnTo>
                <a:lnTo>
                  <a:pt x="24244" y="267144"/>
                </a:lnTo>
                <a:lnTo>
                  <a:pt x="51993" y="303072"/>
                </a:lnTo>
                <a:lnTo>
                  <a:pt x="87922" y="330835"/>
                </a:lnTo>
                <a:lnTo>
                  <a:pt x="130340" y="348729"/>
                </a:lnTo>
                <a:lnTo>
                  <a:pt x="177533" y="355066"/>
                </a:lnTo>
                <a:lnTo>
                  <a:pt x="224726" y="348729"/>
                </a:lnTo>
                <a:lnTo>
                  <a:pt x="267144" y="330835"/>
                </a:lnTo>
                <a:lnTo>
                  <a:pt x="303072" y="303072"/>
                </a:lnTo>
                <a:lnTo>
                  <a:pt x="330822" y="267144"/>
                </a:lnTo>
                <a:lnTo>
                  <a:pt x="348716" y="224726"/>
                </a:lnTo>
                <a:lnTo>
                  <a:pt x="355066" y="177533"/>
                </a:lnTo>
                <a:close/>
              </a:path>
            </a:pathLst>
          </a:custGeom>
          <a:solidFill>
            <a:srgbClr val="000000"/>
          </a:solidFill>
        </p:spPr>
        <p:txBody>
          <a:bodyPr wrap="square" lIns="0" tIns="0" rIns="0" bIns="0" rtlCol="0"/>
          <a:lstStyle/>
          <a:p>
            <a:pPr defTabSz="623438"/>
            <a:endParaRPr sz="1227">
              <a:solidFill>
                <a:prstClr val="black"/>
              </a:solidFill>
              <a:latin typeface="Calibri"/>
            </a:endParaRPr>
          </a:p>
        </p:txBody>
      </p:sp>
      <p:sp>
        <p:nvSpPr>
          <p:cNvPr id="20" name="object 20"/>
          <p:cNvSpPr txBox="1"/>
          <p:nvPr/>
        </p:nvSpPr>
        <p:spPr>
          <a:xfrm>
            <a:off x="6335907" y="546121"/>
            <a:ext cx="4392380" cy="1127057"/>
          </a:xfrm>
          <a:prstGeom prst="rect">
            <a:avLst/>
          </a:prstGeom>
        </p:spPr>
        <p:txBody>
          <a:bodyPr vert="horz" wrap="square" lIns="0" tIns="49357" rIns="0" bIns="0" rtlCol="0">
            <a:spAutoFit/>
          </a:bodyPr>
          <a:lstStyle/>
          <a:p>
            <a:pPr marL="8659" defTabSz="623438">
              <a:spcBef>
                <a:spcPts val="389"/>
              </a:spcBef>
            </a:pPr>
            <a:r>
              <a:rPr sz="1000" u="sng" spc="-51" dirty="0">
                <a:solidFill>
                  <a:prstClr val="black"/>
                </a:solidFill>
                <a:uFill>
                  <a:solidFill>
                    <a:srgbClr val="000000"/>
                  </a:solidFill>
                </a:uFill>
                <a:latin typeface="Proxima Nova" panose="02000506030000020004" pitchFamily="2" charset="0"/>
                <a:cs typeface="Arial"/>
              </a:rPr>
              <a:t>ADDRESSES</a:t>
            </a:r>
            <a:endParaRPr sz="1000" dirty="0">
              <a:solidFill>
                <a:prstClr val="black"/>
              </a:solidFill>
              <a:latin typeface="Proxima Nova" panose="02000506030000020004" pitchFamily="2" charset="0"/>
              <a:cs typeface="Arial"/>
            </a:endParaRPr>
          </a:p>
          <a:p>
            <a:pPr marL="311719" defTabSz="623438">
              <a:lnSpc>
                <a:spcPts val="893"/>
              </a:lnSpc>
              <a:spcBef>
                <a:spcPts val="252"/>
              </a:spcBef>
            </a:pPr>
            <a:r>
              <a:rPr sz="1000" spc="-7" dirty="0">
                <a:solidFill>
                  <a:prstClr val="black"/>
                </a:solidFill>
                <a:latin typeface="Proxima Nova" panose="02000506030000020004" pitchFamily="2" charset="0"/>
                <a:cs typeface="Arial"/>
              </a:rPr>
              <a:t>139,</a:t>
            </a:r>
            <a:r>
              <a:rPr sz="1000" spc="10"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145,</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151</a:t>
            </a:r>
            <a:r>
              <a:rPr sz="1000" spc="14" dirty="0">
                <a:solidFill>
                  <a:prstClr val="black"/>
                </a:solidFill>
                <a:latin typeface="Proxima Nova" panose="02000506030000020004" pitchFamily="2" charset="0"/>
                <a:cs typeface="Arial"/>
              </a:rPr>
              <a:t> </a:t>
            </a:r>
            <a:r>
              <a:rPr sz="1000" spc="-41" dirty="0">
                <a:solidFill>
                  <a:prstClr val="black"/>
                </a:solidFill>
                <a:latin typeface="Proxima Nova" panose="02000506030000020004" pitchFamily="2" charset="0"/>
                <a:cs typeface="Arial"/>
              </a:rPr>
              <a:t>NE</a:t>
            </a:r>
            <a:r>
              <a:rPr sz="1000" spc="10"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147TH</a:t>
            </a:r>
            <a:r>
              <a:rPr sz="1000" spc="14" dirty="0">
                <a:solidFill>
                  <a:prstClr val="black"/>
                </a:solidFill>
                <a:latin typeface="Proxima Nova" panose="02000506030000020004" pitchFamily="2" charset="0"/>
                <a:cs typeface="Arial"/>
              </a:rPr>
              <a:t> </a:t>
            </a:r>
            <a:r>
              <a:rPr sz="1000" spc="-55" dirty="0">
                <a:solidFill>
                  <a:prstClr val="black"/>
                </a:solidFill>
                <a:latin typeface="Proxima Nova" panose="02000506030000020004" pitchFamily="2" charset="0"/>
                <a:cs typeface="Arial"/>
              </a:rPr>
              <a:t>ST,</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98155</a:t>
            </a:r>
          </a:p>
          <a:p>
            <a:pPr marL="311719" defTabSz="623438">
              <a:lnSpc>
                <a:spcPts val="886"/>
              </a:lnSpc>
            </a:pPr>
            <a:r>
              <a:rPr sz="1000" spc="-17" dirty="0">
                <a:solidFill>
                  <a:prstClr val="black"/>
                </a:solidFill>
                <a:latin typeface="Proxima Nova" panose="02000506030000020004" pitchFamily="2" charset="0"/>
                <a:cs typeface="Arial"/>
              </a:rPr>
              <a:t>14527,</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14521,</a:t>
            </a:r>
            <a:r>
              <a:rPr sz="1000" spc="14"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14515</a:t>
            </a:r>
            <a:r>
              <a:rPr sz="1000" spc="14" dirty="0">
                <a:solidFill>
                  <a:prstClr val="black"/>
                </a:solidFill>
                <a:latin typeface="Proxima Nova" panose="02000506030000020004" pitchFamily="2" charset="0"/>
                <a:cs typeface="Arial"/>
              </a:rPr>
              <a:t> </a:t>
            </a:r>
            <a:r>
              <a:rPr sz="1000" spc="-34" dirty="0">
                <a:solidFill>
                  <a:prstClr val="black"/>
                </a:solidFill>
                <a:latin typeface="Proxima Nova" panose="02000506030000020004" pitchFamily="2" charset="0"/>
                <a:cs typeface="Arial"/>
              </a:rPr>
              <a:t>3RD</a:t>
            </a:r>
            <a:r>
              <a:rPr sz="1000" spc="14" dirty="0">
                <a:solidFill>
                  <a:prstClr val="black"/>
                </a:solidFill>
                <a:latin typeface="Proxima Nova" panose="02000506030000020004" pitchFamily="2" charset="0"/>
                <a:cs typeface="Arial"/>
              </a:rPr>
              <a:t> </a:t>
            </a:r>
            <a:r>
              <a:rPr sz="1000" spc="-61" dirty="0">
                <a:solidFill>
                  <a:prstClr val="black"/>
                </a:solidFill>
                <a:latin typeface="Proxima Nova" panose="02000506030000020004" pitchFamily="2" charset="0"/>
                <a:cs typeface="Arial"/>
              </a:rPr>
              <a:t>AVE</a:t>
            </a:r>
            <a:r>
              <a:rPr sz="1000" spc="14" dirty="0">
                <a:solidFill>
                  <a:prstClr val="black"/>
                </a:solidFill>
                <a:latin typeface="Proxima Nova" panose="02000506030000020004" pitchFamily="2" charset="0"/>
                <a:cs typeface="Arial"/>
              </a:rPr>
              <a:t> </a:t>
            </a:r>
            <a:r>
              <a:rPr sz="1000" spc="-41" dirty="0">
                <a:solidFill>
                  <a:prstClr val="black"/>
                </a:solidFill>
                <a:latin typeface="Proxima Nova" panose="02000506030000020004" pitchFamily="2" charset="0"/>
                <a:cs typeface="Arial"/>
              </a:rPr>
              <a:t>NE,</a:t>
            </a:r>
            <a:r>
              <a:rPr sz="1000" spc="14"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98155</a:t>
            </a:r>
          </a:p>
          <a:p>
            <a:pPr marL="311719" defTabSz="623438">
              <a:lnSpc>
                <a:spcPts val="893"/>
              </a:lnSpc>
            </a:pPr>
            <a:r>
              <a:rPr sz="1000" dirty="0">
                <a:solidFill>
                  <a:prstClr val="black"/>
                </a:solidFill>
                <a:latin typeface="Proxima Nova" panose="02000506030000020004" pitchFamily="2" charset="0"/>
                <a:cs typeface="Arial"/>
              </a:rPr>
              <a:t>164</a:t>
            </a:r>
            <a:r>
              <a:rPr sz="1000" spc="7" dirty="0">
                <a:solidFill>
                  <a:prstClr val="black"/>
                </a:solidFill>
                <a:latin typeface="Proxima Nova" panose="02000506030000020004" pitchFamily="2" charset="0"/>
                <a:cs typeface="Arial"/>
              </a:rPr>
              <a:t> </a:t>
            </a:r>
            <a:r>
              <a:rPr sz="1000" spc="-41" dirty="0">
                <a:solidFill>
                  <a:prstClr val="black"/>
                </a:solidFill>
                <a:latin typeface="Proxima Nova" panose="02000506030000020004" pitchFamily="2" charset="0"/>
                <a:cs typeface="Arial"/>
              </a:rPr>
              <a:t>NE</a:t>
            </a:r>
            <a:r>
              <a:rPr sz="1000" spc="10"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145TH</a:t>
            </a:r>
            <a:r>
              <a:rPr sz="1000" spc="10" dirty="0">
                <a:solidFill>
                  <a:prstClr val="black"/>
                </a:solidFill>
                <a:latin typeface="Proxima Nova" panose="02000506030000020004" pitchFamily="2" charset="0"/>
                <a:cs typeface="Arial"/>
              </a:rPr>
              <a:t> </a:t>
            </a:r>
            <a:r>
              <a:rPr sz="1000" spc="-55" dirty="0">
                <a:solidFill>
                  <a:prstClr val="black"/>
                </a:solidFill>
                <a:latin typeface="Proxima Nova" panose="02000506030000020004" pitchFamily="2" charset="0"/>
                <a:cs typeface="Arial"/>
              </a:rPr>
              <a:t>ST,</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98155</a:t>
            </a:r>
          </a:p>
          <a:p>
            <a:pPr marL="8659" defTabSz="623438">
              <a:spcBef>
                <a:spcPts val="41"/>
              </a:spcBef>
            </a:pPr>
            <a:r>
              <a:rPr sz="1000" u="sng" spc="-61" dirty="0">
                <a:solidFill>
                  <a:prstClr val="black"/>
                </a:solidFill>
                <a:uFill>
                  <a:solidFill>
                    <a:srgbClr val="000000"/>
                  </a:solidFill>
                </a:uFill>
                <a:latin typeface="Proxima Nova" panose="02000506030000020004" pitchFamily="2" charset="0"/>
                <a:cs typeface="Arial"/>
              </a:rPr>
              <a:t>PARCEL</a:t>
            </a:r>
            <a:r>
              <a:rPr sz="1000" u="sng" spc="3" dirty="0">
                <a:solidFill>
                  <a:prstClr val="black"/>
                </a:solidFill>
                <a:uFill>
                  <a:solidFill>
                    <a:srgbClr val="000000"/>
                  </a:solidFill>
                </a:uFill>
                <a:latin typeface="Proxima Nova" panose="02000506030000020004" pitchFamily="2" charset="0"/>
                <a:cs typeface="Arial"/>
              </a:rPr>
              <a:t> </a:t>
            </a:r>
            <a:r>
              <a:rPr sz="1000" u="sng" spc="55" dirty="0">
                <a:solidFill>
                  <a:prstClr val="black"/>
                </a:solidFill>
                <a:uFill>
                  <a:solidFill>
                    <a:srgbClr val="000000"/>
                  </a:solidFill>
                </a:uFill>
                <a:latin typeface="Proxima Nova" panose="02000506030000020004" pitchFamily="2" charset="0"/>
                <a:cs typeface="Arial"/>
              </a:rPr>
              <a:t>#</a:t>
            </a:r>
            <a:endParaRPr sz="1000" dirty="0">
              <a:solidFill>
                <a:prstClr val="black"/>
              </a:solidFill>
              <a:latin typeface="Proxima Nova" panose="02000506030000020004" pitchFamily="2" charset="0"/>
              <a:cs typeface="Arial"/>
            </a:endParaRPr>
          </a:p>
          <a:p>
            <a:pPr marL="311719" defTabSz="623438">
              <a:lnSpc>
                <a:spcPts val="893"/>
              </a:lnSpc>
              <a:spcBef>
                <a:spcPts val="252"/>
              </a:spcBef>
            </a:pPr>
            <a:r>
              <a:rPr sz="1000" spc="-3" dirty="0">
                <a:solidFill>
                  <a:prstClr val="black"/>
                </a:solidFill>
                <a:latin typeface="Proxima Nova" panose="02000506030000020004" pitchFamily="2" charset="0"/>
                <a:cs typeface="Arial"/>
              </a:rPr>
              <a:t>440810-0070,</a:t>
            </a:r>
            <a:r>
              <a:rPr sz="1000" spc="-7"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440810-0065,</a:t>
            </a:r>
            <a:r>
              <a:rPr sz="1000" spc="-7"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440810-0060</a:t>
            </a:r>
          </a:p>
          <a:p>
            <a:pPr marL="311719" defTabSz="623438">
              <a:lnSpc>
                <a:spcPts val="886"/>
              </a:lnSpc>
            </a:pPr>
            <a:r>
              <a:rPr sz="1000" spc="-3" dirty="0">
                <a:solidFill>
                  <a:prstClr val="black"/>
                </a:solidFill>
                <a:latin typeface="Proxima Nova" panose="02000506030000020004" pitchFamily="2" charset="0"/>
                <a:cs typeface="Arial"/>
              </a:rPr>
              <a:t>288170-0375,</a:t>
            </a:r>
            <a:r>
              <a:rPr sz="1000" spc="-7"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288170-0365, </a:t>
            </a:r>
            <a:r>
              <a:rPr sz="1000" dirty="0">
                <a:solidFill>
                  <a:prstClr val="black"/>
                </a:solidFill>
                <a:latin typeface="Proxima Nova" panose="02000506030000020004" pitchFamily="2" charset="0"/>
                <a:cs typeface="Arial"/>
              </a:rPr>
              <a:t>288170-0374</a:t>
            </a:r>
          </a:p>
          <a:p>
            <a:pPr marL="311719" defTabSz="623438">
              <a:lnSpc>
                <a:spcPts val="893"/>
              </a:lnSpc>
            </a:pPr>
            <a:r>
              <a:rPr sz="1000" dirty="0">
                <a:solidFill>
                  <a:prstClr val="black"/>
                </a:solidFill>
                <a:latin typeface="Proxima Nova" panose="02000506030000020004" pitchFamily="2" charset="0"/>
                <a:cs typeface="Arial"/>
              </a:rPr>
              <a:t>288170-0371</a:t>
            </a:r>
          </a:p>
        </p:txBody>
      </p:sp>
      <p:sp>
        <p:nvSpPr>
          <p:cNvPr id="27" name="object 27"/>
          <p:cNvSpPr txBox="1">
            <a:spLocks noGrp="1"/>
          </p:cNvSpPr>
          <p:nvPr>
            <p:ph type="dt" sz="half" idx="6"/>
          </p:nvPr>
        </p:nvSpPr>
        <p:spPr>
          <a:xfrm>
            <a:off x="6335906" y="4221899"/>
            <a:ext cx="2413679" cy="424668"/>
          </a:xfrm>
          <a:prstGeom prst="rect">
            <a:avLst/>
          </a:prstGeom>
        </p:spPr>
        <p:txBody>
          <a:bodyPr vert="horz" wrap="square" lIns="0" tIns="4763" rIns="0" bIns="0" rtlCol="0">
            <a:spAutoFit/>
          </a:bodyPr>
          <a:lstStyle/>
          <a:p>
            <a:pPr marL="8659" defTabSz="623438">
              <a:spcBef>
                <a:spcPts val="37"/>
              </a:spcBef>
            </a:pPr>
            <a:r>
              <a:rPr spc="-44" dirty="0">
                <a:solidFill>
                  <a:prstClr val="white"/>
                </a:solidFill>
              </a:rPr>
              <a:t>SHORELINE</a:t>
            </a:r>
            <a:r>
              <a:rPr spc="20" dirty="0">
                <a:solidFill>
                  <a:prstClr val="white"/>
                </a:solidFill>
              </a:rPr>
              <a:t> </a:t>
            </a:r>
            <a:r>
              <a:rPr spc="-55" dirty="0">
                <a:solidFill>
                  <a:prstClr val="white"/>
                </a:solidFill>
              </a:rPr>
              <a:t>TOD</a:t>
            </a:r>
            <a:r>
              <a:rPr spc="20" dirty="0">
                <a:solidFill>
                  <a:prstClr val="white"/>
                </a:solidFill>
              </a:rPr>
              <a:t> </a:t>
            </a:r>
            <a:r>
              <a:rPr spc="136" dirty="0">
                <a:solidFill>
                  <a:prstClr val="white"/>
                </a:solidFill>
              </a:rPr>
              <a:t>/</a:t>
            </a:r>
            <a:r>
              <a:rPr spc="24" dirty="0">
                <a:solidFill>
                  <a:prstClr val="white"/>
                </a:solidFill>
              </a:rPr>
              <a:t> </a:t>
            </a:r>
            <a:r>
              <a:rPr spc="-55" dirty="0">
                <a:solidFill>
                  <a:prstClr val="white"/>
                </a:solidFill>
              </a:rPr>
              <a:t>FEASIBILITY</a:t>
            </a:r>
            <a:r>
              <a:rPr spc="20" dirty="0">
                <a:solidFill>
                  <a:prstClr val="white"/>
                </a:solidFill>
              </a:rPr>
              <a:t> </a:t>
            </a:r>
            <a:r>
              <a:rPr spc="-89" dirty="0">
                <a:solidFill>
                  <a:prstClr val="white"/>
                </a:solidFill>
              </a:rPr>
              <a:t>STUDY</a:t>
            </a:r>
          </a:p>
        </p:txBody>
      </p:sp>
      <p:sp>
        <p:nvSpPr>
          <p:cNvPr id="28" name="object 28"/>
          <p:cNvSpPr txBox="1">
            <a:spLocks noGrp="1"/>
          </p:cNvSpPr>
          <p:nvPr>
            <p:ph type="ftr" sz="quarter" idx="5"/>
          </p:nvPr>
        </p:nvSpPr>
        <p:spPr>
          <a:xfrm>
            <a:off x="1633342" y="4225878"/>
            <a:ext cx="425823" cy="445822"/>
          </a:xfrm>
          <a:prstGeom prst="rect">
            <a:avLst/>
          </a:prstGeom>
        </p:spPr>
        <p:txBody>
          <a:bodyPr vert="horz" wrap="square" lIns="0" tIns="26410" rIns="0" bIns="0" rtlCol="0">
            <a:spAutoFit/>
          </a:bodyPr>
          <a:lstStyle/>
          <a:p>
            <a:pPr marL="8659" marR="3464" defTabSz="623438">
              <a:lnSpc>
                <a:spcPct val="71400"/>
              </a:lnSpc>
              <a:spcBef>
                <a:spcPts val="208"/>
              </a:spcBef>
            </a:pPr>
            <a:r>
              <a:rPr spc="-14" dirty="0">
                <a:solidFill>
                  <a:prstClr val="white"/>
                </a:solidFill>
              </a:rPr>
              <a:t>Johnston </a:t>
            </a:r>
            <a:r>
              <a:rPr spc="-10" dirty="0">
                <a:solidFill>
                  <a:prstClr val="white"/>
                </a:solidFill>
              </a:rPr>
              <a:t> </a:t>
            </a:r>
            <a:r>
              <a:rPr spc="-27" dirty="0">
                <a:solidFill>
                  <a:prstClr val="white"/>
                </a:solidFill>
              </a:rPr>
              <a:t>A</a:t>
            </a:r>
            <a:r>
              <a:rPr spc="-24" dirty="0">
                <a:solidFill>
                  <a:prstClr val="white"/>
                </a:solidFill>
              </a:rPr>
              <a:t>r</a:t>
            </a:r>
            <a:r>
              <a:rPr spc="27" dirty="0">
                <a:solidFill>
                  <a:prstClr val="white"/>
                </a:solidFill>
              </a:rPr>
              <a:t>c</a:t>
            </a:r>
            <a:r>
              <a:rPr spc="-7" dirty="0">
                <a:solidFill>
                  <a:prstClr val="white"/>
                </a:solidFill>
              </a:rPr>
              <a:t>hi</a:t>
            </a:r>
            <a:r>
              <a:rPr spc="-14" dirty="0">
                <a:solidFill>
                  <a:prstClr val="white"/>
                </a:solidFill>
              </a:rPr>
              <a:t>t</a:t>
            </a:r>
            <a:r>
              <a:rPr spc="-3" dirty="0">
                <a:solidFill>
                  <a:prstClr val="white"/>
                </a:solidFill>
              </a:rPr>
              <a:t>ect</a:t>
            </a:r>
            <a:r>
              <a:rPr spc="-14" dirty="0">
                <a:solidFill>
                  <a:prstClr val="white"/>
                </a:solidFill>
              </a:rPr>
              <a:t>s</a:t>
            </a:r>
          </a:p>
        </p:txBody>
      </p:sp>
      <p:sp>
        <p:nvSpPr>
          <p:cNvPr id="21" name="object 21"/>
          <p:cNvSpPr txBox="1"/>
          <p:nvPr/>
        </p:nvSpPr>
        <p:spPr>
          <a:xfrm>
            <a:off x="6441744" y="1702964"/>
            <a:ext cx="4654346" cy="2742884"/>
          </a:xfrm>
          <a:prstGeom prst="rect">
            <a:avLst/>
          </a:prstGeom>
        </p:spPr>
        <p:txBody>
          <a:bodyPr vert="horz" wrap="square" lIns="0" tIns="49357" rIns="0" bIns="0" rtlCol="0">
            <a:spAutoFit/>
          </a:bodyPr>
          <a:lstStyle/>
          <a:p>
            <a:pPr marL="8659" defTabSz="623438">
              <a:spcBef>
                <a:spcPts val="389"/>
              </a:spcBef>
            </a:pPr>
            <a:r>
              <a:rPr sz="1000" u="sng" spc="-41" dirty="0">
                <a:solidFill>
                  <a:prstClr val="black"/>
                </a:solidFill>
                <a:uFill>
                  <a:solidFill>
                    <a:srgbClr val="000000"/>
                  </a:solidFill>
                </a:uFill>
                <a:latin typeface="Proxima Nova" panose="02000506030000020004" pitchFamily="2" charset="0"/>
                <a:cs typeface="Arial"/>
              </a:rPr>
              <a:t>ZONING</a:t>
            </a:r>
            <a:endParaRPr sz="1000" dirty="0">
              <a:solidFill>
                <a:prstClr val="black"/>
              </a:solidFill>
              <a:latin typeface="Proxima Nova" panose="02000506030000020004" pitchFamily="2" charset="0"/>
              <a:cs typeface="Arial"/>
            </a:endParaRPr>
          </a:p>
          <a:p>
            <a:pPr marL="311719" defTabSz="623438">
              <a:spcBef>
                <a:spcPts val="252"/>
              </a:spcBef>
            </a:pPr>
            <a:r>
              <a:rPr sz="1000" spc="-20" dirty="0">
                <a:solidFill>
                  <a:prstClr val="black"/>
                </a:solidFill>
                <a:latin typeface="Proxima Nova" panose="02000506030000020004" pitchFamily="2" charset="0"/>
                <a:cs typeface="Arial"/>
              </a:rPr>
              <a:t>MUR-70</a:t>
            </a:r>
            <a:endParaRPr sz="1000" dirty="0">
              <a:solidFill>
                <a:prstClr val="black"/>
              </a:solidFill>
              <a:latin typeface="Proxima Nova" panose="02000506030000020004" pitchFamily="2" charset="0"/>
              <a:cs typeface="Arial"/>
            </a:endParaRPr>
          </a:p>
          <a:p>
            <a:pPr marL="8659" defTabSz="623438">
              <a:spcBef>
                <a:spcPts val="41"/>
              </a:spcBef>
            </a:pPr>
            <a:r>
              <a:rPr sz="1000" u="sng" spc="-34" dirty="0">
                <a:solidFill>
                  <a:prstClr val="black"/>
                </a:solidFill>
                <a:uFill>
                  <a:solidFill>
                    <a:srgbClr val="000000"/>
                  </a:solidFill>
                </a:uFill>
                <a:latin typeface="Proxima Nova" panose="02000506030000020004" pitchFamily="2" charset="0"/>
                <a:cs typeface="Arial"/>
              </a:rPr>
              <a:t>MAXIMUM</a:t>
            </a:r>
            <a:r>
              <a:rPr sz="1000" u="sng" spc="17" dirty="0">
                <a:solidFill>
                  <a:prstClr val="black"/>
                </a:solidFill>
                <a:uFill>
                  <a:solidFill>
                    <a:srgbClr val="000000"/>
                  </a:solidFill>
                </a:uFill>
                <a:latin typeface="Proxima Nova" panose="02000506030000020004" pitchFamily="2" charset="0"/>
                <a:cs typeface="Arial"/>
              </a:rPr>
              <a:t> </a:t>
            </a:r>
            <a:r>
              <a:rPr sz="1000" u="sng" spc="-37" dirty="0">
                <a:solidFill>
                  <a:prstClr val="black"/>
                </a:solidFill>
                <a:uFill>
                  <a:solidFill>
                    <a:srgbClr val="000000"/>
                  </a:solidFill>
                </a:uFill>
                <a:latin typeface="Proxima Nova" panose="02000506030000020004" pitchFamily="2" charset="0"/>
                <a:cs typeface="Arial"/>
              </a:rPr>
              <a:t>BUILDING</a:t>
            </a:r>
            <a:r>
              <a:rPr sz="1000" u="sng" spc="17" dirty="0">
                <a:solidFill>
                  <a:prstClr val="black"/>
                </a:solidFill>
                <a:uFill>
                  <a:solidFill>
                    <a:srgbClr val="000000"/>
                  </a:solidFill>
                </a:uFill>
                <a:latin typeface="Proxima Nova" panose="02000506030000020004" pitchFamily="2" charset="0"/>
                <a:cs typeface="Arial"/>
              </a:rPr>
              <a:t> </a:t>
            </a:r>
            <a:r>
              <a:rPr sz="1000" u="sng" spc="-58" dirty="0">
                <a:solidFill>
                  <a:prstClr val="black"/>
                </a:solidFill>
                <a:uFill>
                  <a:solidFill>
                    <a:srgbClr val="000000"/>
                  </a:solidFill>
                </a:uFill>
                <a:latin typeface="Proxima Nova" panose="02000506030000020004" pitchFamily="2" charset="0"/>
                <a:cs typeface="Arial"/>
              </a:rPr>
              <a:t>COVERAGE,</a:t>
            </a:r>
            <a:r>
              <a:rPr sz="1000" u="sng" spc="17" dirty="0">
                <a:solidFill>
                  <a:prstClr val="black"/>
                </a:solidFill>
                <a:uFill>
                  <a:solidFill>
                    <a:srgbClr val="000000"/>
                  </a:solidFill>
                </a:uFill>
                <a:latin typeface="Proxima Nova" panose="02000506030000020004" pitchFamily="2" charset="0"/>
                <a:cs typeface="Arial"/>
              </a:rPr>
              <a:t> </a:t>
            </a:r>
            <a:r>
              <a:rPr sz="1000" u="sng" spc="-55" dirty="0">
                <a:solidFill>
                  <a:prstClr val="black"/>
                </a:solidFill>
                <a:uFill>
                  <a:solidFill>
                    <a:srgbClr val="000000"/>
                  </a:solidFill>
                </a:uFill>
                <a:latin typeface="Proxima Nova" panose="02000506030000020004" pitchFamily="2" charset="0"/>
                <a:cs typeface="Arial"/>
              </a:rPr>
              <a:t>HARDSCAPE</a:t>
            </a:r>
            <a:endParaRPr sz="1000" dirty="0">
              <a:solidFill>
                <a:prstClr val="black"/>
              </a:solidFill>
              <a:latin typeface="Proxima Nova" panose="02000506030000020004" pitchFamily="2" charset="0"/>
              <a:cs typeface="Arial"/>
            </a:endParaRPr>
          </a:p>
          <a:p>
            <a:pPr marL="311719" defTabSz="623438">
              <a:spcBef>
                <a:spcPts val="252"/>
              </a:spcBef>
            </a:pPr>
            <a:r>
              <a:rPr sz="1000" dirty="0">
                <a:solidFill>
                  <a:prstClr val="black"/>
                </a:solidFill>
                <a:latin typeface="Proxima Nova" panose="02000506030000020004" pitchFamily="2" charset="0"/>
                <a:cs typeface="Arial"/>
              </a:rPr>
              <a:t>N/A</a:t>
            </a:r>
            <a:r>
              <a:rPr sz="1000" spc="-17" dirty="0">
                <a:solidFill>
                  <a:prstClr val="black"/>
                </a:solidFill>
                <a:latin typeface="Proxima Nova" panose="02000506030000020004" pitchFamily="2" charset="0"/>
                <a:cs typeface="Arial"/>
              </a:rPr>
              <a:t> </a:t>
            </a:r>
            <a:r>
              <a:rPr sz="1000" spc="-31" dirty="0">
                <a:solidFill>
                  <a:prstClr val="black"/>
                </a:solidFill>
                <a:latin typeface="Proxima Nova" panose="02000506030000020004" pitchFamily="2" charset="0"/>
                <a:cs typeface="Arial"/>
              </a:rPr>
              <a:t>,</a:t>
            </a:r>
            <a:r>
              <a:rPr sz="1000" spc="3" dirty="0">
                <a:solidFill>
                  <a:prstClr val="black"/>
                </a:solidFill>
                <a:latin typeface="Proxima Nova" panose="02000506030000020004" pitchFamily="2" charset="0"/>
                <a:cs typeface="Arial"/>
              </a:rPr>
              <a:t> </a:t>
            </a:r>
            <a:r>
              <a:rPr sz="1000" spc="-48" dirty="0">
                <a:solidFill>
                  <a:prstClr val="black"/>
                </a:solidFill>
                <a:latin typeface="Proxima Nova" panose="02000506030000020004" pitchFamily="2" charset="0"/>
                <a:cs typeface="Arial"/>
              </a:rPr>
              <a:t>90%</a:t>
            </a:r>
            <a:r>
              <a:rPr sz="1000" spc="7" dirty="0">
                <a:solidFill>
                  <a:prstClr val="black"/>
                </a:solidFill>
                <a:latin typeface="Proxima Nova" panose="02000506030000020004" pitchFamily="2" charset="0"/>
                <a:cs typeface="Arial"/>
              </a:rPr>
              <a:t> </a:t>
            </a:r>
            <a:r>
              <a:rPr sz="1000" spc="-24" dirty="0">
                <a:solidFill>
                  <a:prstClr val="black"/>
                </a:solidFill>
                <a:latin typeface="Proxima Nova" panose="02000506030000020004" pitchFamily="2" charset="0"/>
                <a:cs typeface="Arial"/>
              </a:rPr>
              <a:t>max</a:t>
            </a:r>
            <a:endParaRPr sz="1000" dirty="0">
              <a:solidFill>
                <a:prstClr val="black"/>
              </a:solidFill>
              <a:latin typeface="Proxima Nova" panose="02000506030000020004" pitchFamily="2" charset="0"/>
              <a:cs typeface="Arial"/>
            </a:endParaRPr>
          </a:p>
          <a:p>
            <a:pPr marL="8659" defTabSz="623438">
              <a:spcBef>
                <a:spcPts val="41"/>
              </a:spcBef>
            </a:pPr>
            <a:r>
              <a:rPr sz="1000" u="sng" spc="-44" dirty="0">
                <a:solidFill>
                  <a:prstClr val="black"/>
                </a:solidFill>
                <a:uFill>
                  <a:solidFill>
                    <a:srgbClr val="000000"/>
                  </a:solidFill>
                </a:uFill>
                <a:latin typeface="Proxima Nova" panose="02000506030000020004" pitchFamily="2" charset="0"/>
                <a:cs typeface="Arial"/>
              </a:rPr>
              <a:t>SETBACKS</a:t>
            </a:r>
            <a:endParaRPr sz="1000" dirty="0">
              <a:solidFill>
                <a:prstClr val="black"/>
              </a:solidFill>
              <a:latin typeface="Proxima Nova" panose="02000506030000020004" pitchFamily="2" charset="0"/>
              <a:cs typeface="Arial"/>
            </a:endParaRPr>
          </a:p>
          <a:p>
            <a:pPr marL="311719" marR="2095011" defTabSz="623438">
              <a:lnSpc>
                <a:spcPts val="1193"/>
              </a:lnSpc>
              <a:spcBef>
                <a:spcPts val="48"/>
              </a:spcBef>
            </a:pPr>
            <a:r>
              <a:rPr sz="1000" spc="-41" dirty="0">
                <a:solidFill>
                  <a:prstClr val="black"/>
                </a:solidFill>
                <a:latin typeface="Proxima Nova" panose="02000506030000020004" pitchFamily="2" charset="0"/>
                <a:cs typeface="Arial"/>
              </a:rPr>
              <a:t>NE</a:t>
            </a:r>
            <a:r>
              <a:rPr sz="1000" spc="7"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147th</a:t>
            </a:r>
            <a:r>
              <a:rPr sz="1000" spc="7"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St:</a:t>
            </a:r>
            <a:r>
              <a:rPr sz="1000" spc="7"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5</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ft </a:t>
            </a:r>
            <a:r>
              <a:rPr sz="1000" spc="3" dirty="0">
                <a:solidFill>
                  <a:prstClr val="black"/>
                </a:solidFill>
                <a:latin typeface="Proxima Nova" panose="02000506030000020004" pitchFamily="2" charset="0"/>
                <a:cs typeface="Arial"/>
              </a:rPr>
              <a:t> </a:t>
            </a:r>
            <a:r>
              <a:rPr sz="1000" spc="-41" dirty="0">
                <a:solidFill>
                  <a:prstClr val="black"/>
                </a:solidFill>
                <a:latin typeface="Proxima Nova" panose="02000506030000020004" pitchFamily="2" charset="0"/>
                <a:cs typeface="Arial"/>
              </a:rPr>
              <a:t>NE</a:t>
            </a:r>
            <a:r>
              <a:rPr sz="1000" spc="3"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145th</a:t>
            </a:r>
            <a:r>
              <a:rPr sz="1000" spc="7"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St:</a:t>
            </a:r>
            <a:r>
              <a:rPr sz="1000" spc="7"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22</a:t>
            </a:r>
            <a:r>
              <a:rPr sz="1000" spc="3"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ft </a:t>
            </a:r>
            <a:r>
              <a:rPr sz="1000" spc="-198"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Sides:</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5</a:t>
            </a:r>
            <a:r>
              <a:rPr sz="1000" spc="10"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ft</a:t>
            </a:r>
          </a:p>
          <a:p>
            <a:pPr marL="8659" defTabSz="623438">
              <a:spcBef>
                <a:spcPts val="259"/>
              </a:spcBef>
            </a:pPr>
            <a:r>
              <a:rPr sz="1000" u="sng" spc="-51" dirty="0">
                <a:solidFill>
                  <a:prstClr val="black"/>
                </a:solidFill>
                <a:uFill>
                  <a:solidFill>
                    <a:srgbClr val="000000"/>
                  </a:solidFill>
                </a:uFill>
                <a:latin typeface="Proxima Nova" panose="02000506030000020004" pitchFamily="2" charset="0"/>
                <a:cs typeface="Arial"/>
              </a:rPr>
              <a:t>HEIGHT</a:t>
            </a:r>
            <a:r>
              <a:rPr sz="1000" u="sng" spc="7" dirty="0">
                <a:solidFill>
                  <a:prstClr val="black"/>
                </a:solidFill>
                <a:uFill>
                  <a:solidFill>
                    <a:srgbClr val="000000"/>
                  </a:solidFill>
                </a:uFill>
                <a:latin typeface="Proxima Nova" panose="02000506030000020004" pitchFamily="2" charset="0"/>
                <a:cs typeface="Arial"/>
              </a:rPr>
              <a:t> </a:t>
            </a:r>
            <a:r>
              <a:rPr sz="1000" u="sng" spc="-34" dirty="0">
                <a:solidFill>
                  <a:prstClr val="black"/>
                </a:solidFill>
                <a:uFill>
                  <a:solidFill>
                    <a:srgbClr val="000000"/>
                  </a:solidFill>
                </a:uFill>
                <a:latin typeface="Proxima Nova" panose="02000506030000020004" pitchFamily="2" charset="0"/>
                <a:cs typeface="Arial"/>
              </a:rPr>
              <a:t>LIMIT</a:t>
            </a:r>
            <a:endParaRPr sz="1000" dirty="0">
              <a:solidFill>
                <a:prstClr val="black"/>
              </a:solidFill>
              <a:latin typeface="Proxima Nova" panose="02000506030000020004" pitchFamily="2" charset="0"/>
              <a:cs typeface="Arial"/>
            </a:endParaRPr>
          </a:p>
          <a:p>
            <a:pPr marL="311719" marR="119492" algn="just" defTabSz="623438">
              <a:lnSpc>
                <a:spcPts val="886"/>
              </a:lnSpc>
              <a:spcBef>
                <a:spcPts val="293"/>
              </a:spcBef>
            </a:pPr>
            <a:r>
              <a:rPr sz="1000" dirty="0">
                <a:solidFill>
                  <a:prstClr val="black"/>
                </a:solidFill>
                <a:latin typeface="Proxima Nova" panose="02000506030000020004" pitchFamily="2" charset="0"/>
                <a:cs typeface="Arial"/>
              </a:rPr>
              <a:t>70 </a:t>
            </a:r>
            <a:r>
              <a:rPr sz="1000" spc="-3" dirty="0">
                <a:solidFill>
                  <a:prstClr val="black"/>
                </a:solidFill>
                <a:latin typeface="Proxima Nova" panose="02000506030000020004" pitchFamily="2" charset="0"/>
                <a:cs typeface="Arial"/>
              </a:rPr>
              <a:t>ft, </a:t>
            </a:r>
            <a:r>
              <a:rPr sz="1000" spc="-17" dirty="0">
                <a:solidFill>
                  <a:prstClr val="black"/>
                </a:solidFill>
                <a:latin typeface="Proxima Nova" panose="02000506030000020004" pitchFamily="2" charset="0"/>
                <a:cs typeface="Arial"/>
              </a:rPr>
              <a:t>measured </a:t>
            </a:r>
            <a:r>
              <a:rPr sz="1000" spc="-14" dirty="0">
                <a:solidFill>
                  <a:prstClr val="black"/>
                </a:solidFill>
                <a:latin typeface="Proxima Nova" panose="02000506030000020004" pitchFamily="2" charset="0"/>
                <a:cs typeface="Arial"/>
              </a:rPr>
              <a:t>from </a:t>
            </a:r>
            <a:r>
              <a:rPr sz="1000" spc="-27" dirty="0">
                <a:solidFill>
                  <a:prstClr val="black"/>
                </a:solidFill>
                <a:latin typeface="Proxima Nova" panose="02000506030000020004" pitchFamily="2" charset="0"/>
                <a:cs typeface="Arial"/>
              </a:rPr>
              <a:t>Average </a:t>
            </a:r>
            <a:r>
              <a:rPr sz="1000" spc="-14" dirty="0">
                <a:solidFill>
                  <a:prstClr val="black"/>
                </a:solidFill>
                <a:latin typeface="Proxima Nova" panose="02000506030000020004" pitchFamily="2" charset="0"/>
                <a:cs typeface="Arial"/>
              </a:rPr>
              <a:t>Existing </a:t>
            </a:r>
            <a:r>
              <a:rPr sz="1000" spc="-17" dirty="0">
                <a:solidFill>
                  <a:prstClr val="black"/>
                </a:solidFill>
                <a:latin typeface="Proxima Nova" panose="02000506030000020004" pitchFamily="2" charset="0"/>
                <a:cs typeface="Arial"/>
              </a:rPr>
              <a:t>Grade </a:t>
            </a:r>
            <a:r>
              <a:rPr sz="1000" spc="-3" dirty="0">
                <a:solidFill>
                  <a:prstClr val="black"/>
                </a:solidFill>
                <a:latin typeface="Proxima Nova" panose="02000506030000020004" pitchFamily="2" charset="0"/>
                <a:cs typeface="Arial"/>
              </a:rPr>
              <a:t>per </a:t>
            </a:r>
            <a:r>
              <a:rPr sz="1000" spc="-24" dirty="0">
                <a:solidFill>
                  <a:prstClr val="black"/>
                </a:solidFill>
                <a:latin typeface="Proxima Nova" panose="02000506030000020004" pitchFamily="2" charset="0"/>
                <a:cs typeface="Arial"/>
              </a:rPr>
              <a:t>SMC </a:t>
            </a:r>
            <a:r>
              <a:rPr sz="1000" spc="-10" dirty="0">
                <a:solidFill>
                  <a:prstClr val="black"/>
                </a:solidFill>
                <a:latin typeface="Proxima Nova" panose="02000506030000020004" pitchFamily="2" charset="0"/>
                <a:cs typeface="Arial"/>
              </a:rPr>
              <a:t>20.50.050. </a:t>
            </a:r>
            <a:r>
              <a:rPr sz="1000" spc="-7"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140</a:t>
            </a:r>
            <a:r>
              <a:rPr sz="1000" spc="14"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ft</a:t>
            </a:r>
            <a:r>
              <a:rPr sz="1000" spc="14" dirty="0">
                <a:solidFill>
                  <a:prstClr val="black"/>
                </a:solidFill>
                <a:latin typeface="Proxima Nova" panose="02000506030000020004" pitchFamily="2" charset="0"/>
                <a:cs typeface="Arial"/>
              </a:rPr>
              <a:t> </a:t>
            </a:r>
            <a:r>
              <a:rPr sz="1000" spc="-34" dirty="0">
                <a:solidFill>
                  <a:prstClr val="black"/>
                </a:solidFill>
                <a:latin typeface="Proxima Nova" panose="02000506030000020004" pitchFamily="2" charset="0"/>
                <a:cs typeface="Arial"/>
              </a:rPr>
              <a:t>may</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be</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increased</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up</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to</a:t>
            </a:r>
            <a:r>
              <a:rPr sz="1000" spc="14"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140</a:t>
            </a:r>
            <a:r>
              <a:rPr sz="1000" spc="14"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feet</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through</a:t>
            </a:r>
            <a:r>
              <a:rPr sz="1000" spc="14" dirty="0">
                <a:solidFill>
                  <a:prstClr val="black"/>
                </a:solidFill>
                <a:latin typeface="Proxima Nova" panose="02000506030000020004" pitchFamily="2" charset="0"/>
                <a:cs typeface="Arial"/>
              </a:rPr>
              <a:t> </a:t>
            </a:r>
            <a:r>
              <a:rPr sz="1000" spc="-20" dirty="0">
                <a:solidFill>
                  <a:prstClr val="black"/>
                </a:solidFill>
                <a:latin typeface="Proxima Nova" panose="02000506030000020004" pitchFamily="2" charset="0"/>
                <a:cs typeface="Arial"/>
              </a:rPr>
              <a:t>an</a:t>
            </a:r>
            <a:r>
              <a:rPr sz="1000" spc="14"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approved</a:t>
            </a:r>
            <a:r>
              <a:rPr lang="en-US" sz="1000" dirty="0">
                <a:solidFill>
                  <a:prstClr val="black"/>
                </a:solidFill>
                <a:latin typeface="Proxima Nova" panose="02000506030000020004" pitchFamily="2" charset="0"/>
                <a:cs typeface="Arial"/>
              </a:rPr>
              <a:t> </a:t>
            </a:r>
            <a:r>
              <a:rPr sz="1000" spc="-20" dirty="0">
                <a:solidFill>
                  <a:prstClr val="black"/>
                </a:solidFill>
                <a:latin typeface="Proxima Nova" panose="02000506030000020004" pitchFamily="2" charset="0"/>
                <a:cs typeface="Arial"/>
              </a:rPr>
              <a:t>Development Agreement </a:t>
            </a:r>
            <a:r>
              <a:rPr sz="1000" spc="-7" dirty="0">
                <a:solidFill>
                  <a:prstClr val="black"/>
                </a:solidFill>
                <a:latin typeface="Proxima Nova" panose="02000506030000020004" pitchFamily="2" charset="0"/>
                <a:cs typeface="Arial"/>
              </a:rPr>
              <a:t>application, but this </a:t>
            </a:r>
            <a:r>
              <a:rPr sz="1000" spc="-10" dirty="0">
                <a:solidFill>
                  <a:prstClr val="black"/>
                </a:solidFill>
                <a:latin typeface="Proxima Nova" panose="02000506030000020004" pitchFamily="2" charset="0"/>
                <a:cs typeface="Arial"/>
              </a:rPr>
              <a:t>study </a:t>
            </a:r>
            <a:r>
              <a:rPr sz="1000" spc="-3" dirty="0">
                <a:solidFill>
                  <a:prstClr val="black"/>
                </a:solidFill>
                <a:latin typeface="Proxima Nova" panose="02000506030000020004" pitchFamily="2" charset="0"/>
                <a:cs typeface="Arial"/>
              </a:rPr>
              <a:t>depicted </a:t>
            </a:r>
            <a:r>
              <a:rPr sz="1000"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the </a:t>
            </a:r>
            <a:r>
              <a:rPr sz="1000" dirty="0">
                <a:solidFill>
                  <a:prstClr val="black"/>
                </a:solidFill>
                <a:latin typeface="Proxima Nova" panose="02000506030000020004" pitchFamily="2" charset="0"/>
                <a:cs typeface="Arial"/>
              </a:rPr>
              <a:t>70 ft </a:t>
            </a:r>
            <a:r>
              <a:rPr sz="1000" spc="-3" dirty="0">
                <a:solidFill>
                  <a:prstClr val="black"/>
                </a:solidFill>
                <a:latin typeface="Proxima Nova" panose="02000506030000020004" pitchFamily="2" charset="0"/>
                <a:cs typeface="Arial"/>
              </a:rPr>
              <a:t>option </a:t>
            </a:r>
            <a:r>
              <a:rPr sz="1000" spc="-20" dirty="0">
                <a:solidFill>
                  <a:prstClr val="black"/>
                </a:solidFill>
                <a:latin typeface="Proxima Nova" panose="02000506030000020004" pitchFamily="2" charset="0"/>
                <a:cs typeface="Arial"/>
              </a:rPr>
              <a:t>as </a:t>
            </a:r>
            <a:r>
              <a:rPr sz="1000" spc="-3" dirty="0">
                <a:solidFill>
                  <a:prstClr val="black"/>
                </a:solidFill>
                <a:latin typeface="Proxima Nova" panose="02000506030000020004" pitchFamily="2" charset="0"/>
                <a:cs typeface="Arial"/>
              </a:rPr>
              <a:t>it </a:t>
            </a:r>
            <a:r>
              <a:rPr sz="1000" spc="-7" dirty="0">
                <a:solidFill>
                  <a:prstClr val="black"/>
                </a:solidFill>
                <a:latin typeface="Proxima Nova" panose="02000506030000020004" pitchFamily="2" charset="0"/>
                <a:cs typeface="Arial"/>
              </a:rPr>
              <a:t>is </a:t>
            </a:r>
            <a:r>
              <a:rPr sz="1000" spc="-17" dirty="0">
                <a:solidFill>
                  <a:prstClr val="black"/>
                </a:solidFill>
                <a:latin typeface="Proxima Nova" panose="02000506030000020004" pitchFamily="2" charset="0"/>
                <a:cs typeface="Arial"/>
              </a:rPr>
              <a:t>more </a:t>
            </a:r>
            <a:r>
              <a:rPr sz="1000" spc="-7" dirty="0">
                <a:solidFill>
                  <a:prstClr val="black"/>
                </a:solidFill>
                <a:latin typeface="Proxima Nova" panose="02000506030000020004" pitchFamily="2" charset="0"/>
                <a:cs typeface="Arial"/>
              </a:rPr>
              <a:t>likely financially </a:t>
            </a:r>
            <a:r>
              <a:rPr sz="1000" spc="-14" dirty="0">
                <a:solidFill>
                  <a:prstClr val="black"/>
                </a:solidFill>
                <a:latin typeface="Proxima Nova" panose="02000506030000020004" pitchFamily="2" charset="0"/>
                <a:cs typeface="Arial"/>
              </a:rPr>
              <a:t>feasible and </a:t>
            </a:r>
            <a:r>
              <a:rPr sz="1000" spc="-7" dirty="0">
                <a:solidFill>
                  <a:prstClr val="black"/>
                </a:solidFill>
                <a:latin typeface="Proxima Nova" panose="02000506030000020004" pitchFamily="2" charset="0"/>
                <a:cs typeface="Arial"/>
              </a:rPr>
              <a:t>in </a:t>
            </a:r>
            <a:r>
              <a:rPr sz="1000" spc="-3"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keeping</a:t>
            </a:r>
            <a:r>
              <a:rPr sz="1000" spc="10"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with</a:t>
            </a:r>
            <a:r>
              <a:rPr sz="1000" spc="14"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current</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neighboring</a:t>
            </a:r>
            <a:r>
              <a:rPr sz="1000" spc="14"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development.</a:t>
            </a:r>
            <a:endParaRPr sz="1000" dirty="0">
              <a:solidFill>
                <a:prstClr val="black"/>
              </a:solidFill>
              <a:latin typeface="Proxima Nova" panose="02000506030000020004" pitchFamily="2" charset="0"/>
              <a:cs typeface="Arial"/>
            </a:endParaRPr>
          </a:p>
          <a:p>
            <a:pPr marL="8659" defTabSz="623438">
              <a:spcBef>
                <a:spcPts val="14"/>
              </a:spcBef>
            </a:pPr>
            <a:r>
              <a:rPr sz="1000" u="sng" spc="-48" dirty="0">
                <a:solidFill>
                  <a:prstClr val="black"/>
                </a:solidFill>
                <a:uFill>
                  <a:solidFill>
                    <a:srgbClr val="000000"/>
                  </a:solidFill>
                </a:uFill>
                <a:latin typeface="Proxima Nova" panose="02000506030000020004" pitchFamily="2" charset="0"/>
                <a:cs typeface="Arial"/>
              </a:rPr>
              <a:t>DESIGN</a:t>
            </a:r>
            <a:r>
              <a:rPr sz="1000" u="sng" spc="7" dirty="0">
                <a:solidFill>
                  <a:prstClr val="black"/>
                </a:solidFill>
                <a:uFill>
                  <a:solidFill>
                    <a:srgbClr val="000000"/>
                  </a:solidFill>
                </a:uFill>
                <a:latin typeface="Proxima Nova" panose="02000506030000020004" pitchFamily="2" charset="0"/>
                <a:cs typeface="Arial"/>
              </a:rPr>
              <a:t> </a:t>
            </a:r>
            <a:r>
              <a:rPr sz="1000" u="sng" spc="-61" dirty="0">
                <a:solidFill>
                  <a:prstClr val="black"/>
                </a:solidFill>
                <a:uFill>
                  <a:solidFill>
                    <a:srgbClr val="000000"/>
                  </a:solidFill>
                </a:uFill>
                <a:latin typeface="Proxima Nova" panose="02000506030000020004" pitchFamily="2" charset="0"/>
                <a:cs typeface="Arial"/>
              </a:rPr>
              <a:t>REVIEW</a:t>
            </a:r>
            <a:endParaRPr sz="1000" dirty="0">
              <a:solidFill>
                <a:prstClr val="black"/>
              </a:solidFill>
              <a:latin typeface="Proxima Nova" panose="02000506030000020004" pitchFamily="2" charset="0"/>
              <a:cs typeface="Arial"/>
            </a:endParaRPr>
          </a:p>
          <a:p>
            <a:pPr marL="311719" defTabSz="623438">
              <a:lnSpc>
                <a:spcPts val="893"/>
              </a:lnSpc>
              <a:spcBef>
                <a:spcPts val="252"/>
              </a:spcBef>
            </a:pPr>
            <a:r>
              <a:rPr sz="1000" spc="-20" dirty="0">
                <a:solidFill>
                  <a:prstClr val="black"/>
                </a:solidFill>
                <a:latin typeface="Proxima Nova" panose="02000506030000020004" pitchFamily="2" charset="0"/>
                <a:cs typeface="Arial"/>
              </a:rPr>
              <a:t>No</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design</a:t>
            </a:r>
            <a:r>
              <a:rPr sz="1000" spc="14" dirty="0">
                <a:solidFill>
                  <a:prstClr val="black"/>
                </a:solidFill>
                <a:latin typeface="Proxima Nova" panose="02000506030000020004" pitchFamily="2" charset="0"/>
                <a:cs typeface="Arial"/>
              </a:rPr>
              <a:t> </a:t>
            </a:r>
            <a:r>
              <a:rPr sz="1000" spc="-20" dirty="0">
                <a:solidFill>
                  <a:prstClr val="black"/>
                </a:solidFill>
                <a:latin typeface="Proxima Nova" panose="02000506030000020004" pitchFamily="2" charset="0"/>
                <a:cs typeface="Arial"/>
              </a:rPr>
              <a:t>review</a:t>
            </a:r>
            <a:r>
              <a:rPr sz="1000" spc="17"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if</a:t>
            </a:r>
            <a:r>
              <a:rPr sz="1000" spc="14"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meeting</a:t>
            </a:r>
            <a:r>
              <a:rPr sz="1000" spc="17"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design</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standards</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in</a:t>
            </a:r>
            <a:r>
              <a:rPr sz="1000" spc="17"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the</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Municipal</a:t>
            </a:r>
            <a:r>
              <a:rPr sz="1000" spc="17"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Code.</a:t>
            </a:r>
            <a:endParaRPr sz="1000" dirty="0">
              <a:solidFill>
                <a:prstClr val="black"/>
              </a:solidFill>
              <a:latin typeface="Proxima Nova" panose="02000506030000020004" pitchFamily="2" charset="0"/>
              <a:cs typeface="Arial"/>
            </a:endParaRPr>
          </a:p>
          <a:p>
            <a:pPr marL="632097" marR="41563" indent="-320378" defTabSz="623438">
              <a:lnSpc>
                <a:spcPts val="886"/>
              </a:lnSpc>
              <a:spcBef>
                <a:spcPts val="34"/>
              </a:spcBef>
            </a:pPr>
            <a:r>
              <a:rPr sz="1000" spc="-10" dirty="0">
                <a:solidFill>
                  <a:prstClr val="black"/>
                </a:solidFill>
                <a:latin typeface="Proxima Nova" panose="02000506030000020004" pitchFamily="2" charset="0"/>
                <a:cs typeface="Arial"/>
              </a:rPr>
              <a:t>Optional</a:t>
            </a:r>
            <a:r>
              <a:rPr sz="1000" spc="14"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administrative</a:t>
            </a:r>
            <a:r>
              <a:rPr sz="1000" spc="17"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design</a:t>
            </a:r>
            <a:r>
              <a:rPr sz="1000" spc="17" dirty="0">
                <a:solidFill>
                  <a:prstClr val="black"/>
                </a:solidFill>
                <a:latin typeface="Proxima Nova" panose="02000506030000020004" pitchFamily="2" charset="0"/>
                <a:cs typeface="Arial"/>
              </a:rPr>
              <a:t> </a:t>
            </a:r>
            <a:r>
              <a:rPr sz="1000" spc="-20" dirty="0">
                <a:solidFill>
                  <a:prstClr val="black"/>
                </a:solidFill>
                <a:latin typeface="Proxima Nova" panose="02000506030000020004" pitchFamily="2" charset="0"/>
                <a:cs typeface="Arial"/>
              </a:rPr>
              <a:t>review</a:t>
            </a:r>
            <a:r>
              <a:rPr sz="1000" spc="17"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is</a:t>
            </a:r>
            <a:r>
              <a:rPr sz="1000" spc="17"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required</a:t>
            </a:r>
            <a:r>
              <a:rPr sz="1000" spc="17"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for</a:t>
            </a:r>
            <a:r>
              <a:rPr sz="1000" spc="17"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deviations</a:t>
            </a:r>
            <a:r>
              <a:rPr sz="1000" spc="17"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from </a:t>
            </a:r>
            <a:r>
              <a:rPr sz="1000" spc="-198"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the</a:t>
            </a:r>
            <a:r>
              <a:rPr sz="1000" spc="10"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code.</a:t>
            </a:r>
            <a:endParaRPr sz="1000" dirty="0">
              <a:solidFill>
                <a:prstClr val="black"/>
              </a:solidFill>
              <a:latin typeface="Proxima Nova" panose="02000506030000020004" pitchFamily="2" charset="0"/>
              <a:cs typeface="Arial"/>
            </a:endParaRPr>
          </a:p>
          <a:p>
            <a:pPr marL="8659" defTabSz="623438">
              <a:spcBef>
                <a:spcPts val="14"/>
              </a:spcBef>
            </a:pPr>
            <a:r>
              <a:rPr sz="1000" u="sng" spc="-55" dirty="0">
                <a:solidFill>
                  <a:prstClr val="black"/>
                </a:solidFill>
                <a:uFill>
                  <a:solidFill>
                    <a:srgbClr val="000000"/>
                  </a:solidFill>
                </a:uFill>
                <a:latin typeface="Proxima Nova" panose="02000506030000020004" pitchFamily="2" charset="0"/>
                <a:cs typeface="Arial"/>
              </a:rPr>
              <a:t>PARKING</a:t>
            </a:r>
            <a:endParaRPr sz="1000" dirty="0">
              <a:solidFill>
                <a:prstClr val="black"/>
              </a:solidFill>
              <a:latin typeface="Proxima Nova" panose="02000506030000020004" pitchFamily="2" charset="0"/>
              <a:cs typeface="Arial"/>
            </a:endParaRPr>
          </a:p>
          <a:p>
            <a:pPr marL="311719" defTabSz="623438">
              <a:lnSpc>
                <a:spcPts val="893"/>
              </a:lnSpc>
              <a:spcBef>
                <a:spcPts val="252"/>
              </a:spcBef>
            </a:pPr>
            <a:r>
              <a:rPr sz="1000" spc="-7" dirty="0">
                <a:solidFill>
                  <a:prstClr val="black"/>
                </a:solidFill>
                <a:latin typeface="Proxima Nova" panose="02000506030000020004" pitchFamily="2" charset="0"/>
                <a:cs typeface="Arial"/>
              </a:rPr>
              <a:t>0.75</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per</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Studio</a:t>
            </a:r>
            <a:r>
              <a:rPr sz="1000" spc="14" dirty="0">
                <a:solidFill>
                  <a:prstClr val="black"/>
                </a:solidFill>
                <a:latin typeface="Proxima Nova" panose="02000506030000020004" pitchFamily="2" charset="0"/>
                <a:cs typeface="Arial"/>
              </a:rPr>
              <a:t> </a:t>
            </a:r>
            <a:r>
              <a:rPr sz="1000" dirty="0">
                <a:solidFill>
                  <a:prstClr val="black"/>
                </a:solidFill>
                <a:latin typeface="Proxima Nova" panose="02000506030000020004" pitchFamily="2" charset="0"/>
                <a:cs typeface="Arial"/>
              </a:rPr>
              <a:t>or</a:t>
            </a:r>
            <a:r>
              <a:rPr sz="1000" spc="14" dirty="0">
                <a:solidFill>
                  <a:prstClr val="black"/>
                </a:solidFill>
                <a:latin typeface="Proxima Nova" panose="02000506030000020004" pitchFamily="2" charset="0"/>
                <a:cs typeface="Arial"/>
              </a:rPr>
              <a:t> </a:t>
            </a:r>
            <a:r>
              <a:rPr sz="1000" spc="-27" dirty="0">
                <a:solidFill>
                  <a:prstClr val="black"/>
                </a:solidFill>
                <a:latin typeface="Proxima Nova" panose="02000506030000020004" pitchFamily="2" charset="0"/>
                <a:cs typeface="Arial"/>
              </a:rPr>
              <a:t>1-BR</a:t>
            </a:r>
            <a:r>
              <a:rPr sz="1000" spc="10"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unit,</a:t>
            </a:r>
            <a:r>
              <a:rPr sz="1000" spc="14" dirty="0">
                <a:solidFill>
                  <a:prstClr val="black"/>
                </a:solidFill>
                <a:latin typeface="Proxima Nova" panose="02000506030000020004" pitchFamily="2" charset="0"/>
                <a:cs typeface="Arial"/>
              </a:rPr>
              <a:t> </a:t>
            </a:r>
            <a:r>
              <a:rPr sz="1000" spc="-24" dirty="0">
                <a:solidFill>
                  <a:prstClr val="black"/>
                </a:solidFill>
                <a:latin typeface="Proxima Nova" panose="02000506030000020004" pitchFamily="2" charset="0"/>
                <a:cs typeface="Arial"/>
              </a:rPr>
              <a:t>1.5</a:t>
            </a:r>
            <a:r>
              <a:rPr sz="1000" spc="14"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per</a:t>
            </a:r>
            <a:r>
              <a:rPr sz="1000" spc="14" dirty="0">
                <a:solidFill>
                  <a:prstClr val="black"/>
                </a:solidFill>
                <a:latin typeface="Proxima Nova" panose="02000506030000020004" pitchFamily="2" charset="0"/>
                <a:cs typeface="Arial"/>
              </a:rPr>
              <a:t> </a:t>
            </a:r>
            <a:r>
              <a:rPr sz="1000" spc="-27" dirty="0">
                <a:solidFill>
                  <a:prstClr val="black"/>
                </a:solidFill>
                <a:latin typeface="Proxima Nova" panose="02000506030000020004" pitchFamily="2" charset="0"/>
                <a:cs typeface="Arial"/>
              </a:rPr>
              <a:t>2-BR</a:t>
            </a:r>
            <a:r>
              <a:rPr sz="1000" spc="10"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unit</a:t>
            </a:r>
            <a:endParaRPr sz="1000" dirty="0">
              <a:solidFill>
                <a:prstClr val="black"/>
              </a:solidFill>
              <a:latin typeface="Proxima Nova" panose="02000506030000020004" pitchFamily="2" charset="0"/>
              <a:cs typeface="Arial"/>
            </a:endParaRPr>
          </a:p>
          <a:p>
            <a:pPr marL="311719" defTabSz="623438">
              <a:lnSpc>
                <a:spcPts val="893"/>
              </a:lnSpc>
            </a:pPr>
            <a:r>
              <a:rPr sz="1000" spc="-14" dirty="0">
                <a:solidFill>
                  <a:prstClr val="black"/>
                </a:solidFill>
                <a:latin typeface="Proxima Nova" panose="02000506030000020004" pitchFamily="2" charset="0"/>
                <a:cs typeface="Arial"/>
              </a:rPr>
              <a:t>Parking</a:t>
            </a:r>
            <a:r>
              <a:rPr sz="1000" spc="14"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reduction:</a:t>
            </a:r>
            <a:r>
              <a:rPr sz="1000" spc="14" dirty="0">
                <a:solidFill>
                  <a:prstClr val="black"/>
                </a:solidFill>
                <a:latin typeface="Proxima Nova" panose="02000506030000020004" pitchFamily="2" charset="0"/>
                <a:cs typeface="Arial"/>
              </a:rPr>
              <a:t> </a:t>
            </a:r>
            <a:r>
              <a:rPr sz="1000" spc="-48" dirty="0">
                <a:solidFill>
                  <a:prstClr val="black"/>
                </a:solidFill>
                <a:latin typeface="Proxima Nova" panose="02000506030000020004" pitchFamily="2" charset="0"/>
                <a:cs typeface="Arial"/>
              </a:rPr>
              <a:t>25%</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because</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within</a:t>
            </a:r>
            <a:r>
              <a:rPr sz="1000" spc="17" dirty="0">
                <a:solidFill>
                  <a:prstClr val="black"/>
                </a:solidFill>
                <a:latin typeface="Proxima Nova" panose="02000506030000020004" pitchFamily="2" charset="0"/>
                <a:cs typeface="Arial"/>
              </a:rPr>
              <a:t> </a:t>
            </a:r>
            <a:r>
              <a:rPr sz="1000" spc="27" dirty="0">
                <a:solidFill>
                  <a:prstClr val="black"/>
                </a:solidFill>
                <a:latin typeface="Proxima Nova" panose="02000506030000020004" pitchFamily="2" charset="0"/>
                <a:cs typeface="Arial"/>
              </a:rPr>
              <a:t>1/4</a:t>
            </a:r>
            <a:r>
              <a:rPr sz="1000" spc="14" dirty="0">
                <a:solidFill>
                  <a:prstClr val="black"/>
                </a:solidFill>
                <a:latin typeface="Proxima Nova" panose="02000506030000020004" pitchFamily="2" charset="0"/>
                <a:cs typeface="Arial"/>
              </a:rPr>
              <a:t> </a:t>
            </a:r>
            <a:r>
              <a:rPr sz="1000" spc="-17" dirty="0">
                <a:solidFill>
                  <a:prstClr val="black"/>
                </a:solidFill>
                <a:latin typeface="Proxima Nova" panose="02000506030000020004" pitchFamily="2" charset="0"/>
                <a:cs typeface="Arial"/>
              </a:rPr>
              <a:t>mile</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of</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Light</a:t>
            </a:r>
            <a:r>
              <a:rPr sz="1000" spc="17" dirty="0">
                <a:solidFill>
                  <a:prstClr val="black"/>
                </a:solidFill>
                <a:latin typeface="Proxima Nova" panose="02000506030000020004" pitchFamily="2" charset="0"/>
                <a:cs typeface="Arial"/>
              </a:rPr>
              <a:t> </a:t>
            </a:r>
            <a:r>
              <a:rPr sz="1000" spc="-24" dirty="0">
                <a:solidFill>
                  <a:prstClr val="black"/>
                </a:solidFill>
                <a:latin typeface="Proxima Nova" panose="02000506030000020004" pitchFamily="2" charset="0"/>
                <a:cs typeface="Arial"/>
              </a:rPr>
              <a:t>Rail</a:t>
            </a:r>
            <a:r>
              <a:rPr sz="1000" spc="14"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Station</a:t>
            </a:r>
            <a:endParaRPr sz="1000" dirty="0">
              <a:solidFill>
                <a:prstClr val="black"/>
              </a:solidFill>
              <a:latin typeface="Proxima Nova" panose="02000506030000020004" pitchFamily="2" charset="0"/>
              <a:cs typeface="Arial"/>
            </a:endParaRPr>
          </a:p>
        </p:txBody>
      </p:sp>
      <p:sp>
        <p:nvSpPr>
          <p:cNvPr id="22" name="object 22"/>
          <p:cNvSpPr txBox="1"/>
          <p:nvPr/>
        </p:nvSpPr>
        <p:spPr>
          <a:xfrm>
            <a:off x="6441744" y="4465472"/>
            <a:ext cx="4654346" cy="896225"/>
          </a:xfrm>
          <a:prstGeom prst="rect">
            <a:avLst/>
          </a:prstGeom>
        </p:spPr>
        <p:txBody>
          <a:bodyPr vert="horz" wrap="square" lIns="0" tIns="49357" rIns="0" bIns="0" rtlCol="0">
            <a:spAutoFit/>
          </a:bodyPr>
          <a:lstStyle/>
          <a:p>
            <a:pPr marL="8659" defTabSz="623438">
              <a:spcBef>
                <a:spcPts val="389"/>
              </a:spcBef>
            </a:pPr>
            <a:r>
              <a:rPr sz="1000" u="sng" spc="-75" dirty="0">
                <a:solidFill>
                  <a:prstClr val="black"/>
                </a:solidFill>
                <a:uFill>
                  <a:solidFill>
                    <a:srgbClr val="000000"/>
                  </a:solidFill>
                </a:uFill>
                <a:latin typeface="Proxima Nova" panose="02000506030000020004" pitchFamily="2" charset="0"/>
                <a:cs typeface="Arial"/>
              </a:rPr>
              <a:t>R</a:t>
            </a:r>
            <a:r>
              <a:rPr sz="1000" u="sng" spc="-24" dirty="0">
                <a:solidFill>
                  <a:prstClr val="black"/>
                </a:solidFill>
                <a:uFill>
                  <a:solidFill>
                    <a:srgbClr val="000000"/>
                  </a:solidFill>
                </a:uFill>
                <a:latin typeface="Proxima Nova" panose="02000506030000020004" pitchFamily="2" charset="0"/>
                <a:cs typeface="Arial"/>
              </a:rPr>
              <a:t>I</a:t>
            </a:r>
            <a:r>
              <a:rPr sz="1000" u="sng" spc="-58" dirty="0">
                <a:solidFill>
                  <a:prstClr val="black"/>
                </a:solidFill>
                <a:uFill>
                  <a:solidFill>
                    <a:srgbClr val="000000"/>
                  </a:solidFill>
                </a:uFill>
                <a:latin typeface="Proxima Nova" panose="02000506030000020004" pitchFamily="2" charset="0"/>
                <a:cs typeface="Arial"/>
              </a:rPr>
              <a:t>G</a:t>
            </a:r>
            <a:r>
              <a:rPr sz="1000" u="sng" spc="-37" dirty="0">
                <a:solidFill>
                  <a:prstClr val="black"/>
                </a:solidFill>
                <a:uFill>
                  <a:solidFill>
                    <a:srgbClr val="000000"/>
                  </a:solidFill>
                </a:uFill>
                <a:latin typeface="Proxima Nova" panose="02000506030000020004" pitchFamily="2" charset="0"/>
                <a:cs typeface="Arial"/>
              </a:rPr>
              <a:t>H</a:t>
            </a:r>
            <a:r>
              <a:rPr sz="1000" u="sng" spc="-78" dirty="0">
                <a:solidFill>
                  <a:prstClr val="black"/>
                </a:solidFill>
                <a:uFill>
                  <a:solidFill>
                    <a:srgbClr val="000000"/>
                  </a:solidFill>
                </a:uFill>
                <a:latin typeface="Proxima Nova" panose="02000506030000020004" pitchFamily="2" charset="0"/>
                <a:cs typeface="Arial"/>
              </a:rPr>
              <a:t>T</a:t>
            </a:r>
            <a:r>
              <a:rPr sz="1000" u="sng" spc="20" dirty="0">
                <a:solidFill>
                  <a:prstClr val="black"/>
                </a:solidFill>
                <a:uFill>
                  <a:solidFill>
                    <a:srgbClr val="000000"/>
                  </a:solidFill>
                </a:uFill>
                <a:latin typeface="Proxima Nova" panose="02000506030000020004" pitchFamily="2" charset="0"/>
                <a:cs typeface="Arial"/>
              </a:rPr>
              <a:t> </a:t>
            </a:r>
            <a:r>
              <a:rPr sz="1000" u="sng" spc="-31" dirty="0">
                <a:solidFill>
                  <a:prstClr val="black"/>
                </a:solidFill>
                <a:uFill>
                  <a:solidFill>
                    <a:srgbClr val="000000"/>
                  </a:solidFill>
                </a:uFill>
                <a:latin typeface="Proxima Nova" panose="02000506030000020004" pitchFamily="2" charset="0"/>
                <a:cs typeface="Arial"/>
              </a:rPr>
              <a:t>O</a:t>
            </a:r>
            <a:r>
              <a:rPr sz="1000" u="sng" spc="-61" dirty="0">
                <a:solidFill>
                  <a:prstClr val="black"/>
                </a:solidFill>
                <a:uFill>
                  <a:solidFill>
                    <a:srgbClr val="000000"/>
                  </a:solidFill>
                </a:uFill>
                <a:latin typeface="Proxima Nova" panose="02000506030000020004" pitchFamily="2" charset="0"/>
                <a:cs typeface="Arial"/>
              </a:rPr>
              <a:t>F</a:t>
            </a:r>
            <a:r>
              <a:rPr sz="1000" u="sng" spc="20" dirty="0">
                <a:solidFill>
                  <a:prstClr val="black"/>
                </a:solidFill>
                <a:uFill>
                  <a:solidFill>
                    <a:srgbClr val="000000"/>
                  </a:solidFill>
                </a:uFill>
                <a:latin typeface="Proxima Nova" panose="02000506030000020004" pitchFamily="2" charset="0"/>
                <a:cs typeface="Arial"/>
              </a:rPr>
              <a:t> </a:t>
            </a:r>
            <a:r>
              <a:rPr sz="1000" u="sng" spc="-123" dirty="0">
                <a:solidFill>
                  <a:prstClr val="black"/>
                </a:solidFill>
                <a:uFill>
                  <a:solidFill>
                    <a:srgbClr val="000000"/>
                  </a:solidFill>
                </a:uFill>
                <a:latin typeface="Proxima Nova" panose="02000506030000020004" pitchFamily="2" charset="0"/>
                <a:cs typeface="Arial"/>
              </a:rPr>
              <a:t>W</a:t>
            </a:r>
            <a:r>
              <a:rPr sz="1000" u="sng" spc="-116" dirty="0">
                <a:solidFill>
                  <a:prstClr val="black"/>
                </a:solidFill>
                <a:uFill>
                  <a:solidFill>
                    <a:srgbClr val="000000"/>
                  </a:solidFill>
                </a:uFill>
                <a:latin typeface="Proxima Nova" panose="02000506030000020004" pitchFamily="2" charset="0"/>
                <a:cs typeface="Arial"/>
              </a:rPr>
              <a:t>A</a:t>
            </a:r>
            <a:r>
              <a:rPr sz="1000" u="sng" spc="-78" dirty="0">
                <a:solidFill>
                  <a:prstClr val="black"/>
                </a:solidFill>
                <a:uFill>
                  <a:solidFill>
                    <a:srgbClr val="000000"/>
                  </a:solidFill>
                </a:uFill>
                <a:latin typeface="Proxima Nova" panose="02000506030000020004" pitchFamily="2" charset="0"/>
                <a:cs typeface="Arial"/>
              </a:rPr>
              <a:t>Y</a:t>
            </a:r>
            <a:r>
              <a:rPr sz="1000" u="sng" spc="20" dirty="0">
                <a:solidFill>
                  <a:prstClr val="black"/>
                </a:solidFill>
                <a:uFill>
                  <a:solidFill>
                    <a:srgbClr val="000000"/>
                  </a:solidFill>
                </a:uFill>
                <a:latin typeface="Proxima Nova" panose="02000506030000020004" pitchFamily="2" charset="0"/>
                <a:cs typeface="Arial"/>
              </a:rPr>
              <a:t> </a:t>
            </a:r>
            <a:r>
              <a:rPr sz="1000" u="sng" spc="-51" dirty="0">
                <a:solidFill>
                  <a:prstClr val="black"/>
                </a:solidFill>
                <a:uFill>
                  <a:solidFill>
                    <a:srgbClr val="000000"/>
                  </a:solidFill>
                </a:uFill>
                <a:latin typeface="Proxima Nova" panose="02000506030000020004" pitchFamily="2" charset="0"/>
                <a:cs typeface="Arial"/>
              </a:rPr>
              <a:t>D</a:t>
            </a:r>
            <a:r>
              <a:rPr sz="1000" u="sng" spc="-44" dirty="0">
                <a:solidFill>
                  <a:prstClr val="black"/>
                </a:solidFill>
                <a:uFill>
                  <a:solidFill>
                    <a:srgbClr val="000000"/>
                  </a:solidFill>
                </a:uFill>
                <a:latin typeface="Proxima Nova" panose="02000506030000020004" pitchFamily="2" charset="0"/>
                <a:cs typeface="Arial"/>
              </a:rPr>
              <a:t>EDI</a:t>
            </a:r>
            <a:r>
              <a:rPr sz="1000" u="sng" spc="-68" dirty="0">
                <a:solidFill>
                  <a:prstClr val="black"/>
                </a:solidFill>
                <a:uFill>
                  <a:solidFill>
                    <a:srgbClr val="000000"/>
                  </a:solidFill>
                </a:uFill>
                <a:latin typeface="Proxima Nova" panose="02000506030000020004" pitchFamily="2" charset="0"/>
                <a:cs typeface="Arial"/>
              </a:rPr>
              <a:t>C</a:t>
            </a:r>
            <a:r>
              <a:rPr sz="1000" u="sng" spc="-116" dirty="0">
                <a:solidFill>
                  <a:prstClr val="black"/>
                </a:solidFill>
                <a:uFill>
                  <a:solidFill>
                    <a:srgbClr val="000000"/>
                  </a:solidFill>
                </a:uFill>
                <a:latin typeface="Proxima Nova" panose="02000506030000020004" pitchFamily="2" charset="0"/>
                <a:cs typeface="Arial"/>
              </a:rPr>
              <a:t>A</a:t>
            </a:r>
            <a:r>
              <a:rPr sz="1000" u="sng" spc="-75" dirty="0">
                <a:solidFill>
                  <a:prstClr val="black"/>
                </a:solidFill>
                <a:uFill>
                  <a:solidFill>
                    <a:srgbClr val="000000"/>
                  </a:solidFill>
                </a:uFill>
                <a:latin typeface="Proxima Nova" panose="02000506030000020004" pitchFamily="2" charset="0"/>
                <a:cs typeface="Arial"/>
              </a:rPr>
              <a:t>T</a:t>
            </a:r>
            <a:r>
              <a:rPr sz="1000" u="sng" spc="-34" dirty="0">
                <a:solidFill>
                  <a:prstClr val="black"/>
                </a:solidFill>
                <a:uFill>
                  <a:solidFill>
                    <a:srgbClr val="000000"/>
                  </a:solidFill>
                </a:uFill>
                <a:latin typeface="Proxima Nova" panose="02000506030000020004" pitchFamily="2" charset="0"/>
                <a:cs typeface="Arial"/>
              </a:rPr>
              <a:t>ION</a:t>
            </a:r>
            <a:endParaRPr sz="1000" dirty="0">
              <a:solidFill>
                <a:prstClr val="black"/>
              </a:solidFill>
              <a:latin typeface="Proxima Nova" panose="02000506030000020004" pitchFamily="2" charset="0"/>
              <a:cs typeface="Arial"/>
            </a:endParaRPr>
          </a:p>
          <a:p>
            <a:pPr marL="8659" defTabSz="623438">
              <a:spcBef>
                <a:spcPts val="252"/>
              </a:spcBef>
            </a:pPr>
            <a:r>
              <a:rPr sz="1000" spc="-3" dirty="0">
                <a:solidFill>
                  <a:prstClr val="black"/>
                </a:solidFill>
                <a:latin typeface="Proxima Nova" panose="02000506030000020004" pitchFamily="2" charset="0"/>
                <a:cs typeface="Arial"/>
              </a:rPr>
              <a:t>24.5’</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for</a:t>
            </a:r>
            <a:r>
              <a:rPr sz="1000" spc="14"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proposed</a:t>
            </a:r>
            <a:r>
              <a:rPr sz="1000" spc="10" dirty="0">
                <a:solidFill>
                  <a:prstClr val="black"/>
                </a:solidFill>
                <a:latin typeface="Proxima Nova" panose="02000506030000020004" pitchFamily="2" charset="0"/>
                <a:cs typeface="Arial"/>
              </a:rPr>
              <a:t> </a:t>
            </a:r>
            <a:r>
              <a:rPr sz="1000" spc="-51" dirty="0">
                <a:solidFill>
                  <a:prstClr val="black"/>
                </a:solidFill>
                <a:latin typeface="Proxima Nova" panose="02000506030000020004" pitchFamily="2" charset="0"/>
                <a:cs typeface="Arial"/>
              </a:rPr>
              <a:t>WSDOT</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roundabout</a:t>
            </a:r>
            <a:r>
              <a:rPr sz="1000" spc="10" dirty="0">
                <a:solidFill>
                  <a:prstClr val="black"/>
                </a:solidFill>
                <a:latin typeface="Proxima Nova" panose="02000506030000020004" pitchFamily="2" charset="0"/>
                <a:cs typeface="Arial"/>
              </a:rPr>
              <a:t> </a:t>
            </a:r>
            <a:r>
              <a:rPr sz="1000" spc="-10" dirty="0">
                <a:solidFill>
                  <a:prstClr val="black"/>
                </a:solidFill>
                <a:latin typeface="Proxima Nova" panose="02000506030000020004" pitchFamily="2" charset="0"/>
                <a:cs typeface="Arial"/>
              </a:rPr>
              <a:t>interchange</a:t>
            </a:r>
            <a:endParaRPr sz="1000" dirty="0">
              <a:solidFill>
                <a:prstClr val="black"/>
              </a:solidFill>
              <a:latin typeface="Proxima Nova" panose="02000506030000020004" pitchFamily="2" charset="0"/>
              <a:cs typeface="Arial"/>
            </a:endParaRPr>
          </a:p>
          <a:p>
            <a:pPr defTabSz="623438">
              <a:spcBef>
                <a:spcPts val="24"/>
              </a:spcBef>
            </a:pPr>
            <a:endParaRPr sz="1000" dirty="0">
              <a:solidFill>
                <a:prstClr val="black"/>
              </a:solidFill>
              <a:latin typeface="Proxima Nova" panose="02000506030000020004" pitchFamily="2" charset="0"/>
              <a:cs typeface="Arial"/>
            </a:endParaRPr>
          </a:p>
          <a:p>
            <a:pPr marL="8659" defTabSz="623438"/>
            <a:r>
              <a:rPr sz="1000" u="sng" spc="-48" dirty="0">
                <a:solidFill>
                  <a:prstClr val="black"/>
                </a:solidFill>
                <a:uFill>
                  <a:solidFill>
                    <a:srgbClr val="000000"/>
                  </a:solidFill>
                </a:uFill>
                <a:latin typeface="Proxima Nova" panose="02000506030000020004" pitchFamily="2" charset="0"/>
                <a:cs typeface="Arial"/>
              </a:rPr>
              <a:t>NON-MOTORIZED</a:t>
            </a:r>
            <a:r>
              <a:rPr sz="1000" u="sng" spc="14" dirty="0">
                <a:solidFill>
                  <a:prstClr val="black"/>
                </a:solidFill>
                <a:uFill>
                  <a:solidFill>
                    <a:srgbClr val="000000"/>
                  </a:solidFill>
                </a:uFill>
                <a:latin typeface="Proxima Nova" panose="02000506030000020004" pitchFamily="2" charset="0"/>
                <a:cs typeface="Arial"/>
              </a:rPr>
              <a:t> </a:t>
            </a:r>
            <a:r>
              <a:rPr sz="1000" u="sng" spc="-44" dirty="0">
                <a:solidFill>
                  <a:prstClr val="black"/>
                </a:solidFill>
                <a:uFill>
                  <a:solidFill>
                    <a:srgbClr val="000000"/>
                  </a:solidFill>
                </a:uFill>
                <a:latin typeface="Proxima Nova" panose="02000506030000020004" pitchFamily="2" charset="0"/>
                <a:cs typeface="Arial"/>
              </a:rPr>
              <a:t>CONNECTION</a:t>
            </a:r>
            <a:endParaRPr sz="1000" dirty="0">
              <a:solidFill>
                <a:prstClr val="black"/>
              </a:solidFill>
              <a:latin typeface="Proxima Nova" panose="02000506030000020004" pitchFamily="2" charset="0"/>
              <a:cs typeface="Arial"/>
            </a:endParaRPr>
          </a:p>
          <a:p>
            <a:pPr marL="8659" defTabSz="623438">
              <a:spcBef>
                <a:spcPts val="252"/>
              </a:spcBef>
            </a:pPr>
            <a:r>
              <a:rPr sz="1000" spc="-20" dirty="0">
                <a:solidFill>
                  <a:prstClr val="black"/>
                </a:solidFill>
                <a:latin typeface="Proxima Nova" panose="02000506030000020004" pitchFamily="2" charset="0"/>
                <a:cs typeface="Arial"/>
              </a:rPr>
              <a:t>One</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per</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block</a:t>
            </a:r>
            <a:r>
              <a:rPr sz="1000" spc="10"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required</a:t>
            </a:r>
            <a:endParaRPr sz="1000" dirty="0">
              <a:solidFill>
                <a:prstClr val="black"/>
              </a:solidFill>
              <a:latin typeface="Proxima Nova" panose="02000506030000020004" pitchFamily="2" charset="0"/>
              <a:cs typeface="Arial"/>
            </a:endParaRPr>
          </a:p>
        </p:txBody>
      </p:sp>
      <p:sp>
        <p:nvSpPr>
          <p:cNvPr id="23" name="object 23"/>
          <p:cNvSpPr txBox="1"/>
          <p:nvPr/>
        </p:nvSpPr>
        <p:spPr>
          <a:xfrm>
            <a:off x="6441743" y="5390543"/>
            <a:ext cx="4844624" cy="396088"/>
          </a:xfrm>
          <a:prstGeom prst="rect">
            <a:avLst/>
          </a:prstGeom>
        </p:spPr>
        <p:txBody>
          <a:bodyPr vert="horz" wrap="square" lIns="0" tIns="49357" rIns="0" bIns="0" rtlCol="0">
            <a:spAutoFit/>
          </a:bodyPr>
          <a:lstStyle/>
          <a:p>
            <a:pPr marL="8659" defTabSz="623438">
              <a:spcBef>
                <a:spcPts val="389"/>
              </a:spcBef>
            </a:pPr>
            <a:r>
              <a:rPr sz="1000" u="sng" spc="-37" dirty="0">
                <a:solidFill>
                  <a:prstClr val="black"/>
                </a:solidFill>
                <a:uFill>
                  <a:solidFill>
                    <a:srgbClr val="000000"/>
                  </a:solidFill>
                </a:uFill>
                <a:latin typeface="Proxima Nova" panose="02000506030000020004" pitchFamily="2" charset="0"/>
                <a:cs typeface="Arial"/>
              </a:rPr>
              <a:t>ASSUMPTION:</a:t>
            </a:r>
            <a:endParaRPr sz="1000" dirty="0">
              <a:solidFill>
                <a:prstClr val="black"/>
              </a:solidFill>
              <a:latin typeface="Proxima Nova" panose="02000506030000020004" pitchFamily="2" charset="0"/>
              <a:cs typeface="Arial"/>
            </a:endParaRPr>
          </a:p>
          <a:p>
            <a:pPr marL="8659" defTabSz="623438">
              <a:spcBef>
                <a:spcPts val="252"/>
              </a:spcBef>
            </a:pPr>
            <a:r>
              <a:rPr sz="1000" spc="-17" dirty="0">
                <a:solidFill>
                  <a:prstClr val="black"/>
                </a:solidFill>
                <a:latin typeface="Proxima Nova" panose="02000506030000020004" pitchFamily="2" charset="0"/>
                <a:cs typeface="Arial"/>
              </a:rPr>
              <a:t>Fire</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truck</a:t>
            </a:r>
            <a:r>
              <a:rPr sz="1000" spc="14"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access</a:t>
            </a:r>
            <a:r>
              <a:rPr sz="1000" spc="14" dirty="0">
                <a:solidFill>
                  <a:prstClr val="black"/>
                </a:solidFill>
                <a:latin typeface="Proxima Nova" panose="02000506030000020004" pitchFamily="2" charset="0"/>
                <a:cs typeface="Arial"/>
              </a:rPr>
              <a:t> </a:t>
            </a:r>
            <a:r>
              <a:rPr sz="1000" spc="-7" dirty="0">
                <a:solidFill>
                  <a:prstClr val="black"/>
                </a:solidFill>
                <a:latin typeface="Proxima Nova" panose="02000506030000020004" pitchFamily="2" charset="0"/>
                <a:cs typeface="Arial"/>
              </a:rPr>
              <a:t>is</a:t>
            </a:r>
            <a:r>
              <a:rPr sz="1000" spc="10"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allowed</a:t>
            </a:r>
            <a:r>
              <a:rPr sz="1000" spc="14"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from</a:t>
            </a:r>
            <a:r>
              <a:rPr sz="1000" spc="14" dirty="0">
                <a:solidFill>
                  <a:prstClr val="black"/>
                </a:solidFill>
                <a:latin typeface="Proxima Nova" panose="02000506030000020004" pitchFamily="2" charset="0"/>
                <a:cs typeface="Arial"/>
              </a:rPr>
              <a:t> </a:t>
            </a:r>
            <a:r>
              <a:rPr sz="1000" spc="-41" dirty="0">
                <a:solidFill>
                  <a:prstClr val="black"/>
                </a:solidFill>
                <a:latin typeface="Proxima Nova" panose="02000506030000020004" pitchFamily="2" charset="0"/>
                <a:cs typeface="Arial"/>
              </a:rPr>
              <a:t>NE</a:t>
            </a:r>
            <a:r>
              <a:rPr sz="1000" spc="10" dirty="0">
                <a:solidFill>
                  <a:prstClr val="black"/>
                </a:solidFill>
                <a:latin typeface="Proxima Nova" panose="02000506030000020004" pitchFamily="2" charset="0"/>
                <a:cs typeface="Arial"/>
              </a:rPr>
              <a:t> </a:t>
            </a:r>
            <a:r>
              <a:rPr sz="1000" spc="-3" dirty="0">
                <a:solidFill>
                  <a:prstClr val="black"/>
                </a:solidFill>
                <a:latin typeface="Proxima Nova" panose="02000506030000020004" pitchFamily="2" charset="0"/>
                <a:cs typeface="Arial"/>
              </a:rPr>
              <a:t>145th</a:t>
            </a:r>
            <a:r>
              <a:rPr sz="1000" spc="14" dirty="0">
                <a:solidFill>
                  <a:prstClr val="black"/>
                </a:solidFill>
                <a:latin typeface="Proxima Nova" panose="02000506030000020004" pitchFamily="2" charset="0"/>
                <a:cs typeface="Arial"/>
              </a:rPr>
              <a:t> </a:t>
            </a:r>
            <a:r>
              <a:rPr sz="1000" spc="-14" dirty="0">
                <a:solidFill>
                  <a:prstClr val="black"/>
                </a:solidFill>
                <a:latin typeface="Proxima Nova" panose="02000506030000020004" pitchFamily="2" charset="0"/>
                <a:cs typeface="Arial"/>
              </a:rPr>
              <a:t>St</a:t>
            </a:r>
            <a:endParaRPr sz="1000" dirty="0">
              <a:solidFill>
                <a:prstClr val="black"/>
              </a:solidFill>
              <a:latin typeface="Proxima Nova" panose="02000506030000020004" pitchFamily="2" charset="0"/>
              <a:cs typeface="Arial"/>
            </a:endParaRPr>
          </a:p>
        </p:txBody>
      </p:sp>
      <p:grpSp>
        <p:nvGrpSpPr>
          <p:cNvPr id="3" name="Group 2">
            <a:extLst>
              <a:ext uri="{FF2B5EF4-FFF2-40B4-BE49-F238E27FC236}">
                <a16:creationId xmlns:a16="http://schemas.microsoft.com/office/drawing/2014/main" id="{960D41ED-B882-4D21-AB19-893A6E72EBE0}"/>
              </a:ext>
            </a:extLst>
          </p:cNvPr>
          <p:cNvGrpSpPr/>
          <p:nvPr/>
        </p:nvGrpSpPr>
        <p:grpSpPr>
          <a:xfrm>
            <a:off x="383507" y="665285"/>
            <a:ext cx="5712493" cy="4881445"/>
            <a:chOff x="354998" y="640739"/>
            <a:chExt cx="6000750" cy="5049982"/>
          </a:xfrm>
        </p:grpSpPr>
        <p:grpSp>
          <p:nvGrpSpPr>
            <p:cNvPr id="7" name="object 7"/>
            <p:cNvGrpSpPr/>
            <p:nvPr/>
          </p:nvGrpSpPr>
          <p:grpSpPr>
            <a:xfrm>
              <a:off x="354998" y="640739"/>
              <a:ext cx="6000750" cy="5049982"/>
              <a:chOff x="457200" y="469391"/>
              <a:chExt cx="8801100" cy="7406640"/>
            </a:xfrm>
          </p:grpSpPr>
          <p:pic>
            <p:nvPicPr>
              <p:cNvPr id="8" name="object 8"/>
              <p:cNvPicPr/>
              <p:nvPr/>
            </p:nvPicPr>
            <p:blipFill>
              <a:blip r:embed="rId3" cstate="print"/>
              <a:stretch>
                <a:fillRect/>
              </a:stretch>
            </p:blipFill>
            <p:spPr>
              <a:xfrm>
                <a:off x="457200" y="469391"/>
                <a:ext cx="8801099" cy="7406578"/>
              </a:xfrm>
              <a:prstGeom prst="rect">
                <a:avLst/>
              </a:prstGeom>
            </p:spPr>
          </p:pic>
          <p:pic>
            <p:nvPicPr>
              <p:cNvPr id="9" name="object 9"/>
              <p:cNvPicPr/>
              <p:nvPr/>
            </p:nvPicPr>
            <p:blipFill>
              <a:blip r:embed="rId4" cstate="print"/>
              <a:stretch>
                <a:fillRect/>
              </a:stretch>
            </p:blipFill>
            <p:spPr>
              <a:xfrm>
                <a:off x="7242535" y="7199314"/>
                <a:ext cx="76276" cy="80832"/>
              </a:xfrm>
              <a:prstGeom prst="rect">
                <a:avLst/>
              </a:prstGeom>
            </p:spPr>
          </p:pic>
          <p:pic>
            <p:nvPicPr>
              <p:cNvPr id="10" name="object 10"/>
              <p:cNvPicPr/>
              <p:nvPr/>
            </p:nvPicPr>
            <p:blipFill>
              <a:blip r:embed="rId5" cstate="print"/>
              <a:stretch>
                <a:fillRect/>
              </a:stretch>
            </p:blipFill>
            <p:spPr>
              <a:xfrm>
                <a:off x="6747509" y="7187381"/>
                <a:ext cx="73426" cy="75559"/>
              </a:xfrm>
              <a:prstGeom prst="rect">
                <a:avLst/>
              </a:prstGeom>
            </p:spPr>
          </p:pic>
          <p:pic>
            <p:nvPicPr>
              <p:cNvPr id="11" name="object 11"/>
              <p:cNvPicPr/>
              <p:nvPr/>
            </p:nvPicPr>
            <p:blipFill>
              <a:blip r:embed="rId6" cstate="print"/>
              <a:stretch>
                <a:fillRect/>
              </a:stretch>
            </p:blipFill>
            <p:spPr>
              <a:xfrm>
                <a:off x="5979413" y="6518208"/>
                <a:ext cx="112212" cy="73030"/>
              </a:xfrm>
              <a:prstGeom prst="rect">
                <a:avLst/>
              </a:prstGeom>
            </p:spPr>
          </p:pic>
          <p:pic>
            <p:nvPicPr>
              <p:cNvPr id="12" name="object 12"/>
              <p:cNvPicPr/>
              <p:nvPr/>
            </p:nvPicPr>
            <p:blipFill>
              <a:blip r:embed="rId7" cstate="print"/>
              <a:stretch>
                <a:fillRect/>
              </a:stretch>
            </p:blipFill>
            <p:spPr>
              <a:xfrm>
                <a:off x="6709973" y="6499204"/>
                <a:ext cx="75636" cy="75148"/>
              </a:xfrm>
              <a:prstGeom prst="rect">
                <a:avLst/>
              </a:prstGeom>
            </p:spPr>
          </p:pic>
          <p:pic>
            <p:nvPicPr>
              <p:cNvPr id="13" name="object 13"/>
              <p:cNvPicPr/>
              <p:nvPr/>
            </p:nvPicPr>
            <p:blipFill>
              <a:blip r:embed="rId8" cstate="print"/>
              <a:stretch>
                <a:fillRect/>
              </a:stretch>
            </p:blipFill>
            <p:spPr>
              <a:xfrm>
                <a:off x="7005126" y="5476204"/>
                <a:ext cx="80802" cy="80330"/>
              </a:xfrm>
              <a:prstGeom prst="rect">
                <a:avLst/>
              </a:prstGeom>
            </p:spPr>
          </p:pic>
          <p:pic>
            <p:nvPicPr>
              <p:cNvPr id="14" name="object 14"/>
              <p:cNvPicPr/>
              <p:nvPr/>
            </p:nvPicPr>
            <p:blipFill>
              <a:blip r:embed="rId9" cstate="print"/>
              <a:stretch>
                <a:fillRect/>
              </a:stretch>
            </p:blipFill>
            <p:spPr>
              <a:xfrm>
                <a:off x="6509491" y="5440984"/>
                <a:ext cx="73365" cy="83073"/>
              </a:xfrm>
              <a:prstGeom prst="rect">
                <a:avLst/>
              </a:prstGeom>
            </p:spPr>
          </p:pic>
          <p:pic>
            <p:nvPicPr>
              <p:cNvPr id="15" name="object 15"/>
              <p:cNvPicPr/>
              <p:nvPr/>
            </p:nvPicPr>
            <p:blipFill>
              <a:blip r:embed="rId10" cstate="print"/>
              <a:stretch>
                <a:fillRect/>
              </a:stretch>
            </p:blipFill>
            <p:spPr>
              <a:xfrm>
                <a:off x="5961948" y="5438988"/>
                <a:ext cx="74157" cy="76306"/>
              </a:xfrm>
              <a:prstGeom prst="rect">
                <a:avLst/>
              </a:prstGeom>
            </p:spPr>
          </p:pic>
          <p:pic>
            <p:nvPicPr>
              <p:cNvPr id="16" name="object 16"/>
              <p:cNvPicPr/>
              <p:nvPr/>
            </p:nvPicPr>
            <p:blipFill>
              <a:blip r:embed="rId11" cstate="print"/>
              <a:stretch>
                <a:fillRect/>
              </a:stretch>
            </p:blipFill>
            <p:spPr>
              <a:xfrm>
                <a:off x="5457657" y="5387172"/>
                <a:ext cx="74401" cy="82616"/>
              </a:xfrm>
              <a:prstGeom prst="rect">
                <a:avLst/>
              </a:prstGeom>
            </p:spPr>
          </p:pic>
          <p:pic>
            <p:nvPicPr>
              <p:cNvPr id="17" name="object 17"/>
              <p:cNvPicPr/>
              <p:nvPr/>
            </p:nvPicPr>
            <p:blipFill>
              <a:blip r:embed="rId12" cstate="print"/>
              <a:stretch>
                <a:fillRect/>
              </a:stretch>
            </p:blipFill>
            <p:spPr>
              <a:xfrm>
                <a:off x="6475612" y="4836413"/>
                <a:ext cx="81655" cy="85039"/>
              </a:xfrm>
              <a:prstGeom prst="rect">
                <a:avLst/>
              </a:prstGeom>
            </p:spPr>
          </p:pic>
          <p:pic>
            <p:nvPicPr>
              <p:cNvPr id="18" name="object 18"/>
              <p:cNvPicPr/>
              <p:nvPr/>
            </p:nvPicPr>
            <p:blipFill>
              <a:blip r:embed="rId13" cstate="print"/>
              <a:stretch>
                <a:fillRect/>
              </a:stretch>
            </p:blipFill>
            <p:spPr>
              <a:xfrm>
                <a:off x="5474695" y="4799137"/>
                <a:ext cx="83195" cy="82402"/>
              </a:xfrm>
              <a:prstGeom prst="rect">
                <a:avLst/>
              </a:prstGeom>
            </p:spPr>
          </p:pic>
          <p:sp>
            <p:nvSpPr>
              <p:cNvPr id="19" name="object 19"/>
              <p:cNvSpPr/>
              <p:nvPr/>
            </p:nvSpPr>
            <p:spPr>
              <a:xfrm>
                <a:off x="6117335" y="5996711"/>
                <a:ext cx="998855" cy="410845"/>
              </a:xfrm>
              <a:custGeom>
                <a:avLst/>
                <a:gdLst/>
                <a:ahLst/>
                <a:cxnLst/>
                <a:rect l="l" t="t" r="r" b="b"/>
                <a:pathLst>
                  <a:path w="998854" h="410845">
                    <a:moveTo>
                      <a:pt x="998463" y="410437"/>
                    </a:moveTo>
                    <a:lnTo>
                      <a:pt x="998463" y="0"/>
                    </a:lnTo>
                    <a:lnTo>
                      <a:pt x="0" y="0"/>
                    </a:lnTo>
                    <a:lnTo>
                      <a:pt x="0" y="410437"/>
                    </a:lnTo>
                    <a:lnTo>
                      <a:pt x="998463" y="410437"/>
                    </a:lnTo>
                    <a:close/>
                  </a:path>
                </a:pathLst>
              </a:custGeom>
              <a:solidFill>
                <a:srgbClr val="FFFFFF"/>
              </a:solidFill>
            </p:spPr>
            <p:txBody>
              <a:bodyPr wrap="square" lIns="0" tIns="0" rIns="0" bIns="0" rtlCol="0"/>
              <a:lstStyle/>
              <a:p>
                <a:pPr defTabSz="623438"/>
                <a:endParaRPr sz="1227">
                  <a:solidFill>
                    <a:prstClr val="black"/>
                  </a:solidFill>
                  <a:latin typeface="Calibri"/>
                </a:endParaRPr>
              </a:p>
            </p:txBody>
          </p:sp>
        </p:grpSp>
        <p:sp>
          <p:nvSpPr>
            <p:cNvPr id="25" name="object 25"/>
            <p:cNvSpPr txBox="1"/>
            <p:nvPr/>
          </p:nvSpPr>
          <p:spPr>
            <a:xfrm>
              <a:off x="5117867" y="4022337"/>
              <a:ext cx="383598" cy="218673"/>
            </a:xfrm>
            <a:prstGeom prst="rect">
              <a:avLst/>
            </a:prstGeom>
          </p:spPr>
          <p:txBody>
            <a:bodyPr vert="horz" wrap="square" lIns="0" tIns="8659" rIns="0" bIns="0" rtlCol="0">
              <a:spAutoFit/>
            </a:bodyPr>
            <a:lstStyle/>
            <a:p>
              <a:pPr marL="8659" defTabSz="623438">
                <a:spcBef>
                  <a:spcPts val="68"/>
                </a:spcBef>
              </a:pPr>
              <a:r>
                <a:rPr sz="1364" spc="-20" dirty="0">
                  <a:solidFill>
                    <a:prstClr val="black"/>
                  </a:solidFill>
                  <a:latin typeface="Arial"/>
                  <a:cs typeface="Arial"/>
                </a:rPr>
                <a:t>S</a:t>
              </a:r>
              <a:r>
                <a:rPr sz="1364" spc="-7" dirty="0">
                  <a:solidFill>
                    <a:prstClr val="black"/>
                  </a:solidFill>
                  <a:latin typeface="Arial"/>
                  <a:cs typeface="Arial"/>
                </a:rPr>
                <a:t>I</a:t>
              </a:r>
              <a:r>
                <a:rPr sz="1364" spc="-58" dirty="0">
                  <a:solidFill>
                    <a:prstClr val="black"/>
                  </a:solidFill>
                  <a:latin typeface="Arial"/>
                  <a:cs typeface="Arial"/>
                </a:rPr>
                <a:t>T</a:t>
              </a:r>
              <a:r>
                <a:rPr sz="1364" spc="-75" dirty="0">
                  <a:solidFill>
                    <a:prstClr val="black"/>
                  </a:solidFill>
                  <a:latin typeface="Arial"/>
                  <a:cs typeface="Arial"/>
                </a:rPr>
                <a:t>E</a:t>
              </a:r>
              <a:endParaRPr sz="1364" dirty="0">
                <a:solidFill>
                  <a:prstClr val="black"/>
                </a:solidFill>
                <a:latin typeface="Arial"/>
                <a:cs typeface="Arial"/>
              </a:endParaRPr>
            </a:p>
          </p:txBody>
        </p:sp>
      </p:grpSp>
      <p:sp>
        <p:nvSpPr>
          <p:cNvPr id="26" name="object 26"/>
          <p:cNvSpPr txBox="1"/>
          <p:nvPr/>
        </p:nvSpPr>
        <p:spPr>
          <a:xfrm>
            <a:off x="383507" y="5664477"/>
            <a:ext cx="1016602" cy="147243"/>
          </a:xfrm>
          <a:prstGeom prst="rect">
            <a:avLst/>
          </a:prstGeom>
        </p:spPr>
        <p:txBody>
          <a:bodyPr vert="horz" wrap="square" lIns="0" tIns="8659" rIns="0" bIns="0" rtlCol="0">
            <a:spAutoFit/>
          </a:bodyPr>
          <a:lstStyle/>
          <a:p>
            <a:pPr marL="8659" defTabSz="623438">
              <a:spcBef>
                <a:spcPts val="68"/>
              </a:spcBef>
            </a:pPr>
            <a:r>
              <a:rPr sz="750" spc="-24" dirty="0">
                <a:solidFill>
                  <a:prstClr val="black"/>
                </a:solidFill>
                <a:latin typeface="Arial"/>
                <a:cs typeface="Arial"/>
              </a:rPr>
              <a:t>Area</a:t>
            </a:r>
            <a:r>
              <a:rPr sz="750" spc="-7" dirty="0">
                <a:solidFill>
                  <a:prstClr val="black"/>
                </a:solidFill>
                <a:latin typeface="Arial"/>
                <a:cs typeface="Arial"/>
              </a:rPr>
              <a:t> </a:t>
            </a:r>
            <a:r>
              <a:rPr sz="900" spc="-14" dirty="0">
                <a:solidFill>
                  <a:prstClr val="black"/>
                </a:solidFill>
                <a:latin typeface="Proxima Nova" panose="02000506030000020004" pitchFamily="2" charset="0"/>
                <a:cs typeface="Arial"/>
              </a:rPr>
              <a:t>zoning</a:t>
            </a:r>
            <a:r>
              <a:rPr sz="750" spc="-7" dirty="0">
                <a:solidFill>
                  <a:prstClr val="black"/>
                </a:solidFill>
                <a:latin typeface="Arial"/>
                <a:cs typeface="Arial"/>
              </a:rPr>
              <a:t> </a:t>
            </a:r>
            <a:r>
              <a:rPr sz="750" spc="-24" dirty="0">
                <a:solidFill>
                  <a:prstClr val="black"/>
                </a:solidFill>
                <a:latin typeface="Arial"/>
                <a:cs typeface="Arial"/>
              </a:rPr>
              <a:t>map</a:t>
            </a:r>
            <a:endParaRPr sz="750" dirty="0">
              <a:solidFill>
                <a:prstClr val="black"/>
              </a:solidFill>
              <a:latin typeface="Arial"/>
              <a:cs typeface="Arial"/>
            </a:endParaRPr>
          </a:p>
        </p:txBody>
      </p:sp>
      <p:grpSp>
        <p:nvGrpSpPr>
          <p:cNvPr id="51" name="Group 50">
            <a:extLst>
              <a:ext uri="{FF2B5EF4-FFF2-40B4-BE49-F238E27FC236}">
                <a16:creationId xmlns:a16="http://schemas.microsoft.com/office/drawing/2014/main" id="{9429389A-875D-4C20-8921-4AC4147CBB25}"/>
              </a:ext>
            </a:extLst>
          </p:cNvPr>
          <p:cNvGrpSpPr/>
          <p:nvPr/>
        </p:nvGrpSpPr>
        <p:grpSpPr>
          <a:xfrm>
            <a:off x="437195" y="5247783"/>
            <a:ext cx="11921874" cy="1637513"/>
            <a:chOff x="437195" y="5247783"/>
            <a:chExt cx="11921874" cy="1637513"/>
          </a:xfrm>
        </p:grpSpPr>
        <p:sp>
          <p:nvSpPr>
            <p:cNvPr id="52" name="TextBox 51">
              <a:extLst>
                <a:ext uri="{FF2B5EF4-FFF2-40B4-BE49-F238E27FC236}">
                  <a16:creationId xmlns:a16="http://schemas.microsoft.com/office/drawing/2014/main" id="{E48746DB-10AD-4A83-A193-82AA94C0F6EB}"/>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14"/>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53" name="Right Triangle 52">
              <a:extLst>
                <a:ext uri="{FF2B5EF4-FFF2-40B4-BE49-F238E27FC236}">
                  <a16:creationId xmlns:a16="http://schemas.microsoft.com/office/drawing/2014/main" id="{CF6D2A4B-D7D5-4249-BAF7-D3867ACB1017}"/>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descr="Logo&#10;&#10;Description automatically generated with medium confidence">
              <a:extLst>
                <a:ext uri="{FF2B5EF4-FFF2-40B4-BE49-F238E27FC236}">
                  <a16:creationId xmlns:a16="http://schemas.microsoft.com/office/drawing/2014/main" id="{5B4DEA51-ACBB-49F7-9E66-6D12632877B5}"/>
                </a:ext>
              </a:extLst>
            </p:cNvPr>
            <p:cNvPicPr>
              <a:picLocks noChangeAspect="1"/>
            </p:cNvPicPr>
            <p:nvPr/>
          </p:nvPicPr>
          <p:blipFill>
            <a:blip r:embed="rId15"/>
            <a:stretch>
              <a:fillRect/>
            </a:stretch>
          </p:blipFill>
          <p:spPr>
            <a:xfrm>
              <a:off x="10728287" y="5992766"/>
              <a:ext cx="1630782" cy="892530"/>
            </a:xfrm>
            <a:prstGeom prst="rect">
              <a:avLst/>
            </a:prstGeom>
          </p:spPr>
        </p:pic>
        <p:pic>
          <p:nvPicPr>
            <p:cNvPr id="55" name="Picture 54">
              <a:extLst>
                <a:ext uri="{FF2B5EF4-FFF2-40B4-BE49-F238E27FC236}">
                  <a16:creationId xmlns:a16="http://schemas.microsoft.com/office/drawing/2014/main" id="{0037FED6-54AF-49DE-AD00-4869AF4F06B6}"/>
                </a:ext>
              </a:extLst>
            </p:cNvPr>
            <p:cNvPicPr>
              <a:picLocks noChangeAspect="1"/>
            </p:cNvPicPr>
            <p:nvPr/>
          </p:nvPicPr>
          <p:blipFill>
            <a:blip r:embed="rId16"/>
            <a:stretch>
              <a:fillRect/>
            </a:stretch>
          </p:blipFill>
          <p:spPr>
            <a:xfrm>
              <a:off x="437195" y="6323740"/>
              <a:ext cx="5718273" cy="278617"/>
            </a:xfrm>
            <a:prstGeom prst="rect">
              <a:avLst/>
            </a:prstGeom>
          </p:spPr>
        </p:pic>
        <p:cxnSp>
          <p:nvCxnSpPr>
            <p:cNvPr id="56" name="Straight Connector 55">
              <a:extLst>
                <a:ext uri="{FF2B5EF4-FFF2-40B4-BE49-F238E27FC236}">
                  <a16:creationId xmlns:a16="http://schemas.microsoft.com/office/drawing/2014/main" id="{B19A6830-ECA1-4B82-A6A3-4CB9B38FEAEC}"/>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D386B925-D0D9-449A-B6F7-E1F2E4EB3D0E}"/>
              </a:ext>
            </a:extLst>
          </p:cNvPr>
          <p:cNvGrpSpPr/>
          <p:nvPr/>
        </p:nvGrpSpPr>
        <p:grpSpPr>
          <a:xfrm>
            <a:off x="0" y="-35902"/>
            <a:ext cx="12192000" cy="537491"/>
            <a:chOff x="0" y="-35902"/>
            <a:chExt cx="12192000" cy="537491"/>
          </a:xfrm>
        </p:grpSpPr>
        <p:sp>
          <p:nvSpPr>
            <p:cNvPr id="62" name="TextBox 61">
              <a:extLst>
                <a:ext uri="{FF2B5EF4-FFF2-40B4-BE49-F238E27FC236}">
                  <a16:creationId xmlns:a16="http://schemas.microsoft.com/office/drawing/2014/main" id="{BC35A46A-1869-4EC8-8B2F-71C1F84ADAA3}"/>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ZONING DATA</a:t>
              </a:r>
            </a:p>
          </p:txBody>
        </p:sp>
        <p:pic>
          <p:nvPicPr>
            <p:cNvPr id="63" name="Picture 62" descr="Logo, icon&#10;&#10;Description automatically generated">
              <a:extLst>
                <a:ext uri="{FF2B5EF4-FFF2-40B4-BE49-F238E27FC236}">
                  <a16:creationId xmlns:a16="http://schemas.microsoft.com/office/drawing/2014/main" id="{33A9B8D4-A0DA-481F-BDAC-CCBA63004A5D}"/>
                </a:ext>
              </a:extLst>
            </p:cNvPr>
            <p:cNvPicPr>
              <a:picLocks noChangeAspect="1"/>
            </p:cNvPicPr>
            <p:nvPr/>
          </p:nvPicPr>
          <p:blipFill>
            <a:blip r:embed="rId17">
              <a:extLst>
                <a:ext uri="{BEBA8EAE-BF5A-486C-A8C5-ECC9F3942E4B}">
                  <a14:imgProps xmlns:a14="http://schemas.microsoft.com/office/drawing/2010/main">
                    <a14:imgLayer r:embed="rId18">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FCE04915-D4AA-41C3-AE87-9A6D1479E849}"/>
              </a:ext>
            </a:extLst>
          </p:cNvPr>
          <p:cNvPicPr>
            <a:picLocks noChangeAspect="1"/>
          </p:cNvPicPr>
          <p:nvPr/>
        </p:nvPicPr>
        <p:blipFill>
          <a:blip r:embed="rId2"/>
          <a:stretch>
            <a:fillRect/>
          </a:stretch>
        </p:blipFill>
        <p:spPr>
          <a:xfrm>
            <a:off x="3283650" y="501589"/>
            <a:ext cx="5600700" cy="5591175"/>
          </a:xfrm>
          <a:prstGeom prst="rect">
            <a:avLst/>
          </a:prstGeom>
        </p:spPr>
      </p:pic>
      <p:grpSp>
        <p:nvGrpSpPr>
          <p:cNvPr id="13" name="Group 12">
            <a:extLst>
              <a:ext uri="{FF2B5EF4-FFF2-40B4-BE49-F238E27FC236}">
                <a16:creationId xmlns:a16="http://schemas.microsoft.com/office/drawing/2014/main" id="{E10626B8-7C5F-48CF-8796-5B1E9FE8F7AA}"/>
              </a:ext>
            </a:extLst>
          </p:cNvPr>
          <p:cNvGrpSpPr/>
          <p:nvPr/>
        </p:nvGrpSpPr>
        <p:grpSpPr>
          <a:xfrm>
            <a:off x="437195" y="5247783"/>
            <a:ext cx="11921874" cy="1637513"/>
            <a:chOff x="437195" y="5247783"/>
            <a:chExt cx="11921874" cy="1637513"/>
          </a:xfrm>
        </p:grpSpPr>
        <p:sp>
          <p:nvSpPr>
            <p:cNvPr id="15" name="TextBox 14">
              <a:extLst>
                <a:ext uri="{FF2B5EF4-FFF2-40B4-BE49-F238E27FC236}">
                  <a16:creationId xmlns:a16="http://schemas.microsoft.com/office/drawing/2014/main" id="{D3675539-C4F4-43AB-ACE8-CB6E97C44262}"/>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3"/>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6" name="Right Triangle 15">
              <a:extLst>
                <a:ext uri="{FF2B5EF4-FFF2-40B4-BE49-F238E27FC236}">
                  <a16:creationId xmlns:a16="http://schemas.microsoft.com/office/drawing/2014/main" id="{3A7A773D-3D97-4B62-9094-7AD3E12404DF}"/>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Logo&#10;&#10;Description automatically generated with medium confidence">
              <a:extLst>
                <a:ext uri="{FF2B5EF4-FFF2-40B4-BE49-F238E27FC236}">
                  <a16:creationId xmlns:a16="http://schemas.microsoft.com/office/drawing/2014/main" id="{405D16F2-2856-4D95-B1D7-47CC29A305B9}"/>
                </a:ext>
              </a:extLst>
            </p:cNvPr>
            <p:cNvPicPr>
              <a:picLocks noChangeAspect="1"/>
            </p:cNvPicPr>
            <p:nvPr/>
          </p:nvPicPr>
          <p:blipFill>
            <a:blip r:embed="rId4"/>
            <a:stretch>
              <a:fillRect/>
            </a:stretch>
          </p:blipFill>
          <p:spPr>
            <a:xfrm>
              <a:off x="10728287" y="5992766"/>
              <a:ext cx="1630782" cy="892530"/>
            </a:xfrm>
            <a:prstGeom prst="rect">
              <a:avLst/>
            </a:prstGeom>
          </p:spPr>
        </p:pic>
        <p:pic>
          <p:nvPicPr>
            <p:cNvPr id="18" name="Picture 17">
              <a:extLst>
                <a:ext uri="{FF2B5EF4-FFF2-40B4-BE49-F238E27FC236}">
                  <a16:creationId xmlns:a16="http://schemas.microsoft.com/office/drawing/2014/main" id="{8A899B84-99DA-491B-850E-E8601B98D4E4}"/>
                </a:ext>
              </a:extLst>
            </p:cNvPr>
            <p:cNvPicPr>
              <a:picLocks noChangeAspect="1"/>
            </p:cNvPicPr>
            <p:nvPr/>
          </p:nvPicPr>
          <p:blipFill>
            <a:blip r:embed="rId5"/>
            <a:stretch>
              <a:fillRect/>
            </a:stretch>
          </p:blipFill>
          <p:spPr>
            <a:xfrm>
              <a:off x="437195" y="6323740"/>
              <a:ext cx="5718273" cy="278617"/>
            </a:xfrm>
            <a:prstGeom prst="rect">
              <a:avLst/>
            </a:prstGeom>
          </p:spPr>
        </p:pic>
        <p:cxnSp>
          <p:nvCxnSpPr>
            <p:cNvPr id="19" name="Straight Connector 18">
              <a:extLst>
                <a:ext uri="{FF2B5EF4-FFF2-40B4-BE49-F238E27FC236}">
                  <a16:creationId xmlns:a16="http://schemas.microsoft.com/office/drawing/2014/main" id="{D453A251-8549-424D-8C7E-E7CF7A070C63}"/>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EA983657-5F31-4885-8ED1-49B63640FD82}"/>
              </a:ext>
            </a:extLst>
          </p:cNvPr>
          <p:cNvGrpSpPr/>
          <p:nvPr/>
        </p:nvGrpSpPr>
        <p:grpSpPr>
          <a:xfrm>
            <a:off x="0" y="-35902"/>
            <a:ext cx="12192000" cy="537491"/>
            <a:chOff x="0" y="-35902"/>
            <a:chExt cx="12192000" cy="537491"/>
          </a:xfrm>
        </p:grpSpPr>
        <p:sp>
          <p:nvSpPr>
            <p:cNvPr id="21" name="TextBox 20">
              <a:extLst>
                <a:ext uri="{FF2B5EF4-FFF2-40B4-BE49-F238E27FC236}">
                  <a16:creationId xmlns:a16="http://schemas.microsoft.com/office/drawing/2014/main" id="{0E7139AD-206E-40AC-8413-1D6766470BB3}"/>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AREA TABULATION</a:t>
              </a:r>
            </a:p>
          </p:txBody>
        </p:sp>
        <p:pic>
          <p:nvPicPr>
            <p:cNvPr id="22" name="Picture 21" descr="Logo, icon&#10;&#10;Description automatically generated">
              <a:extLst>
                <a:ext uri="{FF2B5EF4-FFF2-40B4-BE49-F238E27FC236}">
                  <a16:creationId xmlns:a16="http://schemas.microsoft.com/office/drawing/2014/main" id="{8F65EB23-934E-4E56-BF24-0449471B73A7}"/>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extLst>
      <p:ext uri="{BB962C8B-B14F-4D97-AF65-F5344CB8AC3E}">
        <p14:creationId xmlns:p14="http://schemas.microsoft.com/office/powerpoint/2010/main" val="154157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04578" y="892714"/>
            <a:ext cx="4423709" cy="4732065"/>
          </a:xfrm>
          <a:prstGeom prst="rect">
            <a:avLst/>
          </a:prstGeom>
          <a:noFill/>
        </p:spPr>
        <p:txBody>
          <a:bodyPr wrap="square" rtlCol="0">
            <a:spAutoFit/>
          </a:bodyPr>
          <a:lstStyle/>
          <a:p>
            <a:r>
              <a:rPr lang="en-US" sz="1000" dirty="0">
                <a:latin typeface="Proxima Nova" panose="02000506030000020004" pitchFamily="2" charset="0"/>
              </a:rPr>
              <a:t>Site located immediately across I-5 freeway and easily accessible by a pedestrian bridge the City of Shoreline plans to build across from 148</a:t>
            </a:r>
            <a:r>
              <a:rPr lang="en-US" sz="1000" baseline="30000" dirty="0">
                <a:latin typeface="Proxima Nova" panose="02000506030000020004" pitchFamily="2" charset="0"/>
              </a:rPr>
              <a:t>th</a:t>
            </a:r>
            <a:r>
              <a:rPr lang="en-US" sz="1000" dirty="0">
                <a:latin typeface="Proxima Nova" panose="02000506030000020004" pitchFamily="2" charset="0"/>
              </a:rPr>
              <a:t> St. </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Northgate light rail station located 3 miles to the south. Opens in 2021.</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16 minutes to downtown Seattle from 145</a:t>
            </a:r>
            <a:r>
              <a:rPr lang="en-US" sz="1000" baseline="30000" dirty="0">
                <a:latin typeface="Proxima Nova" panose="02000506030000020004" pitchFamily="2" charset="0"/>
              </a:rPr>
              <a:t>th</a:t>
            </a:r>
            <a:r>
              <a:rPr lang="en-US" sz="1000" dirty="0">
                <a:latin typeface="Proxima Nova" panose="02000506030000020004" pitchFamily="2" charset="0"/>
              </a:rPr>
              <a:t> light rail station</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Bus Stop on 145</a:t>
            </a:r>
            <a:r>
              <a:rPr lang="en-US" sz="1000" baseline="30000" dirty="0">
                <a:latin typeface="Proxima Nova" panose="02000506030000020004" pitchFamily="2" charset="0"/>
              </a:rPr>
              <a:t>th</a:t>
            </a:r>
            <a:r>
              <a:rPr lang="en-US" sz="1000" dirty="0">
                <a:latin typeface="Proxima Nova" panose="02000506030000020004" pitchFamily="2" charset="0"/>
              </a:rPr>
              <a:t> St connecting to Lake City, Richmond Beach, Mountlake Terrace, and multiple other small suburbs</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High Daily traffic counts along 145</a:t>
            </a:r>
            <a:r>
              <a:rPr lang="en-US" sz="1000" baseline="30000" dirty="0">
                <a:latin typeface="Proxima Nova" panose="02000506030000020004" pitchFamily="2" charset="0"/>
              </a:rPr>
              <a:t>th</a:t>
            </a:r>
            <a:r>
              <a:rPr lang="en-US" sz="1000" dirty="0">
                <a:latin typeface="Proxima Nova" panose="02000506030000020004" pitchFamily="2" charset="0"/>
              </a:rPr>
              <a:t> St and the I-5 corridor</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Costco, QFC, Starbucks, and all that Lake City way’s ‘Main Street’ has to offer is nearby</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Close proximity to Lakeside High School and multiple parks nearby</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Near Jackson Park Golf Course and Park</a:t>
            </a:r>
          </a:p>
          <a:p>
            <a:r>
              <a:rPr lang="en-US" sz="1000" dirty="0">
                <a:latin typeface="Proxima Nova" panose="02000506030000020004" pitchFamily="2" charset="0"/>
              </a:rPr>
              <a:t>__________________________________________________________</a:t>
            </a:r>
          </a:p>
          <a:p>
            <a:endParaRPr lang="en-US" sz="1000" dirty="0">
              <a:latin typeface="Proxima Nova" panose="02000506030000020004" pitchFamily="2" charset="0"/>
            </a:endParaRPr>
          </a:p>
          <a:p>
            <a:r>
              <a:rPr lang="en-US" sz="1000" dirty="0">
                <a:latin typeface="Proxima Nova" panose="02000506030000020004" pitchFamily="2" charset="0"/>
              </a:rPr>
              <a:t>University of Washington, Seattle Pacific University, and Seattle University all within 10 miles </a:t>
            </a:r>
          </a:p>
          <a:p>
            <a:endParaRPr lang="en-US" sz="1150" dirty="0"/>
          </a:p>
        </p:txBody>
      </p:sp>
      <p:pic>
        <p:nvPicPr>
          <p:cNvPr id="7" name="Picture 6" descr="Diagram, engineering drawing&#10;&#10;Description automatically generated">
            <a:extLst>
              <a:ext uri="{FF2B5EF4-FFF2-40B4-BE49-F238E27FC236}">
                <a16:creationId xmlns:a16="http://schemas.microsoft.com/office/drawing/2014/main" id="{315943E2-0C38-401E-8489-006DE2041AB6}"/>
              </a:ext>
            </a:extLst>
          </p:cNvPr>
          <p:cNvPicPr>
            <a:picLocks noChangeAspect="1"/>
          </p:cNvPicPr>
          <p:nvPr/>
        </p:nvPicPr>
        <p:blipFill>
          <a:blip r:embed="rId2"/>
          <a:stretch>
            <a:fillRect/>
          </a:stretch>
        </p:blipFill>
        <p:spPr>
          <a:xfrm>
            <a:off x="1217720" y="776934"/>
            <a:ext cx="4157222" cy="5018868"/>
          </a:xfrm>
          <a:prstGeom prst="rect">
            <a:avLst/>
          </a:prstGeom>
        </p:spPr>
      </p:pic>
      <p:grpSp>
        <p:nvGrpSpPr>
          <p:cNvPr id="13" name="Group 12">
            <a:extLst>
              <a:ext uri="{FF2B5EF4-FFF2-40B4-BE49-F238E27FC236}">
                <a16:creationId xmlns:a16="http://schemas.microsoft.com/office/drawing/2014/main" id="{47671808-9E70-4560-B89A-5028A7A2CF0B}"/>
              </a:ext>
            </a:extLst>
          </p:cNvPr>
          <p:cNvGrpSpPr/>
          <p:nvPr/>
        </p:nvGrpSpPr>
        <p:grpSpPr>
          <a:xfrm>
            <a:off x="437195" y="5247783"/>
            <a:ext cx="11921874" cy="1637513"/>
            <a:chOff x="437195" y="5247783"/>
            <a:chExt cx="11921874" cy="1637513"/>
          </a:xfrm>
        </p:grpSpPr>
        <p:sp>
          <p:nvSpPr>
            <p:cNvPr id="14" name="TextBox 13">
              <a:extLst>
                <a:ext uri="{FF2B5EF4-FFF2-40B4-BE49-F238E27FC236}">
                  <a16:creationId xmlns:a16="http://schemas.microsoft.com/office/drawing/2014/main" id="{964FE089-EE18-49C6-BFCC-4B8821097F4D}"/>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3"/>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21" name="Right Triangle 20">
              <a:extLst>
                <a:ext uri="{FF2B5EF4-FFF2-40B4-BE49-F238E27FC236}">
                  <a16:creationId xmlns:a16="http://schemas.microsoft.com/office/drawing/2014/main" id="{A882F4D0-919E-4BFC-ADC7-D208CDC9FD18}"/>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Logo&#10;&#10;Description automatically generated with medium confidence">
              <a:extLst>
                <a:ext uri="{FF2B5EF4-FFF2-40B4-BE49-F238E27FC236}">
                  <a16:creationId xmlns:a16="http://schemas.microsoft.com/office/drawing/2014/main" id="{0D3E2AC8-06FE-4E1B-9F54-83232B247FDB}"/>
                </a:ext>
              </a:extLst>
            </p:cNvPr>
            <p:cNvPicPr>
              <a:picLocks noChangeAspect="1"/>
            </p:cNvPicPr>
            <p:nvPr/>
          </p:nvPicPr>
          <p:blipFill>
            <a:blip r:embed="rId4"/>
            <a:stretch>
              <a:fillRect/>
            </a:stretch>
          </p:blipFill>
          <p:spPr>
            <a:xfrm>
              <a:off x="10728287" y="5992766"/>
              <a:ext cx="1630782" cy="892530"/>
            </a:xfrm>
            <a:prstGeom prst="rect">
              <a:avLst/>
            </a:prstGeom>
          </p:spPr>
        </p:pic>
        <p:pic>
          <p:nvPicPr>
            <p:cNvPr id="24" name="Picture 23">
              <a:extLst>
                <a:ext uri="{FF2B5EF4-FFF2-40B4-BE49-F238E27FC236}">
                  <a16:creationId xmlns:a16="http://schemas.microsoft.com/office/drawing/2014/main" id="{0157275D-8FE9-4317-B92F-5BCC4EED92CC}"/>
                </a:ext>
              </a:extLst>
            </p:cNvPr>
            <p:cNvPicPr>
              <a:picLocks noChangeAspect="1"/>
            </p:cNvPicPr>
            <p:nvPr/>
          </p:nvPicPr>
          <p:blipFill>
            <a:blip r:embed="rId5"/>
            <a:stretch>
              <a:fillRect/>
            </a:stretch>
          </p:blipFill>
          <p:spPr>
            <a:xfrm>
              <a:off x="437195" y="6323740"/>
              <a:ext cx="5718273" cy="278617"/>
            </a:xfrm>
            <a:prstGeom prst="rect">
              <a:avLst/>
            </a:prstGeom>
          </p:spPr>
        </p:pic>
        <p:cxnSp>
          <p:nvCxnSpPr>
            <p:cNvPr id="25" name="Straight Connector 24">
              <a:extLst>
                <a:ext uri="{FF2B5EF4-FFF2-40B4-BE49-F238E27FC236}">
                  <a16:creationId xmlns:a16="http://schemas.microsoft.com/office/drawing/2014/main" id="{6927A2BA-4C83-4D5A-BCA2-7F810DC8A8AB}"/>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DAE0647C-0634-4A01-ABDB-8BA457DB08A2}"/>
              </a:ext>
            </a:extLst>
          </p:cNvPr>
          <p:cNvGrpSpPr/>
          <p:nvPr/>
        </p:nvGrpSpPr>
        <p:grpSpPr>
          <a:xfrm>
            <a:off x="0" y="-35902"/>
            <a:ext cx="12192000" cy="537491"/>
            <a:chOff x="0" y="-35902"/>
            <a:chExt cx="12192000" cy="537491"/>
          </a:xfrm>
        </p:grpSpPr>
        <p:sp>
          <p:nvSpPr>
            <p:cNvPr id="28" name="TextBox 27">
              <a:extLst>
                <a:ext uri="{FF2B5EF4-FFF2-40B4-BE49-F238E27FC236}">
                  <a16:creationId xmlns:a16="http://schemas.microsoft.com/office/drawing/2014/main" id="{F55337A4-59B5-400C-AE02-B3ECAA99CBD8}"/>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PROPERTY HIGHLIGHTS</a:t>
              </a:r>
            </a:p>
          </p:txBody>
        </p:sp>
        <p:pic>
          <p:nvPicPr>
            <p:cNvPr id="29" name="Picture 28" descr="Logo, icon&#10;&#10;Description automatically generated">
              <a:extLst>
                <a:ext uri="{FF2B5EF4-FFF2-40B4-BE49-F238E27FC236}">
                  <a16:creationId xmlns:a16="http://schemas.microsoft.com/office/drawing/2014/main" id="{A72E63A6-A87F-4F9C-BDC1-440DAC75E39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extLst>
      <p:ext uri="{BB962C8B-B14F-4D97-AF65-F5344CB8AC3E}">
        <p14:creationId xmlns:p14="http://schemas.microsoft.com/office/powerpoint/2010/main" val="2025666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7501963" y="5177537"/>
            <a:ext cx="475817" cy="321767"/>
          </a:xfrm>
          <a:prstGeom prst="rect">
            <a:avLst/>
          </a:prstGeom>
        </p:spPr>
        <p:txBody>
          <a:bodyPr vert="horz" wrap="square" lIns="0" tIns="13855" rIns="0" bIns="0" rtlCol="0">
            <a:spAutoFit/>
          </a:bodyPr>
          <a:lstStyle/>
          <a:p>
            <a:pPr marL="8659" marR="3464" indent="-433" algn="ctr">
              <a:lnSpc>
                <a:spcPts val="627"/>
              </a:lnSpc>
              <a:spcBef>
                <a:spcPts val="109"/>
              </a:spcBef>
            </a:pPr>
            <a:r>
              <a:rPr sz="545" dirty="0">
                <a:latin typeface="Arial"/>
                <a:cs typeface="Arial"/>
              </a:rPr>
              <a:t>Potential </a:t>
            </a:r>
            <a:r>
              <a:rPr sz="545" spc="3" dirty="0">
                <a:latin typeface="Arial"/>
                <a:cs typeface="Arial"/>
              </a:rPr>
              <a:t> </a:t>
            </a:r>
            <a:r>
              <a:rPr sz="545" dirty="0">
                <a:latin typeface="Arial"/>
                <a:cs typeface="Arial"/>
              </a:rPr>
              <a:t>detention pond  on project site </a:t>
            </a:r>
            <a:r>
              <a:rPr sz="545" spc="3" dirty="0">
                <a:latin typeface="Arial"/>
                <a:cs typeface="Arial"/>
              </a:rPr>
              <a:t> </a:t>
            </a:r>
            <a:r>
              <a:rPr sz="545" dirty="0">
                <a:latin typeface="Arial"/>
                <a:cs typeface="Arial"/>
              </a:rPr>
              <a:t>(TBD)</a:t>
            </a:r>
          </a:p>
        </p:txBody>
      </p:sp>
      <p:grpSp>
        <p:nvGrpSpPr>
          <p:cNvPr id="34" name="Group 33">
            <a:extLst>
              <a:ext uri="{FF2B5EF4-FFF2-40B4-BE49-F238E27FC236}">
                <a16:creationId xmlns:a16="http://schemas.microsoft.com/office/drawing/2014/main" id="{C788F44E-13F0-409D-A590-4A15E3017A64}"/>
              </a:ext>
            </a:extLst>
          </p:cNvPr>
          <p:cNvGrpSpPr/>
          <p:nvPr/>
        </p:nvGrpSpPr>
        <p:grpSpPr>
          <a:xfrm>
            <a:off x="2526633" y="1432123"/>
            <a:ext cx="7276398" cy="4246781"/>
            <a:chOff x="3461904" y="1645920"/>
            <a:chExt cx="5611090" cy="3787600"/>
          </a:xfrm>
        </p:grpSpPr>
        <p:pic>
          <p:nvPicPr>
            <p:cNvPr id="3" name="object 3"/>
            <p:cNvPicPr/>
            <p:nvPr/>
          </p:nvPicPr>
          <p:blipFill>
            <a:blip r:embed="rId2" cstate="print"/>
            <a:stretch>
              <a:fillRect/>
            </a:stretch>
          </p:blipFill>
          <p:spPr>
            <a:xfrm>
              <a:off x="3461904" y="1645920"/>
              <a:ext cx="5611090" cy="3117272"/>
            </a:xfrm>
            <a:prstGeom prst="rect">
              <a:avLst/>
            </a:prstGeom>
          </p:spPr>
        </p:pic>
        <p:sp>
          <p:nvSpPr>
            <p:cNvPr id="4" name="object 4"/>
            <p:cNvSpPr txBox="1"/>
            <p:nvPr/>
          </p:nvSpPr>
          <p:spPr>
            <a:xfrm>
              <a:off x="7731449" y="4863951"/>
              <a:ext cx="445077" cy="244823"/>
            </a:xfrm>
            <a:prstGeom prst="rect">
              <a:avLst/>
            </a:prstGeom>
          </p:spPr>
          <p:txBody>
            <a:bodyPr vert="horz" wrap="square" lIns="0" tIns="13855" rIns="0" bIns="0" rtlCol="0">
              <a:spAutoFit/>
            </a:bodyPr>
            <a:lstStyle/>
            <a:p>
              <a:pPr marL="8659" marR="3464" indent="-433" algn="ctr">
                <a:lnSpc>
                  <a:spcPts val="627"/>
                </a:lnSpc>
                <a:spcBef>
                  <a:spcPts val="109"/>
                </a:spcBef>
              </a:pPr>
              <a:r>
                <a:rPr sz="545" dirty="0">
                  <a:latin typeface="Arial"/>
                  <a:cs typeface="Arial"/>
                </a:rPr>
                <a:t>Proposed </a:t>
              </a:r>
              <a:r>
                <a:rPr sz="545" spc="3" dirty="0">
                  <a:latin typeface="Arial"/>
                  <a:cs typeface="Arial"/>
                </a:rPr>
                <a:t> </a:t>
              </a:r>
              <a:r>
                <a:rPr sz="545" dirty="0">
                  <a:latin typeface="Arial"/>
                  <a:cs typeface="Arial"/>
                </a:rPr>
                <a:t>roundabout at  145th</a:t>
              </a:r>
            </a:p>
          </p:txBody>
        </p:sp>
        <p:grpSp>
          <p:nvGrpSpPr>
            <p:cNvPr id="6" name="object 6"/>
            <p:cNvGrpSpPr/>
            <p:nvPr/>
          </p:nvGrpSpPr>
          <p:grpSpPr>
            <a:xfrm>
              <a:off x="7459289" y="3920537"/>
              <a:ext cx="499299" cy="977952"/>
              <a:chOff x="9771884" y="5750123"/>
              <a:chExt cx="732304" cy="1434330"/>
            </a:xfrm>
          </p:grpSpPr>
          <p:sp>
            <p:nvSpPr>
              <p:cNvPr id="7" name="object 7"/>
              <p:cNvSpPr/>
              <p:nvPr/>
            </p:nvSpPr>
            <p:spPr>
              <a:xfrm>
                <a:off x="9805220" y="5783460"/>
                <a:ext cx="51708" cy="1400993"/>
              </a:xfrm>
              <a:custGeom>
                <a:avLst/>
                <a:gdLst/>
                <a:ahLst/>
                <a:cxnLst/>
                <a:rect l="l" t="t" r="r" b="b"/>
                <a:pathLst>
                  <a:path h="1710054">
                    <a:moveTo>
                      <a:pt x="0" y="1709470"/>
                    </a:moveTo>
                    <a:lnTo>
                      <a:pt x="0" y="0"/>
                    </a:lnTo>
                  </a:path>
                </a:pathLst>
              </a:custGeom>
              <a:ln w="9525">
                <a:solidFill>
                  <a:srgbClr val="000000"/>
                </a:solidFill>
              </a:ln>
            </p:spPr>
            <p:txBody>
              <a:bodyPr wrap="square" lIns="0" tIns="0" rIns="0" bIns="0" rtlCol="0"/>
              <a:lstStyle/>
              <a:p>
                <a:endParaRPr sz="1227"/>
              </a:p>
            </p:txBody>
          </p:sp>
          <p:pic>
            <p:nvPicPr>
              <p:cNvPr id="8" name="object 8"/>
              <p:cNvPicPr/>
              <p:nvPr/>
            </p:nvPicPr>
            <p:blipFill>
              <a:blip r:embed="rId3" cstate="print"/>
              <a:stretch>
                <a:fillRect/>
              </a:stretch>
            </p:blipFill>
            <p:spPr>
              <a:xfrm>
                <a:off x="9771884" y="5750123"/>
                <a:ext cx="66675" cy="66675"/>
              </a:xfrm>
              <a:prstGeom prst="rect">
                <a:avLst/>
              </a:prstGeom>
            </p:spPr>
          </p:pic>
          <p:sp>
            <p:nvSpPr>
              <p:cNvPr id="9" name="object 9"/>
              <p:cNvSpPr/>
              <p:nvPr/>
            </p:nvSpPr>
            <p:spPr>
              <a:xfrm>
                <a:off x="10470851" y="6641810"/>
                <a:ext cx="0" cy="462280"/>
              </a:xfrm>
              <a:custGeom>
                <a:avLst/>
                <a:gdLst/>
                <a:ahLst/>
                <a:cxnLst/>
                <a:rect l="l" t="t" r="r" b="b"/>
                <a:pathLst>
                  <a:path h="462279">
                    <a:moveTo>
                      <a:pt x="0" y="461920"/>
                    </a:moveTo>
                    <a:lnTo>
                      <a:pt x="0" y="0"/>
                    </a:lnTo>
                  </a:path>
                </a:pathLst>
              </a:custGeom>
              <a:ln w="9525">
                <a:solidFill>
                  <a:srgbClr val="000000"/>
                </a:solidFill>
              </a:ln>
            </p:spPr>
            <p:txBody>
              <a:bodyPr wrap="square" lIns="0" tIns="0" rIns="0" bIns="0" rtlCol="0"/>
              <a:lstStyle/>
              <a:p>
                <a:endParaRPr sz="1227"/>
              </a:p>
            </p:txBody>
          </p:sp>
          <p:pic>
            <p:nvPicPr>
              <p:cNvPr id="10" name="object 10"/>
              <p:cNvPicPr/>
              <p:nvPr/>
            </p:nvPicPr>
            <p:blipFill>
              <a:blip r:embed="rId3" cstate="print"/>
              <a:stretch>
                <a:fillRect/>
              </a:stretch>
            </p:blipFill>
            <p:spPr>
              <a:xfrm>
                <a:off x="10437513" y="6608473"/>
                <a:ext cx="66675" cy="66675"/>
              </a:xfrm>
              <a:prstGeom prst="rect">
                <a:avLst/>
              </a:prstGeom>
            </p:spPr>
          </p:pic>
        </p:grpSp>
        <p:sp>
          <p:nvSpPr>
            <p:cNvPr id="11" name="object 11"/>
            <p:cNvSpPr txBox="1"/>
            <p:nvPr/>
          </p:nvSpPr>
          <p:spPr>
            <a:xfrm>
              <a:off x="5475454" y="4880921"/>
              <a:ext cx="448974" cy="552599"/>
            </a:xfrm>
            <a:prstGeom prst="rect">
              <a:avLst/>
            </a:prstGeom>
          </p:spPr>
          <p:txBody>
            <a:bodyPr vert="horz" wrap="square" lIns="0" tIns="13855" rIns="0" bIns="0" rtlCol="0">
              <a:spAutoFit/>
            </a:bodyPr>
            <a:lstStyle/>
            <a:p>
              <a:pPr marL="8659" marR="3464" indent="-433" algn="ctr">
                <a:lnSpc>
                  <a:spcPts val="627"/>
                </a:lnSpc>
                <a:spcBef>
                  <a:spcPts val="109"/>
                </a:spcBef>
              </a:pPr>
              <a:r>
                <a:rPr sz="545" dirty="0">
                  <a:latin typeface="Arial"/>
                  <a:cs typeface="Arial"/>
                </a:rPr>
                <a:t>Proposed </a:t>
              </a:r>
              <a:r>
                <a:rPr sz="545" spc="3" dirty="0">
                  <a:latin typeface="Arial"/>
                  <a:cs typeface="Arial"/>
                </a:rPr>
                <a:t> </a:t>
              </a:r>
              <a:r>
                <a:rPr sz="545" dirty="0">
                  <a:latin typeface="Arial"/>
                  <a:cs typeface="Arial"/>
                </a:rPr>
                <a:t>through-block  pedestrian </a:t>
              </a:r>
              <a:r>
                <a:rPr sz="545" spc="3" dirty="0">
                  <a:latin typeface="Arial"/>
                  <a:cs typeface="Arial"/>
                </a:rPr>
                <a:t> </a:t>
              </a:r>
              <a:r>
                <a:rPr sz="545" dirty="0">
                  <a:latin typeface="Arial"/>
                  <a:cs typeface="Arial"/>
                </a:rPr>
                <a:t>connection on  neighboring </a:t>
              </a:r>
              <a:r>
                <a:rPr sz="545" spc="3" dirty="0">
                  <a:latin typeface="Arial"/>
                  <a:cs typeface="Arial"/>
                </a:rPr>
                <a:t> </a:t>
              </a:r>
              <a:r>
                <a:rPr sz="545" dirty="0">
                  <a:latin typeface="Arial"/>
                  <a:cs typeface="Arial"/>
                </a:rPr>
                <a:t>development </a:t>
              </a:r>
              <a:r>
                <a:rPr sz="545" spc="3" dirty="0">
                  <a:latin typeface="Arial"/>
                  <a:cs typeface="Arial"/>
                </a:rPr>
                <a:t> </a:t>
              </a:r>
              <a:r>
                <a:rPr sz="545" dirty="0">
                  <a:latin typeface="Arial"/>
                  <a:cs typeface="Arial"/>
                </a:rPr>
                <a:t>site</a:t>
              </a:r>
            </a:p>
          </p:txBody>
        </p:sp>
      </p:grpSp>
      <p:grpSp>
        <p:nvGrpSpPr>
          <p:cNvPr id="12" name="object 12"/>
          <p:cNvGrpSpPr/>
          <p:nvPr/>
        </p:nvGrpSpPr>
        <p:grpSpPr>
          <a:xfrm>
            <a:off x="5382288" y="4307872"/>
            <a:ext cx="45460" cy="583623"/>
            <a:chOff x="7149131" y="6318213"/>
            <a:chExt cx="66675" cy="855980"/>
          </a:xfrm>
        </p:grpSpPr>
        <p:sp>
          <p:nvSpPr>
            <p:cNvPr id="13" name="object 13"/>
            <p:cNvSpPr/>
            <p:nvPr/>
          </p:nvSpPr>
          <p:spPr>
            <a:xfrm>
              <a:off x="7182468" y="6351550"/>
              <a:ext cx="0" cy="822325"/>
            </a:xfrm>
            <a:custGeom>
              <a:avLst/>
              <a:gdLst/>
              <a:ahLst/>
              <a:cxnLst/>
              <a:rect l="l" t="t" r="r" b="b"/>
              <a:pathLst>
                <a:path h="822325">
                  <a:moveTo>
                    <a:pt x="0" y="822015"/>
                  </a:moveTo>
                  <a:lnTo>
                    <a:pt x="0" y="0"/>
                  </a:lnTo>
                </a:path>
              </a:pathLst>
            </a:custGeom>
            <a:ln w="9525">
              <a:solidFill>
                <a:srgbClr val="000000"/>
              </a:solidFill>
            </a:ln>
          </p:spPr>
          <p:txBody>
            <a:bodyPr wrap="square" lIns="0" tIns="0" rIns="0" bIns="0" rtlCol="0"/>
            <a:lstStyle/>
            <a:p>
              <a:endParaRPr sz="1227"/>
            </a:p>
          </p:txBody>
        </p:sp>
        <p:pic>
          <p:nvPicPr>
            <p:cNvPr id="14" name="object 14"/>
            <p:cNvPicPr/>
            <p:nvPr/>
          </p:nvPicPr>
          <p:blipFill>
            <a:blip r:embed="rId3" cstate="print"/>
            <a:stretch>
              <a:fillRect/>
            </a:stretch>
          </p:blipFill>
          <p:spPr>
            <a:xfrm>
              <a:off x="7149131" y="6318213"/>
              <a:ext cx="66675" cy="66675"/>
            </a:xfrm>
            <a:prstGeom prst="rect">
              <a:avLst/>
            </a:prstGeom>
          </p:spPr>
        </p:pic>
      </p:grpSp>
      <p:sp>
        <p:nvSpPr>
          <p:cNvPr id="15" name="object 15"/>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16" name="object 16"/>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grpSp>
        <p:nvGrpSpPr>
          <p:cNvPr id="23" name="Group 22">
            <a:extLst>
              <a:ext uri="{FF2B5EF4-FFF2-40B4-BE49-F238E27FC236}">
                <a16:creationId xmlns:a16="http://schemas.microsoft.com/office/drawing/2014/main" id="{4AB1C1B7-8A1C-4069-AAED-FA5E41D41563}"/>
              </a:ext>
            </a:extLst>
          </p:cNvPr>
          <p:cNvGrpSpPr/>
          <p:nvPr/>
        </p:nvGrpSpPr>
        <p:grpSpPr>
          <a:xfrm>
            <a:off x="437195" y="5247783"/>
            <a:ext cx="11921874" cy="1637513"/>
            <a:chOff x="437195" y="5247783"/>
            <a:chExt cx="11921874" cy="1637513"/>
          </a:xfrm>
        </p:grpSpPr>
        <p:sp>
          <p:nvSpPr>
            <p:cNvPr id="24" name="TextBox 23">
              <a:extLst>
                <a:ext uri="{FF2B5EF4-FFF2-40B4-BE49-F238E27FC236}">
                  <a16:creationId xmlns:a16="http://schemas.microsoft.com/office/drawing/2014/main" id="{9AB353F6-BA21-4FF5-AA7E-15A818E987BB}"/>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4"/>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25" name="Right Triangle 24">
              <a:extLst>
                <a:ext uri="{FF2B5EF4-FFF2-40B4-BE49-F238E27FC236}">
                  <a16:creationId xmlns:a16="http://schemas.microsoft.com/office/drawing/2014/main" id="{F6E68AFC-7AEF-4C85-95EF-ACF482BD539A}"/>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Logo&#10;&#10;Description automatically generated with medium confidence">
              <a:extLst>
                <a:ext uri="{FF2B5EF4-FFF2-40B4-BE49-F238E27FC236}">
                  <a16:creationId xmlns:a16="http://schemas.microsoft.com/office/drawing/2014/main" id="{CFC83CD2-A270-47D5-B07C-C141C54A90A2}"/>
                </a:ext>
              </a:extLst>
            </p:cNvPr>
            <p:cNvPicPr>
              <a:picLocks noChangeAspect="1"/>
            </p:cNvPicPr>
            <p:nvPr/>
          </p:nvPicPr>
          <p:blipFill>
            <a:blip r:embed="rId5"/>
            <a:stretch>
              <a:fillRect/>
            </a:stretch>
          </p:blipFill>
          <p:spPr>
            <a:xfrm>
              <a:off x="10728287" y="5992766"/>
              <a:ext cx="1630782" cy="892530"/>
            </a:xfrm>
            <a:prstGeom prst="rect">
              <a:avLst/>
            </a:prstGeom>
          </p:spPr>
        </p:pic>
        <p:pic>
          <p:nvPicPr>
            <p:cNvPr id="27" name="Picture 26">
              <a:extLst>
                <a:ext uri="{FF2B5EF4-FFF2-40B4-BE49-F238E27FC236}">
                  <a16:creationId xmlns:a16="http://schemas.microsoft.com/office/drawing/2014/main" id="{ABD12BD3-C9EE-4DF1-9561-28CF60491A22}"/>
                </a:ext>
              </a:extLst>
            </p:cNvPr>
            <p:cNvPicPr>
              <a:picLocks noChangeAspect="1"/>
            </p:cNvPicPr>
            <p:nvPr/>
          </p:nvPicPr>
          <p:blipFill>
            <a:blip r:embed="rId6"/>
            <a:stretch>
              <a:fillRect/>
            </a:stretch>
          </p:blipFill>
          <p:spPr>
            <a:xfrm>
              <a:off x="437195" y="6323740"/>
              <a:ext cx="5718273" cy="278617"/>
            </a:xfrm>
            <a:prstGeom prst="rect">
              <a:avLst/>
            </a:prstGeom>
          </p:spPr>
        </p:pic>
        <p:cxnSp>
          <p:nvCxnSpPr>
            <p:cNvPr id="28" name="Straight Connector 27">
              <a:extLst>
                <a:ext uri="{FF2B5EF4-FFF2-40B4-BE49-F238E27FC236}">
                  <a16:creationId xmlns:a16="http://schemas.microsoft.com/office/drawing/2014/main" id="{5E42CF41-34C5-4A55-904B-0C70C4A89E35}"/>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682860B6-8246-45BB-AC34-D069B92DDF18}"/>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ADJACENT PROJECTS &amp; POSSIBLE PUBLIC WORKS PROJECTS </a:t>
            </a:r>
          </a:p>
        </p:txBody>
      </p:sp>
      <p:pic>
        <p:nvPicPr>
          <p:cNvPr id="32" name="Picture 31" descr="Logo, icon&#10;&#10;Description automatically generated">
            <a:extLst>
              <a:ext uri="{FF2B5EF4-FFF2-40B4-BE49-F238E27FC236}">
                <a16:creationId xmlns:a16="http://schemas.microsoft.com/office/drawing/2014/main" id="{EA3EA4BC-DFC8-41F0-8909-E7E5FA5D8A1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
                    </a14:imgEffect>
                  </a14:imgLayer>
                </a14:imgProps>
              </a:ext>
            </a:extLst>
          </a:blip>
          <a:stretch>
            <a:fillRect/>
          </a:stretch>
        </p:blipFill>
        <p:spPr>
          <a:xfrm>
            <a:off x="11096090" y="-35902"/>
            <a:ext cx="790428" cy="5374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rotWithShape="1">
          <a:blip r:embed="rId2" cstate="print"/>
          <a:srcRect t="3190"/>
          <a:stretch/>
        </p:blipFill>
        <p:spPr>
          <a:xfrm>
            <a:off x="6277038" y="1443790"/>
            <a:ext cx="5266640" cy="3270522"/>
          </a:xfrm>
          <a:prstGeom prst="rect">
            <a:avLst/>
          </a:prstGeom>
        </p:spPr>
      </p:pic>
      <p:sp>
        <p:nvSpPr>
          <p:cNvPr id="4" name="object 4"/>
          <p:cNvSpPr txBox="1"/>
          <p:nvPr/>
        </p:nvSpPr>
        <p:spPr>
          <a:xfrm>
            <a:off x="6270388" y="4886704"/>
            <a:ext cx="5441386" cy="241325"/>
          </a:xfrm>
          <a:prstGeom prst="rect">
            <a:avLst/>
          </a:prstGeom>
        </p:spPr>
        <p:txBody>
          <a:bodyPr vert="horz" wrap="square" lIns="0" tIns="10391" rIns="0" bIns="0" rtlCol="0">
            <a:spAutoFit/>
          </a:bodyPr>
          <a:lstStyle/>
          <a:p>
            <a:pPr marL="8659">
              <a:lnSpc>
                <a:spcPts val="920"/>
              </a:lnSpc>
              <a:spcBef>
                <a:spcPts val="82"/>
              </a:spcBef>
            </a:pPr>
            <a:r>
              <a:rPr sz="900" i="1" spc="20" dirty="0">
                <a:latin typeface="Proxima Nova" panose="02000506030000020004" pitchFamily="2" charset="0"/>
                <a:cs typeface="Calibri"/>
              </a:rPr>
              <a:t>Proposed</a:t>
            </a:r>
            <a:r>
              <a:rPr sz="900" i="1" spc="41" dirty="0">
                <a:latin typeface="Proxima Nova" panose="02000506030000020004" pitchFamily="2" charset="0"/>
                <a:cs typeface="Calibri"/>
              </a:rPr>
              <a:t> </a:t>
            </a:r>
            <a:r>
              <a:rPr sz="900" i="1" spc="-3" dirty="0">
                <a:latin typeface="Proxima Nova" panose="02000506030000020004" pitchFamily="2" charset="0"/>
                <a:cs typeface="Calibri"/>
              </a:rPr>
              <a:t>roundabout</a:t>
            </a:r>
            <a:r>
              <a:rPr sz="900" i="1" spc="44" dirty="0">
                <a:latin typeface="Proxima Nova" panose="02000506030000020004" pitchFamily="2" charset="0"/>
                <a:cs typeface="Calibri"/>
              </a:rPr>
              <a:t> </a:t>
            </a:r>
            <a:r>
              <a:rPr sz="900" i="1" spc="-37" dirty="0">
                <a:latin typeface="Proxima Nova" panose="02000506030000020004" pitchFamily="2" charset="0"/>
                <a:cs typeface="Calibri"/>
              </a:rPr>
              <a:t>at</a:t>
            </a:r>
            <a:r>
              <a:rPr sz="900" i="1" spc="44"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44" dirty="0">
                <a:latin typeface="Proxima Nova" panose="02000506030000020004" pitchFamily="2" charset="0"/>
                <a:cs typeface="Calibri"/>
              </a:rPr>
              <a:t> </a:t>
            </a:r>
            <a:r>
              <a:rPr sz="900" i="1" dirty="0">
                <a:latin typeface="Proxima Nova" panose="02000506030000020004" pitchFamily="2" charset="0"/>
                <a:cs typeface="Calibri"/>
              </a:rPr>
              <a:t>145th</a:t>
            </a:r>
            <a:r>
              <a:rPr sz="900" i="1" spc="44" dirty="0">
                <a:latin typeface="Proxima Nova" panose="02000506030000020004" pitchFamily="2" charset="0"/>
                <a:cs typeface="Calibri"/>
              </a:rPr>
              <a:t> </a:t>
            </a:r>
            <a:r>
              <a:rPr sz="900" i="1" spc="34" dirty="0">
                <a:latin typeface="Proxima Nova" panose="02000506030000020004" pitchFamily="2" charset="0"/>
                <a:cs typeface="Calibri"/>
              </a:rPr>
              <a:t>St</a:t>
            </a:r>
            <a:endParaRPr sz="900" dirty="0">
              <a:latin typeface="Proxima Nova" panose="02000506030000020004" pitchFamily="2" charset="0"/>
              <a:cs typeface="Calibri"/>
            </a:endParaRPr>
          </a:p>
          <a:p>
            <a:pPr marL="8659">
              <a:lnSpc>
                <a:spcPts val="920"/>
              </a:lnSpc>
            </a:pPr>
            <a:r>
              <a:rPr sz="900" i="1" spc="-3" dirty="0">
                <a:latin typeface="Proxima Nova" panose="02000506030000020004" pitchFamily="2" charset="0"/>
                <a:cs typeface="Calibri"/>
              </a:rPr>
              <a:t>https:/</a:t>
            </a:r>
            <a:r>
              <a:rPr sz="900" i="1" spc="-3" dirty="0">
                <a:latin typeface="Proxima Nova" panose="02000506030000020004" pitchFamily="2" charset="0"/>
                <a:cs typeface="Calibri"/>
                <a:hlinkClick r:id="rId3"/>
              </a:rPr>
              <a:t>/www.shoreline</a:t>
            </a:r>
            <a:r>
              <a:rPr sz="900" i="1" spc="-3" dirty="0">
                <a:latin typeface="Proxima Nova" panose="02000506030000020004" pitchFamily="2" charset="0"/>
                <a:cs typeface="Calibri"/>
              </a:rPr>
              <a:t>w</a:t>
            </a:r>
            <a:r>
              <a:rPr sz="900" i="1" spc="-3" dirty="0">
                <a:latin typeface="Proxima Nova" panose="02000506030000020004" pitchFamily="2" charset="0"/>
                <a:cs typeface="Calibri"/>
                <a:hlinkClick r:id="rId3"/>
              </a:rPr>
              <a:t>a.gov/our-city/145th-street-corridor/sr-523-n-ne-145th-street-i-5-interchange-project</a:t>
            </a:r>
            <a:endParaRPr sz="900" dirty="0">
              <a:latin typeface="Proxima Nova" panose="02000506030000020004" pitchFamily="2" charset="0"/>
              <a:cs typeface="Calibri"/>
            </a:endParaRPr>
          </a:p>
        </p:txBody>
      </p:sp>
      <p:pic>
        <p:nvPicPr>
          <p:cNvPr id="5" name="object 5"/>
          <p:cNvPicPr/>
          <p:nvPr/>
        </p:nvPicPr>
        <p:blipFill>
          <a:blip r:embed="rId4" cstate="print"/>
          <a:stretch>
            <a:fillRect/>
          </a:stretch>
        </p:blipFill>
        <p:spPr>
          <a:xfrm>
            <a:off x="480225" y="1443790"/>
            <a:ext cx="5266641" cy="3213416"/>
          </a:xfrm>
          <a:prstGeom prst="rect">
            <a:avLst/>
          </a:prstGeom>
        </p:spPr>
      </p:pic>
      <p:sp>
        <p:nvSpPr>
          <p:cNvPr id="6" name="object 6"/>
          <p:cNvSpPr txBox="1"/>
          <p:nvPr/>
        </p:nvSpPr>
        <p:spPr>
          <a:xfrm>
            <a:off x="480226" y="4838427"/>
            <a:ext cx="5266640" cy="241325"/>
          </a:xfrm>
          <a:prstGeom prst="rect">
            <a:avLst/>
          </a:prstGeom>
        </p:spPr>
        <p:txBody>
          <a:bodyPr vert="horz" wrap="square" lIns="0" tIns="10391" rIns="0" bIns="0" rtlCol="0">
            <a:spAutoFit/>
          </a:bodyPr>
          <a:lstStyle/>
          <a:p>
            <a:pPr marL="8659">
              <a:lnSpc>
                <a:spcPts val="920"/>
              </a:lnSpc>
              <a:spcBef>
                <a:spcPts val="82"/>
              </a:spcBef>
            </a:pPr>
            <a:r>
              <a:rPr sz="900" i="1" spc="20" dirty="0">
                <a:latin typeface="Proxima Nova" panose="02000506030000020004" pitchFamily="2" charset="0"/>
                <a:cs typeface="Calibri"/>
              </a:rPr>
              <a:t>Proposed</a:t>
            </a:r>
            <a:r>
              <a:rPr sz="900" i="1" spc="48" dirty="0">
                <a:latin typeface="Proxima Nova" panose="02000506030000020004" pitchFamily="2" charset="0"/>
                <a:cs typeface="Calibri"/>
              </a:rPr>
              <a:t> </a:t>
            </a:r>
            <a:r>
              <a:rPr sz="900" i="1" spc="-7" dirty="0">
                <a:latin typeface="Proxima Nova" panose="02000506030000020004" pitchFamily="2" charset="0"/>
                <a:cs typeface="Calibri"/>
              </a:rPr>
              <a:t>non-motorized</a:t>
            </a:r>
            <a:r>
              <a:rPr sz="900" i="1" spc="48" dirty="0">
                <a:latin typeface="Proxima Nova" panose="02000506030000020004" pitchFamily="2" charset="0"/>
                <a:cs typeface="Calibri"/>
              </a:rPr>
              <a:t> </a:t>
            </a:r>
            <a:r>
              <a:rPr sz="900" i="1" spc="7" dirty="0">
                <a:latin typeface="Proxima Nova" panose="02000506030000020004" pitchFamily="2" charset="0"/>
                <a:cs typeface="Calibri"/>
              </a:rPr>
              <a:t>bridge</a:t>
            </a:r>
            <a:r>
              <a:rPr sz="900" i="1" spc="48" dirty="0">
                <a:latin typeface="Proxima Nova" panose="02000506030000020004" pitchFamily="2" charset="0"/>
                <a:cs typeface="Calibri"/>
              </a:rPr>
              <a:t> </a:t>
            </a:r>
            <a:r>
              <a:rPr sz="900" i="1" spc="-37" dirty="0">
                <a:latin typeface="Proxima Nova" panose="02000506030000020004" pitchFamily="2" charset="0"/>
                <a:cs typeface="Calibri"/>
              </a:rPr>
              <a:t>at</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51" dirty="0">
                <a:latin typeface="Proxima Nova" panose="02000506030000020004" pitchFamily="2" charset="0"/>
                <a:cs typeface="Calibri"/>
              </a:rPr>
              <a:t> </a:t>
            </a:r>
            <a:r>
              <a:rPr sz="900" i="1" dirty="0">
                <a:latin typeface="Proxima Nova" panose="02000506030000020004" pitchFamily="2" charset="0"/>
                <a:cs typeface="Calibri"/>
              </a:rPr>
              <a:t>148th</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St</a:t>
            </a:r>
            <a:endParaRPr sz="900" dirty="0">
              <a:latin typeface="Proxima Nova" panose="02000506030000020004" pitchFamily="2" charset="0"/>
              <a:cs typeface="Calibri"/>
            </a:endParaRPr>
          </a:p>
          <a:p>
            <a:pPr marL="8659">
              <a:lnSpc>
                <a:spcPts val="920"/>
              </a:lnSpc>
            </a:pPr>
            <a:r>
              <a:rPr sz="900" i="1" spc="-3" dirty="0">
                <a:latin typeface="Proxima Nova" panose="02000506030000020004" pitchFamily="2" charset="0"/>
                <a:cs typeface="Calibri"/>
              </a:rPr>
              <a:t>https:/</a:t>
            </a:r>
            <a:r>
              <a:rPr sz="900" i="1" spc="-3" dirty="0">
                <a:latin typeface="Proxima Nova" panose="02000506030000020004" pitchFamily="2" charset="0"/>
                <a:cs typeface="Calibri"/>
                <a:hlinkClick r:id="rId5"/>
              </a:rPr>
              <a:t>/www.shoreline</a:t>
            </a:r>
            <a:r>
              <a:rPr sz="900" i="1" spc="-3" dirty="0">
                <a:latin typeface="Proxima Nova" panose="02000506030000020004" pitchFamily="2" charset="0"/>
                <a:cs typeface="Calibri"/>
              </a:rPr>
              <a:t>w</a:t>
            </a:r>
            <a:r>
              <a:rPr sz="900" i="1" spc="-3" dirty="0">
                <a:latin typeface="Proxima Nova" panose="02000506030000020004" pitchFamily="2" charset="0"/>
                <a:cs typeface="Calibri"/>
                <a:hlinkClick r:id="rId5"/>
              </a:rPr>
              <a:t>a.gov/government/projects-initiatives/148th-street-pedestrian-bicycle-bridge</a:t>
            </a:r>
            <a:endParaRPr sz="900" dirty="0">
              <a:latin typeface="Proxima Nova" panose="02000506030000020004" pitchFamily="2" charset="0"/>
              <a:cs typeface="Calibri"/>
            </a:endParaRPr>
          </a:p>
        </p:txBody>
      </p:sp>
      <p:sp>
        <p:nvSpPr>
          <p:cNvPr id="7" name="object 7"/>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8" name="object 8"/>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grpSp>
        <p:nvGrpSpPr>
          <p:cNvPr id="15" name="Group 14">
            <a:extLst>
              <a:ext uri="{FF2B5EF4-FFF2-40B4-BE49-F238E27FC236}">
                <a16:creationId xmlns:a16="http://schemas.microsoft.com/office/drawing/2014/main" id="{48A32421-18EB-4229-B3CD-3273A98BDB4D}"/>
              </a:ext>
            </a:extLst>
          </p:cNvPr>
          <p:cNvGrpSpPr/>
          <p:nvPr/>
        </p:nvGrpSpPr>
        <p:grpSpPr>
          <a:xfrm>
            <a:off x="437195" y="5247783"/>
            <a:ext cx="11921874" cy="1637513"/>
            <a:chOff x="437195" y="5247783"/>
            <a:chExt cx="11921874" cy="1637513"/>
          </a:xfrm>
        </p:grpSpPr>
        <p:sp>
          <p:nvSpPr>
            <p:cNvPr id="16" name="TextBox 15">
              <a:extLst>
                <a:ext uri="{FF2B5EF4-FFF2-40B4-BE49-F238E27FC236}">
                  <a16:creationId xmlns:a16="http://schemas.microsoft.com/office/drawing/2014/main" id="{754CD808-7972-4F6E-98F0-E4F807AD0682}"/>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6"/>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7" name="Right Triangle 16">
              <a:extLst>
                <a:ext uri="{FF2B5EF4-FFF2-40B4-BE49-F238E27FC236}">
                  <a16:creationId xmlns:a16="http://schemas.microsoft.com/office/drawing/2014/main" id="{9DEC182E-D0EB-4E36-B339-D2D15B1BE72B}"/>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ogo&#10;&#10;Description automatically generated with medium confidence">
              <a:extLst>
                <a:ext uri="{FF2B5EF4-FFF2-40B4-BE49-F238E27FC236}">
                  <a16:creationId xmlns:a16="http://schemas.microsoft.com/office/drawing/2014/main" id="{EAD0D949-61CB-4344-9DAB-67BB636053A7}"/>
                </a:ext>
              </a:extLst>
            </p:cNvPr>
            <p:cNvPicPr>
              <a:picLocks noChangeAspect="1"/>
            </p:cNvPicPr>
            <p:nvPr/>
          </p:nvPicPr>
          <p:blipFill>
            <a:blip r:embed="rId7"/>
            <a:stretch>
              <a:fillRect/>
            </a:stretch>
          </p:blipFill>
          <p:spPr>
            <a:xfrm>
              <a:off x="10728287" y="5992766"/>
              <a:ext cx="1630782" cy="892530"/>
            </a:xfrm>
            <a:prstGeom prst="rect">
              <a:avLst/>
            </a:prstGeom>
          </p:spPr>
        </p:pic>
        <p:pic>
          <p:nvPicPr>
            <p:cNvPr id="19" name="Picture 18">
              <a:extLst>
                <a:ext uri="{FF2B5EF4-FFF2-40B4-BE49-F238E27FC236}">
                  <a16:creationId xmlns:a16="http://schemas.microsoft.com/office/drawing/2014/main" id="{431C5D2D-3523-49CA-8A7B-D711487672E9}"/>
                </a:ext>
              </a:extLst>
            </p:cNvPr>
            <p:cNvPicPr>
              <a:picLocks noChangeAspect="1"/>
            </p:cNvPicPr>
            <p:nvPr/>
          </p:nvPicPr>
          <p:blipFill>
            <a:blip r:embed="rId8"/>
            <a:stretch>
              <a:fillRect/>
            </a:stretch>
          </p:blipFill>
          <p:spPr>
            <a:xfrm>
              <a:off x="437195" y="6323740"/>
              <a:ext cx="5718273" cy="278617"/>
            </a:xfrm>
            <a:prstGeom prst="rect">
              <a:avLst/>
            </a:prstGeom>
          </p:spPr>
        </p:pic>
        <p:cxnSp>
          <p:nvCxnSpPr>
            <p:cNvPr id="20" name="Straight Connector 19">
              <a:extLst>
                <a:ext uri="{FF2B5EF4-FFF2-40B4-BE49-F238E27FC236}">
                  <a16:creationId xmlns:a16="http://schemas.microsoft.com/office/drawing/2014/main" id="{7F855204-C1E3-4F5C-BAB9-D122B3E3C155}"/>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D292854A-6C2E-4BE4-99E6-A53A871C44A3}"/>
              </a:ext>
            </a:extLst>
          </p:cNvPr>
          <p:cNvGrpSpPr/>
          <p:nvPr/>
        </p:nvGrpSpPr>
        <p:grpSpPr>
          <a:xfrm>
            <a:off x="0" y="-35902"/>
            <a:ext cx="12192000" cy="537491"/>
            <a:chOff x="0" y="-35902"/>
            <a:chExt cx="12192000" cy="537491"/>
          </a:xfrm>
        </p:grpSpPr>
        <p:sp>
          <p:nvSpPr>
            <p:cNvPr id="22" name="TextBox 21">
              <a:extLst>
                <a:ext uri="{FF2B5EF4-FFF2-40B4-BE49-F238E27FC236}">
                  <a16:creationId xmlns:a16="http://schemas.microsoft.com/office/drawing/2014/main" id="{333F5773-B6A7-4280-9F66-FBAA52202034}"/>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UPCOMING RIGHT-OF-WAY PROJECTS</a:t>
              </a:r>
            </a:p>
          </p:txBody>
        </p:sp>
        <p:pic>
          <p:nvPicPr>
            <p:cNvPr id="23" name="Picture 22" descr="Logo, icon&#10;&#10;Description automatically generated">
              <a:extLst>
                <a:ext uri="{FF2B5EF4-FFF2-40B4-BE49-F238E27FC236}">
                  <a16:creationId xmlns:a16="http://schemas.microsoft.com/office/drawing/2014/main" id="{5E5CDFA1-8ACA-49FD-839B-17DB8AD9B193}"/>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1096" y="834410"/>
            <a:ext cx="9650274" cy="4903915"/>
          </a:xfrm>
          <a:prstGeom prst="rect">
            <a:avLst/>
          </a:prstGeom>
        </p:spPr>
      </p:pic>
      <p:grpSp>
        <p:nvGrpSpPr>
          <p:cNvPr id="7" name="Group 6">
            <a:extLst>
              <a:ext uri="{FF2B5EF4-FFF2-40B4-BE49-F238E27FC236}">
                <a16:creationId xmlns:a16="http://schemas.microsoft.com/office/drawing/2014/main" id="{C61D886F-458A-4D77-ABFB-84E7E30E4637}"/>
              </a:ext>
            </a:extLst>
          </p:cNvPr>
          <p:cNvGrpSpPr/>
          <p:nvPr/>
        </p:nvGrpSpPr>
        <p:grpSpPr>
          <a:xfrm>
            <a:off x="437195" y="5247783"/>
            <a:ext cx="11921874" cy="1637513"/>
            <a:chOff x="437195" y="5247783"/>
            <a:chExt cx="11921874" cy="1637513"/>
          </a:xfrm>
        </p:grpSpPr>
        <p:sp>
          <p:nvSpPr>
            <p:cNvPr id="8" name="TextBox 7">
              <a:extLst>
                <a:ext uri="{FF2B5EF4-FFF2-40B4-BE49-F238E27FC236}">
                  <a16:creationId xmlns:a16="http://schemas.microsoft.com/office/drawing/2014/main" id="{DB51C19F-5739-46B3-BE64-1D7BDADC37D5}"/>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3"/>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9" name="Right Triangle 8">
              <a:extLst>
                <a:ext uri="{FF2B5EF4-FFF2-40B4-BE49-F238E27FC236}">
                  <a16:creationId xmlns:a16="http://schemas.microsoft.com/office/drawing/2014/main" id="{B67E49D7-87B9-49DE-8ABD-84FAF155A5D9}"/>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with medium confidence">
              <a:extLst>
                <a:ext uri="{FF2B5EF4-FFF2-40B4-BE49-F238E27FC236}">
                  <a16:creationId xmlns:a16="http://schemas.microsoft.com/office/drawing/2014/main" id="{30AF69B0-E4C2-430D-8A0A-095A7DABE106}"/>
                </a:ext>
              </a:extLst>
            </p:cNvPr>
            <p:cNvPicPr>
              <a:picLocks noChangeAspect="1"/>
            </p:cNvPicPr>
            <p:nvPr/>
          </p:nvPicPr>
          <p:blipFill>
            <a:blip r:embed="rId4"/>
            <a:stretch>
              <a:fillRect/>
            </a:stretch>
          </p:blipFill>
          <p:spPr>
            <a:xfrm>
              <a:off x="10728287" y="5992766"/>
              <a:ext cx="1630782" cy="892530"/>
            </a:xfrm>
            <a:prstGeom prst="rect">
              <a:avLst/>
            </a:prstGeom>
          </p:spPr>
        </p:pic>
        <p:pic>
          <p:nvPicPr>
            <p:cNvPr id="11" name="Picture 10">
              <a:extLst>
                <a:ext uri="{FF2B5EF4-FFF2-40B4-BE49-F238E27FC236}">
                  <a16:creationId xmlns:a16="http://schemas.microsoft.com/office/drawing/2014/main" id="{67D29E46-52F3-4440-83E5-5F54864371F2}"/>
                </a:ext>
              </a:extLst>
            </p:cNvPr>
            <p:cNvPicPr>
              <a:picLocks noChangeAspect="1"/>
            </p:cNvPicPr>
            <p:nvPr/>
          </p:nvPicPr>
          <p:blipFill>
            <a:blip r:embed="rId5"/>
            <a:stretch>
              <a:fillRect/>
            </a:stretch>
          </p:blipFill>
          <p:spPr>
            <a:xfrm>
              <a:off x="437195" y="6323740"/>
              <a:ext cx="5718273" cy="278617"/>
            </a:xfrm>
            <a:prstGeom prst="rect">
              <a:avLst/>
            </a:prstGeom>
          </p:spPr>
        </p:pic>
        <p:cxnSp>
          <p:nvCxnSpPr>
            <p:cNvPr id="12" name="Straight Connector 11">
              <a:extLst>
                <a:ext uri="{FF2B5EF4-FFF2-40B4-BE49-F238E27FC236}">
                  <a16:creationId xmlns:a16="http://schemas.microsoft.com/office/drawing/2014/main" id="{4745F117-559F-483C-B495-CBF991DD14F3}"/>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E3310214-B397-4424-82DE-D61AA0725383}"/>
              </a:ext>
            </a:extLst>
          </p:cNvPr>
          <p:cNvGrpSpPr/>
          <p:nvPr/>
        </p:nvGrpSpPr>
        <p:grpSpPr>
          <a:xfrm>
            <a:off x="0" y="-35902"/>
            <a:ext cx="12192000" cy="537491"/>
            <a:chOff x="0" y="-35902"/>
            <a:chExt cx="12192000" cy="537491"/>
          </a:xfrm>
        </p:grpSpPr>
        <p:sp>
          <p:nvSpPr>
            <p:cNvPr id="17" name="TextBox 16">
              <a:extLst>
                <a:ext uri="{FF2B5EF4-FFF2-40B4-BE49-F238E27FC236}">
                  <a16:creationId xmlns:a16="http://schemas.microsoft.com/office/drawing/2014/main" id="{392DD171-E369-4E6F-9693-E8A70D38D0CB}"/>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NEIGHBORHOOD MAP</a:t>
              </a:r>
            </a:p>
          </p:txBody>
        </p:sp>
        <p:pic>
          <p:nvPicPr>
            <p:cNvPr id="18" name="Picture 17" descr="Logo, icon&#10;&#10;Description automatically generated">
              <a:extLst>
                <a:ext uri="{FF2B5EF4-FFF2-40B4-BE49-F238E27FC236}">
                  <a16:creationId xmlns:a16="http://schemas.microsoft.com/office/drawing/2014/main" id="{9892796C-4B4A-4C8D-88A0-1EEF2582187E}"/>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extLst>
      <p:ext uri="{BB962C8B-B14F-4D97-AF65-F5344CB8AC3E}">
        <p14:creationId xmlns:p14="http://schemas.microsoft.com/office/powerpoint/2010/main" val="49189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 name="Rectangle 66">
            <a:extLst>
              <a:ext uri="{FF2B5EF4-FFF2-40B4-BE49-F238E27FC236}">
                <a16:creationId xmlns:a16="http://schemas.microsoft.com/office/drawing/2014/main" id="{0959F59E-86AC-4677-BFB0-9CD55AB1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97ED08E-7CE7-4539-8E16-6A356378B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7324526"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text, outdoor, sky, pulling&#10;&#10;Description automatically generated">
            <a:extLst>
              <a:ext uri="{FF2B5EF4-FFF2-40B4-BE49-F238E27FC236}">
                <a16:creationId xmlns:a16="http://schemas.microsoft.com/office/drawing/2014/main" id="{39F8815B-E9F4-41ED-8454-4A39FE09E157}"/>
              </a:ext>
            </a:extLst>
          </p:cNvPr>
          <p:cNvPicPr>
            <a:picLocks noChangeAspect="1"/>
          </p:cNvPicPr>
          <p:nvPr/>
        </p:nvPicPr>
        <p:blipFill rotWithShape="1">
          <a:blip r:embed="rId2"/>
          <a:srcRect t="21921" r="1" b="13106"/>
          <a:stretch/>
        </p:blipFill>
        <p:spPr>
          <a:xfrm>
            <a:off x="893391" y="650497"/>
            <a:ext cx="6495067" cy="5571066"/>
          </a:xfrm>
          <a:prstGeom prst="rect">
            <a:avLst/>
          </a:prstGeom>
        </p:spPr>
      </p:pic>
      <p:sp>
        <p:nvSpPr>
          <p:cNvPr id="71" name="Rectangle 70">
            <a:extLst>
              <a:ext uri="{FF2B5EF4-FFF2-40B4-BE49-F238E27FC236}">
                <a16:creationId xmlns:a16="http://schemas.microsoft.com/office/drawing/2014/main" id="{39F96DC1-4B54-4B36-B945-425E4C04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9003" y="487090"/>
            <a:ext cx="3745983"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text, outdoor, sky, road&#10;&#10;Description automatically generated">
            <a:extLst>
              <a:ext uri="{FF2B5EF4-FFF2-40B4-BE49-F238E27FC236}">
                <a16:creationId xmlns:a16="http://schemas.microsoft.com/office/drawing/2014/main" id="{61B11832-39FA-49A2-BD18-3677F52A5AD6}"/>
              </a:ext>
            </a:extLst>
          </p:cNvPr>
          <p:cNvPicPr>
            <a:picLocks noChangeAspect="1"/>
          </p:cNvPicPr>
          <p:nvPr/>
        </p:nvPicPr>
        <p:blipFill rotWithShape="1">
          <a:blip r:embed="rId3"/>
          <a:srcRect r="-5" b="24512"/>
          <a:stretch/>
        </p:blipFill>
        <p:spPr>
          <a:xfrm>
            <a:off x="8464097" y="643467"/>
            <a:ext cx="2752496" cy="1532134"/>
          </a:xfrm>
          <a:prstGeom prst="rect">
            <a:avLst/>
          </a:prstGeom>
        </p:spPr>
      </p:pic>
      <p:sp>
        <p:nvSpPr>
          <p:cNvPr id="73" name="Rectangle 72">
            <a:extLst>
              <a:ext uri="{FF2B5EF4-FFF2-40B4-BE49-F238E27FC236}">
                <a16:creationId xmlns:a16="http://schemas.microsoft.com/office/drawing/2014/main" id="{A4F450A1-0760-4C39-82E4-515AA4FC9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9003" y="2511639"/>
            <a:ext cx="3745983"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A picture containing text, grass, outdoor, tree&#10;&#10;Description automatically generated">
            <a:extLst>
              <a:ext uri="{FF2B5EF4-FFF2-40B4-BE49-F238E27FC236}">
                <a16:creationId xmlns:a16="http://schemas.microsoft.com/office/drawing/2014/main" id="{224A47CC-382F-4AEF-8183-FFB227D1B1EC}"/>
              </a:ext>
            </a:extLst>
          </p:cNvPr>
          <p:cNvPicPr>
            <a:picLocks noChangeAspect="1"/>
          </p:cNvPicPr>
          <p:nvPr/>
        </p:nvPicPr>
        <p:blipFill rotWithShape="1">
          <a:blip r:embed="rId4"/>
          <a:srcRect t="17412" r="1" b="6220"/>
          <a:stretch/>
        </p:blipFill>
        <p:spPr>
          <a:xfrm>
            <a:off x="8349228" y="2672506"/>
            <a:ext cx="2982234" cy="1532134"/>
          </a:xfrm>
          <a:prstGeom prst="rect">
            <a:avLst/>
          </a:prstGeom>
        </p:spPr>
      </p:pic>
      <p:sp>
        <p:nvSpPr>
          <p:cNvPr id="75" name="Rectangle 74">
            <a:extLst>
              <a:ext uri="{FF2B5EF4-FFF2-40B4-BE49-F238E27FC236}">
                <a16:creationId xmlns:a16="http://schemas.microsoft.com/office/drawing/2014/main" id="{0185CD32-2E94-4663-81AE-CC54E44AC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9003" y="4528738"/>
            <a:ext cx="3745983"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text, tree, outdoor, sign&#10;&#10;Description automatically generated">
            <a:extLst>
              <a:ext uri="{FF2B5EF4-FFF2-40B4-BE49-F238E27FC236}">
                <a16:creationId xmlns:a16="http://schemas.microsoft.com/office/drawing/2014/main" id="{9C676EFC-1BF7-4D04-8235-9EF7B818F4D1}"/>
              </a:ext>
            </a:extLst>
          </p:cNvPr>
          <p:cNvPicPr>
            <a:picLocks noChangeAspect="1"/>
          </p:cNvPicPr>
          <p:nvPr/>
        </p:nvPicPr>
        <p:blipFill rotWithShape="1">
          <a:blip r:embed="rId5"/>
          <a:srcRect t="4466" b="12576"/>
          <a:stretch/>
        </p:blipFill>
        <p:spPr>
          <a:xfrm>
            <a:off x="8464099" y="4689429"/>
            <a:ext cx="2752491" cy="1532134"/>
          </a:xfrm>
          <a:prstGeom prst="rect">
            <a:avLst/>
          </a:prstGeom>
        </p:spPr>
      </p:pic>
      <p:sp>
        <p:nvSpPr>
          <p:cNvPr id="6" name="object 6"/>
          <p:cNvSpPr txBox="1"/>
          <p:nvPr/>
        </p:nvSpPr>
        <p:spPr>
          <a:xfrm>
            <a:off x="8035882" y="2174842"/>
            <a:ext cx="3276432" cy="134215"/>
          </a:xfrm>
          <a:prstGeom prst="rect">
            <a:avLst/>
          </a:prstGeom>
        </p:spPr>
        <p:txBody>
          <a:bodyPr vert="horz" wrap="square" lIns="0" tIns="18617" rIns="0" bIns="0" rtlCol="0">
            <a:spAutoFit/>
          </a:bodyPr>
          <a:lstStyle/>
          <a:p>
            <a:pPr marL="8659" marR="3464">
              <a:lnSpc>
                <a:spcPts val="900"/>
              </a:lnSpc>
              <a:spcBef>
                <a:spcPts val="147"/>
              </a:spcBef>
            </a:pPr>
            <a:r>
              <a:rPr sz="800" i="1" spc="-31" dirty="0">
                <a:latin typeface="Proxima Nova" panose="02000506030000020004" pitchFamily="2" charset="0"/>
                <a:cs typeface="Calibri"/>
              </a:rPr>
              <a:t>At</a:t>
            </a:r>
            <a:r>
              <a:rPr sz="800" i="1" spc="44" dirty="0">
                <a:latin typeface="Proxima Nova" panose="02000506030000020004" pitchFamily="2" charset="0"/>
                <a:cs typeface="Calibri"/>
              </a:rPr>
              <a:t> </a:t>
            </a:r>
            <a:r>
              <a:rPr sz="800" i="1" spc="34" dirty="0">
                <a:latin typeface="Proxima Nova" panose="02000506030000020004" pitchFamily="2" charset="0"/>
                <a:cs typeface="Calibri"/>
              </a:rPr>
              <a:t>NE</a:t>
            </a:r>
            <a:r>
              <a:rPr sz="800" i="1" spc="48" dirty="0">
                <a:latin typeface="Proxima Nova" panose="02000506030000020004" pitchFamily="2" charset="0"/>
                <a:cs typeface="Calibri"/>
              </a:rPr>
              <a:t> </a:t>
            </a:r>
            <a:r>
              <a:rPr sz="800" i="1" dirty="0">
                <a:latin typeface="Proxima Nova" panose="02000506030000020004" pitchFamily="2" charset="0"/>
                <a:cs typeface="Calibri"/>
              </a:rPr>
              <a:t>145th</a:t>
            </a:r>
            <a:r>
              <a:rPr sz="800" i="1" spc="48" dirty="0">
                <a:latin typeface="Proxima Nova" panose="02000506030000020004" pitchFamily="2" charset="0"/>
                <a:cs typeface="Calibri"/>
              </a:rPr>
              <a:t> </a:t>
            </a:r>
            <a:r>
              <a:rPr sz="800" i="1" spc="34" dirty="0">
                <a:latin typeface="Proxima Nova" panose="02000506030000020004" pitchFamily="2" charset="0"/>
                <a:cs typeface="Calibri"/>
              </a:rPr>
              <a:t>St</a:t>
            </a:r>
            <a:r>
              <a:rPr sz="800" i="1" spc="48" dirty="0">
                <a:latin typeface="Proxima Nova" panose="02000506030000020004" pitchFamily="2" charset="0"/>
                <a:cs typeface="Calibri"/>
              </a:rPr>
              <a:t> </a:t>
            </a:r>
            <a:r>
              <a:rPr sz="800" i="1" spc="3" dirty="0">
                <a:latin typeface="Proxima Nova" panose="02000506030000020004" pitchFamily="2" charset="0"/>
                <a:cs typeface="Calibri"/>
              </a:rPr>
              <a:t>looking</a:t>
            </a:r>
            <a:r>
              <a:rPr sz="800" i="1" spc="48" dirty="0">
                <a:latin typeface="Proxima Nova" panose="02000506030000020004" pitchFamily="2" charset="0"/>
                <a:cs typeface="Calibri"/>
              </a:rPr>
              <a:t> </a:t>
            </a:r>
            <a:r>
              <a:rPr sz="800" i="1" spc="-10" dirty="0">
                <a:latin typeface="Proxima Nova" panose="02000506030000020004" pitchFamily="2" charset="0"/>
                <a:cs typeface="Calibri"/>
              </a:rPr>
              <a:t>north,</a:t>
            </a:r>
            <a:r>
              <a:rPr sz="800" i="1" spc="44" dirty="0">
                <a:latin typeface="Proxima Nova" panose="02000506030000020004" pitchFamily="2" charset="0"/>
                <a:cs typeface="Calibri"/>
              </a:rPr>
              <a:t> </a:t>
            </a:r>
            <a:r>
              <a:rPr sz="800" i="1" spc="-37" dirty="0">
                <a:latin typeface="Proxima Nova" panose="02000506030000020004" pitchFamily="2" charset="0"/>
                <a:cs typeface="Calibri"/>
              </a:rPr>
              <a:t>at</a:t>
            </a:r>
            <a:r>
              <a:rPr sz="800" i="1" spc="48" dirty="0">
                <a:latin typeface="Proxima Nova" panose="02000506030000020004" pitchFamily="2" charset="0"/>
                <a:cs typeface="Calibri"/>
              </a:rPr>
              <a:t> </a:t>
            </a:r>
            <a:r>
              <a:rPr sz="800" i="1" spc="7" dirty="0">
                <a:latin typeface="Proxima Nova" panose="02000506030000020004" pitchFamily="2" charset="0"/>
                <a:cs typeface="Calibri"/>
              </a:rPr>
              <a:t>1st</a:t>
            </a:r>
            <a:r>
              <a:rPr sz="800" i="1" spc="48" dirty="0">
                <a:latin typeface="Proxima Nova" panose="02000506030000020004" pitchFamily="2" charset="0"/>
                <a:cs typeface="Calibri"/>
              </a:rPr>
              <a:t> </a:t>
            </a:r>
            <a:r>
              <a:rPr sz="800" i="1" spc="20" dirty="0">
                <a:latin typeface="Proxima Nova" panose="02000506030000020004" pitchFamily="2" charset="0"/>
                <a:cs typeface="Calibri"/>
              </a:rPr>
              <a:t>NE- </a:t>
            </a:r>
            <a:r>
              <a:rPr sz="800" i="1" spc="-167" dirty="0">
                <a:latin typeface="Proxima Nova" panose="02000506030000020004" pitchFamily="2" charset="0"/>
                <a:cs typeface="Calibri"/>
              </a:rPr>
              <a:t> </a:t>
            </a:r>
            <a:r>
              <a:rPr sz="800" i="1" spc="-14" dirty="0">
                <a:latin typeface="Proxima Nova" panose="02000506030000020004" pitchFamily="2" charset="0"/>
                <a:cs typeface="Calibri"/>
              </a:rPr>
              <a:t>the</a:t>
            </a:r>
            <a:r>
              <a:rPr sz="800" i="1" spc="44" dirty="0">
                <a:latin typeface="Proxima Nova" panose="02000506030000020004" pitchFamily="2" charset="0"/>
                <a:cs typeface="Calibri"/>
              </a:rPr>
              <a:t> </a:t>
            </a:r>
            <a:r>
              <a:rPr sz="800" i="1" spc="-3" dirty="0">
                <a:latin typeface="Proxima Nova" panose="02000506030000020004" pitchFamily="2" charset="0"/>
                <a:cs typeface="Calibri"/>
              </a:rPr>
              <a:t>entry</a:t>
            </a:r>
            <a:r>
              <a:rPr sz="800" i="1" spc="44" dirty="0">
                <a:latin typeface="Proxima Nova" panose="02000506030000020004" pitchFamily="2" charset="0"/>
                <a:cs typeface="Calibri"/>
              </a:rPr>
              <a:t> </a:t>
            </a:r>
            <a:r>
              <a:rPr sz="800" i="1" spc="-17" dirty="0">
                <a:latin typeface="Proxima Nova" panose="02000506030000020004" pitchFamily="2" charset="0"/>
                <a:cs typeface="Calibri"/>
              </a:rPr>
              <a:t>into</a:t>
            </a:r>
            <a:r>
              <a:rPr sz="800" i="1" spc="48" dirty="0">
                <a:latin typeface="Proxima Nova" panose="02000506030000020004" pitchFamily="2" charset="0"/>
                <a:cs typeface="Calibri"/>
              </a:rPr>
              <a:t> </a:t>
            </a:r>
            <a:r>
              <a:rPr sz="800" i="1" spc="-14" dirty="0">
                <a:latin typeface="Proxima Nova" panose="02000506030000020004" pitchFamily="2" charset="0"/>
                <a:cs typeface="Calibri"/>
              </a:rPr>
              <a:t>the</a:t>
            </a:r>
            <a:r>
              <a:rPr sz="800" i="1" spc="44" dirty="0">
                <a:latin typeface="Proxima Nova" panose="02000506030000020004" pitchFamily="2" charset="0"/>
                <a:cs typeface="Calibri"/>
              </a:rPr>
              <a:t> </a:t>
            </a:r>
            <a:r>
              <a:rPr sz="800" i="1" spc="7" dirty="0">
                <a:latin typeface="Proxima Nova" panose="02000506030000020004" pitchFamily="2" charset="0"/>
                <a:cs typeface="Calibri"/>
              </a:rPr>
              <a:t>neighborhood</a:t>
            </a:r>
            <a:endParaRPr sz="800" dirty="0">
              <a:latin typeface="Proxima Nova" panose="02000506030000020004" pitchFamily="2" charset="0"/>
              <a:cs typeface="Calibri"/>
            </a:endParaRPr>
          </a:p>
        </p:txBody>
      </p:sp>
      <p:sp>
        <p:nvSpPr>
          <p:cNvPr id="7" name="object 7"/>
          <p:cNvSpPr txBox="1"/>
          <p:nvPr/>
        </p:nvSpPr>
        <p:spPr>
          <a:xfrm>
            <a:off x="561383" y="6205210"/>
            <a:ext cx="1871071" cy="148992"/>
          </a:xfrm>
          <a:prstGeom prst="rect">
            <a:avLst/>
          </a:prstGeom>
        </p:spPr>
        <p:txBody>
          <a:bodyPr vert="horz" wrap="square" lIns="0" tIns="10391" rIns="0" bIns="0" rtlCol="0">
            <a:spAutoFit/>
          </a:bodyPr>
          <a:lstStyle/>
          <a:p>
            <a:pPr marL="8659">
              <a:spcBef>
                <a:spcPts val="82"/>
              </a:spcBef>
            </a:pPr>
            <a:r>
              <a:rPr sz="900" i="1" spc="-3" dirty="0">
                <a:latin typeface="Proxima Nova" panose="02000506030000020004" pitchFamily="2" charset="0"/>
                <a:cs typeface="Calibri"/>
              </a:rPr>
              <a:t>Townhomes</a:t>
            </a:r>
            <a:r>
              <a:rPr sz="900" i="1" spc="41" dirty="0">
                <a:latin typeface="Proxima Nova" panose="02000506030000020004" pitchFamily="2" charset="0"/>
                <a:cs typeface="Calibri"/>
              </a:rPr>
              <a:t> </a:t>
            </a:r>
            <a:r>
              <a:rPr sz="900" i="1" spc="-3" dirty="0">
                <a:latin typeface="Proxima Nova" panose="02000506030000020004" pitchFamily="2" charset="0"/>
                <a:cs typeface="Calibri"/>
              </a:rPr>
              <a:t>along</a:t>
            </a:r>
            <a:r>
              <a:rPr sz="900" i="1" spc="41" dirty="0">
                <a:latin typeface="Proxima Nova" panose="02000506030000020004" pitchFamily="2" charset="0"/>
                <a:cs typeface="Calibri"/>
              </a:rPr>
              <a:t> </a:t>
            </a:r>
            <a:r>
              <a:rPr sz="900" i="1" spc="-10" dirty="0">
                <a:latin typeface="Proxima Nova" panose="02000506030000020004" pitchFamily="2" charset="0"/>
                <a:cs typeface="Calibri"/>
              </a:rPr>
              <a:t>west</a:t>
            </a:r>
            <a:r>
              <a:rPr sz="900" i="1" spc="44" dirty="0">
                <a:latin typeface="Proxima Nova" panose="02000506030000020004" pitchFamily="2" charset="0"/>
                <a:cs typeface="Calibri"/>
              </a:rPr>
              <a:t> </a:t>
            </a:r>
            <a:r>
              <a:rPr sz="900" i="1" spc="-17" dirty="0">
                <a:latin typeface="Proxima Nova" panose="02000506030000020004" pitchFamily="2" charset="0"/>
                <a:cs typeface="Calibri"/>
              </a:rPr>
              <a:t>of</a:t>
            </a:r>
            <a:r>
              <a:rPr sz="900" i="1" spc="41"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41" dirty="0">
                <a:latin typeface="Proxima Nova" panose="02000506030000020004" pitchFamily="2" charset="0"/>
                <a:cs typeface="Calibri"/>
              </a:rPr>
              <a:t> </a:t>
            </a:r>
            <a:r>
              <a:rPr sz="900" i="1" spc="7" dirty="0">
                <a:latin typeface="Proxima Nova" panose="02000506030000020004" pitchFamily="2" charset="0"/>
                <a:cs typeface="Calibri"/>
              </a:rPr>
              <a:t>1st</a:t>
            </a:r>
            <a:r>
              <a:rPr sz="900" i="1" spc="44" dirty="0">
                <a:latin typeface="Proxima Nova" panose="02000506030000020004" pitchFamily="2" charset="0"/>
                <a:cs typeface="Calibri"/>
              </a:rPr>
              <a:t> </a:t>
            </a:r>
            <a:r>
              <a:rPr sz="900" i="1" spc="34" dirty="0">
                <a:latin typeface="Proxima Nova" panose="02000506030000020004" pitchFamily="2" charset="0"/>
                <a:cs typeface="Calibri"/>
              </a:rPr>
              <a:t>St</a:t>
            </a:r>
            <a:endParaRPr sz="900" dirty="0">
              <a:latin typeface="Proxima Nova" panose="02000506030000020004" pitchFamily="2" charset="0"/>
              <a:cs typeface="Calibri"/>
            </a:endParaRPr>
          </a:p>
        </p:txBody>
      </p:sp>
      <p:sp>
        <p:nvSpPr>
          <p:cNvPr id="8" name="object 8"/>
          <p:cNvSpPr txBox="1"/>
          <p:nvPr/>
        </p:nvSpPr>
        <p:spPr>
          <a:xfrm>
            <a:off x="8029651" y="6235978"/>
            <a:ext cx="2886911" cy="148992"/>
          </a:xfrm>
          <a:prstGeom prst="rect">
            <a:avLst/>
          </a:prstGeom>
        </p:spPr>
        <p:txBody>
          <a:bodyPr vert="horz" wrap="square" lIns="0" tIns="10391" rIns="0" bIns="0" rtlCol="0">
            <a:spAutoFit/>
          </a:bodyPr>
          <a:lstStyle/>
          <a:p>
            <a:pPr marL="8659">
              <a:spcBef>
                <a:spcPts val="82"/>
              </a:spcBef>
            </a:pPr>
            <a:r>
              <a:rPr sz="900" i="1" spc="7" dirty="0">
                <a:latin typeface="Proxima Nova" panose="02000506030000020004" pitchFamily="2" charset="0"/>
                <a:cs typeface="Calibri"/>
              </a:rPr>
              <a:t>Park</a:t>
            </a:r>
            <a:r>
              <a:rPr sz="900" i="1" spc="48" dirty="0">
                <a:latin typeface="Proxima Nova" panose="02000506030000020004" pitchFamily="2" charset="0"/>
                <a:cs typeface="Calibri"/>
              </a:rPr>
              <a:t> </a:t>
            </a:r>
            <a:r>
              <a:rPr sz="900" i="1" dirty="0">
                <a:latin typeface="Proxima Nova" panose="02000506030000020004" pitchFamily="2" charset="0"/>
                <a:cs typeface="Calibri"/>
              </a:rPr>
              <a:t>and</a:t>
            </a:r>
            <a:r>
              <a:rPr sz="900" i="1" spc="48" dirty="0">
                <a:latin typeface="Proxima Nova" panose="02000506030000020004" pitchFamily="2" charset="0"/>
                <a:cs typeface="Calibri"/>
              </a:rPr>
              <a:t> </a:t>
            </a:r>
            <a:r>
              <a:rPr sz="900" i="1" spc="20" dirty="0">
                <a:latin typeface="Proxima Nova" panose="02000506030000020004" pitchFamily="2" charset="0"/>
                <a:cs typeface="Calibri"/>
              </a:rPr>
              <a:t>Ride</a:t>
            </a:r>
            <a:r>
              <a:rPr sz="900" i="1" spc="48" dirty="0">
                <a:latin typeface="Proxima Nova" panose="02000506030000020004" pitchFamily="2" charset="0"/>
                <a:cs typeface="Calibri"/>
              </a:rPr>
              <a:t> </a:t>
            </a:r>
            <a:r>
              <a:rPr sz="900" i="1" spc="-37" dirty="0">
                <a:latin typeface="Proxima Nova" panose="02000506030000020004" pitchFamily="2" charset="0"/>
                <a:cs typeface="Calibri"/>
              </a:rPr>
              <a:t>at</a:t>
            </a:r>
            <a:r>
              <a:rPr sz="900" i="1" spc="48" dirty="0">
                <a:latin typeface="Proxima Nova" panose="02000506030000020004" pitchFamily="2" charset="0"/>
                <a:cs typeface="Calibri"/>
              </a:rPr>
              <a:t> </a:t>
            </a:r>
            <a:r>
              <a:rPr sz="900" i="1" spc="24" dirty="0">
                <a:latin typeface="Proxima Nova" panose="02000506030000020004" pitchFamily="2" charset="0"/>
                <a:cs typeface="Calibri"/>
              </a:rPr>
              <a:t>churches</a:t>
            </a:r>
            <a:r>
              <a:rPr sz="900" i="1" spc="51" dirty="0">
                <a:latin typeface="Proxima Nova" panose="02000506030000020004" pitchFamily="2" charset="0"/>
                <a:cs typeface="Calibri"/>
              </a:rPr>
              <a:t> </a:t>
            </a:r>
            <a:r>
              <a:rPr sz="900" i="1" spc="-3" dirty="0">
                <a:latin typeface="Proxima Nova" panose="02000506030000020004" pitchFamily="2" charset="0"/>
                <a:cs typeface="Calibri"/>
              </a:rPr>
              <a:t>along</a:t>
            </a:r>
            <a:r>
              <a:rPr sz="900" i="1" spc="48" dirty="0">
                <a:latin typeface="Proxima Nova" panose="02000506030000020004" pitchFamily="2" charset="0"/>
                <a:cs typeface="Calibri"/>
              </a:rPr>
              <a:t> </a:t>
            </a:r>
            <a:r>
              <a:rPr sz="900" i="1" dirty="0">
                <a:latin typeface="Proxima Nova" panose="02000506030000020004" pitchFamily="2" charset="0"/>
                <a:cs typeface="Calibri"/>
              </a:rPr>
              <a:t>east</a:t>
            </a:r>
            <a:r>
              <a:rPr sz="900" i="1" spc="48" dirty="0">
                <a:latin typeface="Proxima Nova" panose="02000506030000020004" pitchFamily="2" charset="0"/>
                <a:cs typeface="Calibri"/>
              </a:rPr>
              <a:t> </a:t>
            </a:r>
            <a:r>
              <a:rPr sz="900" i="1" spc="-17" dirty="0">
                <a:latin typeface="Proxima Nova" panose="02000506030000020004" pitchFamily="2" charset="0"/>
                <a:cs typeface="Calibri"/>
              </a:rPr>
              <a:t>of</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51" dirty="0">
                <a:latin typeface="Proxima Nova" panose="02000506030000020004" pitchFamily="2" charset="0"/>
                <a:cs typeface="Calibri"/>
              </a:rPr>
              <a:t> </a:t>
            </a:r>
            <a:r>
              <a:rPr sz="900" i="1" spc="7" dirty="0">
                <a:latin typeface="Proxima Nova" panose="02000506030000020004" pitchFamily="2" charset="0"/>
                <a:cs typeface="Calibri"/>
              </a:rPr>
              <a:t>1st</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St</a:t>
            </a:r>
            <a:endParaRPr sz="900" dirty="0">
              <a:latin typeface="Proxima Nova" panose="02000506030000020004" pitchFamily="2" charset="0"/>
              <a:cs typeface="Calibri"/>
            </a:endParaRPr>
          </a:p>
        </p:txBody>
      </p:sp>
      <p:sp>
        <p:nvSpPr>
          <p:cNvPr id="9" name="object 9"/>
          <p:cNvSpPr txBox="1"/>
          <p:nvPr/>
        </p:nvSpPr>
        <p:spPr>
          <a:xfrm>
            <a:off x="8029651" y="4216339"/>
            <a:ext cx="2197241" cy="148992"/>
          </a:xfrm>
          <a:prstGeom prst="rect">
            <a:avLst/>
          </a:prstGeom>
        </p:spPr>
        <p:txBody>
          <a:bodyPr vert="horz" wrap="square" lIns="0" tIns="10391" rIns="0" bIns="0" rtlCol="0">
            <a:spAutoFit/>
          </a:bodyPr>
          <a:lstStyle/>
          <a:p>
            <a:pPr marL="8659">
              <a:spcBef>
                <a:spcPts val="82"/>
              </a:spcBef>
            </a:pPr>
            <a:r>
              <a:rPr sz="900" i="1" spc="7" dirty="0">
                <a:latin typeface="Proxima Nova" panose="02000506030000020004" pitchFamily="2" charset="0"/>
                <a:cs typeface="Calibri"/>
              </a:rPr>
              <a:t>Park</a:t>
            </a:r>
            <a:r>
              <a:rPr sz="900" i="1" spc="44" dirty="0">
                <a:latin typeface="Proxima Nova" panose="02000506030000020004" pitchFamily="2" charset="0"/>
                <a:cs typeface="Calibri"/>
              </a:rPr>
              <a:t> </a:t>
            </a:r>
            <a:r>
              <a:rPr sz="900" i="1" spc="-37" dirty="0">
                <a:latin typeface="Proxima Nova" panose="02000506030000020004" pitchFamily="2" charset="0"/>
                <a:cs typeface="Calibri"/>
              </a:rPr>
              <a:t>at</a:t>
            </a:r>
            <a:r>
              <a:rPr sz="900" i="1" spc="44"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48" dirty="0">
                <a:latin typeface="Proxima Nova" panose="02000506030000020004" pitchFamily="2" charset="0"/>
                <a:cs typeface="Calibri"/>
              </a:rPr>
              <a:t> </a:t>
            </a:r>
            <a:r>
              <a:rPr sz="900" i="1" spc="7" dirty="0">
                <a:latin typeface="Proxima Nova" panose="02000506030000020004" pitchFamily="2" charset="0"/>
                <a:cs typeface="Calibri"/>
              </a:rPr>
              <a:t>1st</a:t>
            </a:r>
            <a:r>
              <a:rPr sz="900" i="1" spc="44" dirty="0">
                <a:latin typeface="Proxima Nova" panose="02000506030000020004" pitchFamily="2" charset="0"/>
                <a:cs typeface="Calibri"/>
              </a:rPr>
              <a:t> </a:t>
            </a:r>
            <a:r>
              <a:rPr sz="900" i="1" spc="34" dirty="0">
                <a:latin typeface="Proxima Nova" panose="02000506030000020004" pitchFamily="2" charset="0"/>
                <a:cs typeface="Calibri"/>
              </a:rPr>
              <a:t>St</a:t>
            </a:r>
            <a:r>
              <a:rPr sz="900" i="1" spc="44" dirty="0">
                <a:latin typeface="Proxima Nova" panose="02000506030000020004" pitchFamily="2" charset="0"/>
                <a:cs typeface="Calibri"/>
              </a:rPr>
              <a:t> </a:t>
            </a:r>
            <a:r>
              <a:rPr sz="900" i="1" dirty="0">
                <a:latin typeface="Proxima Nova" panose="02000506030000020004" pitchFamily="2" charset="0"/>
                <a:cs typeface="Calibri"/>
              </a:rPr>
              <a:t>and</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NE</a:t>
            </a:r>
            <a:r>
              <a:rPr sz="900" i="1" spc="44" dirty="0">
                <a:latin typeface="Proxima Nova" panose="02000506030000020004" pitchFamily="2" charset="0"/>
                <a:cs typeface="Calibri"/>
              </a:rPr>
              <a:t> </a:t>
            </a:r>
            <a:r>
              <a:rPr sz="900" i="1" spc="-7" dirty="0">
                <a:latin typeface="Proxima Nova" panose="02000506030000020004" pitchFamily="2" charset="0"/>
                <a:cs typeface="Calibri"/>
              </a:rPr>
              <a:t>155tth</a:t>
            </a:r>
            <a:r>
              <a:rPr sz="900" i="1" spc="48" dirty="0">
                <a:latin typeface="Proxima Nova" panose="02000506030000020004" pitchFamily="2" charset="0"/>
                <a:cs typeface="Calibri"/>
              </a:rPr>
              <a:t> </a:t>
            </a:r>
            <a:r>
              <a:rPr sz="900" i="1" spc="34" dirty="0">
                <a:latin typeface="Proxima Nova" panose="02000506030000020004" pitchFamily="2" charset="0"/>
                <a:cs typeface="Calibri"/>
              </a:rPr>
              <a:t>St</a:t>
            </a:r>
            <a:endParaRPr sz="900" dirty="0">
              <a:latin typeface="Proxima Nova" panose="02000506030000020004" pitchFamily="2" charset="0"/>
              <a:cs typeface="Calibri"/>
            </a:endParaRPr>
          </a:p>
        </p:txBody>
      </p:sp>
      <p:sp>
        <p:nvSpPr>
          <p:cNvPr id="11" name="object 11"/>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12" name="object 12"/>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grpSp>
        <p:nvGrpSpPr>
          <p:cNvPr id="57" name="Group 56">
            <a:extLst>
              <a:ext uri="{FF2B5EF4-FFF2-40B4-BE49-F238E27FC236}">
                <a16:creationId xmlns:a16="http://schemas.microsoft.com/office/drawing/2014/main" id="{C668CB5A-2E53-409D-99F7-D297E6A45F82}"/>
              </a:ext>
            </a:extLst>
          </p:cNvPr>
          <p:cNvGrpSpPr/>
          <p:nvPr/>
        </p:nvGrpSpPr>
        <p:grpSpPr>
          <a:xfrm>
            <a:off x="0" y="-35902"/>
            <a:ext cx="12192000" cy="537491"/>
            <a:chOff x="0" y="-35902"/>
            <a:chExt cx="12192000" cy="537491"/>
          </a:xfrm>
        </p:grpSpPr>
        <p:sp>
          <p:nvSpPr>
            <p:cNvPr id="59" name="TextBox 58">
              <a:extLst>
                <a:ext uri="{FF2B5EF4-FFF2-40B4-BE49-F238E27FC236}">
                  <a16:creationId xmlns:a16="http://schemas.microsoft.com/office/drawing/2014/main" id="{0DE18136-A5AA-422E-812C-D63B65CB33A5}"/>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NEIGHBORHOOD MAP</a:t>
              </a:r>
            </a:p>
          </p:txBody>
        </p:sp>
        <p:pic>
          <p:nvPicPr>
            <p:cNvPr id="61" name="Picture 60" descr="Logo, icon&#10;&#10;Description automatically generated">
              <a:extLst>
                <a:ext uri="{FF2B5EF4-FFF2-40B4-BE49-F238E27FC236}">
                  <a16:creationId xmlns:a16="http://schemas.microsoft.com/office/drawing/2014/main" id="{90481BEF-A127-48D7-890B-EFBD6B359D2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10000"/>
                      </a14:imgEffect>
                    </a14:imgLayer>
                  </a14:imgProps>
                </a:ext>
              </a:extLst>
            </a:blip>
            <a:stretch>
              <a:fillRect/>
            </a:stretch>
          </p:blipFill>
          <p:spPr>
            <a:xfrm>
              <a:off x="11096090" y="-35902"/>
              <a:ext cx="790428" cy="537491"/>
            </a:xfrm>
            <a:prstGeom prst="rect">
              <a:avLst/>
            </a:prstGeom>
          </p:spPr>
        </p:pic>
      </p:grpSp>
      <p:sp>
        <p:nvSpPr>
          <p:cNvPr id="65" name="TextBox 64">
            <a:extLst>
              <a:ext uri="{FF2B5EF4-FFF2-40B4-BE49-F238E27FC236}">
                <a16:creationId xmlns:a16="http://schemas.microsoft.com/office/drawing/2014/main" id="{CC0718E6-55BA-4B35-9E66-7DEB8A98D299}"/>
              </a:ext>
            </a:extLst>
          </p:cNvPr>
          <p:cNvSpPr txBox="1"/>
          <p:nvPr/>
        </p:nvSpPr>
        <p:spPr>
          <a:xfrm>
            <a:off x="6735979" y="6335375"/>
            <a:ext cx="4345071" cy="577081"/>
          </a:xfrm>
          <a:prstGeom prst="rect">
            <a:avLst/>
          </a:prstGeom>
          <a:noFill/>
          <a:ln w="12700">
            <a:noFill/>
          </a:ln>
        </p:spPr>
        <p:txBody>
          <a:bodyPr wrap="square" rtlCol="0">
            <a:spAutoFit/>
          </a:bodyPr>
          <a:lstStyle/>
          <a:p>
            <a:r>
              <a:rPr lang="en-US" sz="105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05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05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05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05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050" b="1" dirty="0">
              <a:latin typeface="Proxima Nova" panose="02000506030000020004" pitchFamily="2" charset="0"/>
              <a:ea typeface="Calibri" panose="020F0502020204030204" pitchFamily="34" charset="0"/>
              <a:cs typeface="Times New Roman" panose="02020603050405020304" pitchFamily="18" charset="0"/>
            </a:endParaRPr>
          </a:p>
          <a:p>
            <a:r>
              <a:rPr lang="en-US" sz="105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8"/>
              </a:rPr>
              <a:t>edmonds@windermere.com</a:t>
            </a:r>
            <a:r>
              <a:rPr lang="en-US" sz="105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05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050" b="1" dirty="0"/>
          </a:p>
        </p:txBody>
      </p:sp>
      <p:sp>
        <p:nvSpPr>
          <p:cNvPr id="66" name="Right Triangle 65">
            <a:extLst>
              <a:ext uri="{FF2B5EF4-FFF2-40B4-BE49-F238E27FC236}">
                <a16:creationId xmlns:a16="http://schemas.microsoft.com/office/drawing/2014/main" id="{83F94369-1E6F-45D1-97EB-927CDC035D1E}"/>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descr="Logo&#10;&#10;Description automatically generated with medium confidence">
            <a:extLst>
              <a:ext uri="{FF2B5EF4-FFF2-40B4-BE49-F238E27FC236}">
                <a16:creationId xmlns:a16="http://schemas.microsoft.com/office/drawing/2014/main" id="{8218418E-3009-475B-87ED-72358F0C10AF}"/>
              </a:ext>
            </a:extLst>
          </p:cNvPr>
          <p:cNvPicPr>
            <a:picLocks noChangeAspect="1"/>
          </p:cNvPicPr>
          <p:nvPr/>
        </p:nvPicPr>
        <p:blipFill>
          <a:blip r:embed="rId9"/>
          <a:stretch>
            <a:fillRect/>
          </a:stretch>
        </p:blipFill>
        <p:spPr>
          <a:xfrm>
            <a:off x="10728287" y="5992766"/>
            <a:ext cx="1630782" cy="892530"/>
          </a:xfrm>
          <a:prstGeom prst="rect">
            <a:avLst/>
          </a:prstGeom>
        </p:spPr>
      </p:pic>
      <p:pic>
        <p:nvPicPr>
          <p:cNvPr id="70" name="Picture 69">
            <a:extLst>
              <a:ext uri="{FF2B5EF4-FFF2-40B4-BE49-F238E27FC236}">
                <a16:creationId xmlns:a16="http://schemas.microsoft.com/office/drawing/2014/main" id="{C2039E65-04FB-4AF4-B67A-6B6561B17962}"/>
              </a:ext>
            </a:extLst>
          </p:cNvPr>
          <p:cNvPicPr>
            <a:picLocks noChangeAspect="1"/>
          </p:cNvPicPr>
          <p:nvPr/>
        </p:nvPicPr>
        <p:blipFill>
          <a:blip r:embed="rId10"/>
          <a:stretch>
            <a:fillRect/>
          </a:stretch>
        </p:blipFill>
        <p:spPr>
          <a:xfrm>
            <a:off x="473291" y="6456092"/>
            <a:ext cx="5718273" cy="278617"/>
          </a:xfrm>
          <a:prstGeom prst="rect">
            <a:avLst/>
          </a:prstGeom>
        </p:spPr>
      </p:pic>
      <p:cxnSp>
        <p:nvCxnSpPr>
          <p:cNvPr id="72" name="Straight Connector 71">
            <a:extLst>
              <a:ext uri="{FF2B5EF4-FFF2-40B4-BE49-F238E27FC236}">
                <a16:creationId xmlns:a16="http://schemas.microsoft.com/office/drawing/2014/main" id="{E63E49AC-F429-47EF-BE8F-3FA835995BA1}"/>
              </a:ext>
            </a:extLst>
          </p:cNvPr>
          <p:cNvCxnSpPr>
            <a:cxnSpLocks/>
          </p:cNvCxnSpPr>
          <p:nvPr/>
        </p:nvCxnSpPr>
        <p:spPr>
          <a:xfrm>
            <a:off x="6525967" y="6419996"/>
            <a:ext cx="0" cy="36984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0157" y="558988"/>
            <a:ext cx="4486275" cy="5632311"/>
          </a:xfrm>
          <a:prstGeom prst="rect">
            <a:avLst/>
          </a:prstGeom>
          <a:noFill/>
        </p:spPr>
        <p:txBody>
          <a:bodyPr wrap="square" rtlCol="0">
            <a:spAutoFit/>
          </a:bodyPr>
          <a:lstStyle/>
          <a:p>
            <a:pPr algn="just"/>
            <a:r>
              <a:rPr lang="en-US" sz="1200" dirty="0">
                <a:latin typeface="Proxima Nova" panose="02000506030000020004" pitchFamily="2" charset="0"/>
              </a:rPr>
              <a:t>Shoreline boasts a unique history and character derived from original settlements dating back to the late 1800s. The quality that drew early settlers to the area remains dominant to this day: location. The City of Shoreline offers classic Puget Sound beauty and the convenience of suburban living with the attractions of nearby urban opportunities.</a:t>
            </a:r>
          </a:p>
          <a:p>
            <a:pPr algn="just"/>
            <a:endParaRPr lang="en-US" sz="1200" dirty="0">
              <a:latin typeface="Proxima Nova" panose="02000506030000020004" pitchFamily="2" charset="0"/>
            </a:endParaRPr>
          </a:p>
          <a:p>
            <a:pPr algn="just"/>
            <a:r>
              <a:rPr lang="en-US" sz="1200" dirty="0">
                <a:latin typeface="Proxima Nova" panose="02000506030000020004" pitchFamily="2" charset="0"/>
              </a:rPr>
              <a:t>Before becoming a city in 1995, the City of Shoreline was an island of unincorporated King County surrounded by the older cities of Seattle, Edmonds, </a:t>
            </a:r>
            <a:r>
              <a:rPr lang="en-US" sz="1200" dirty="0" err="1">
                <a:latin typeface="Proxima Nova" panose="02000506030000020004" pitchFamily="2" charset="0"/>
              </a:rPr>
              <a:t>Woodway</a:t>
            </a:r>
            <a:r>
              <a:rPr lang="en-US" sz="1200" dirty="0">
                <a:latin typeface="Proxima Nova" panose="02000506030000020004" pitchFamily="2" charset="0"/>
              </a:rPr>
              <a:t> and Lake Forest Park. Covering 11.74 square miles, Shoreline has a population of more than 53,000 residents. It is primarily residential with more than 70 percent of the households being single-family residences. Over the years, the Shoreline community has developed a reputation for strong neighborhoods, excellent schools and abundant parks.</a:t>
            </a:r>
          </a:p>
          <a:p>
            <a:pPr algn="just"/>
            <a:endParaRPr lang="en-US" sz="1200" dirty="0">
              <a:latin typeface="Proxima Nova" panose="02000506030000020004" pitchFamily="2" charset="0"/>
            </a:endParaRPr>
          </a:p>
          <a:p>
            <a:pPr algn="just"/>
            <a:r>
              <a:rPr lang="en-US" sz="1200" dirty="0">
                <a:latin typeface="Proxima Nova" panose="02000506030000020004" pitchFamily="2" charset="0"/>
              </a:rPr>
              <a:t>From breathtaking views of Puget Sound to tennis, indoor swimming to nature trails and beach access to skateboarding, Shoreline's more than 400 acres of park land and open space offer a variety of enriching recreation and outdoor experiences. The City recently invested $18.5 million to improve its parks, which include saltwater shoreline, a botanical garden, an interurban trail and hiking trails, and newly improved athletic fields, courts and playgrounds.</a:t>
            </a:r>
          </a:p>
          <a:p>
            <a:pPr algn="just"/>
            <a:endParaRPr lang="en-US" sz="1200" dirty="0">
              <a:latin typeface="Proxima Nova" panose="02000506030000020004" pitchFamily="2" charset="0"/>
            </a:endParaRPr>
          </a:p>
          <a:p>
            <a:pPr algn="just"/>
            <a:r>
              <a:rPr lang="en-US" sz="1200" dirty="0">
                <a:latin typeface="Proxima Nova" panose="02000506030000020004" pitchFamily="2" charset="0"/>
              </a:rPr>
              <a:t>Shoreline residents enjoy stellar public and private schools that are consistently recognized for strong test scores and active community support.  Shoreline is also home to Shoreline Community College, a nationally recognized local resource.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7206" y="540501"/>
            <a:ext cx="4797093" cy="2669791"/>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5487" y="3112142"/>
            <a:ext cx="3905563" cy="2787971"/>
          </a:xfrm>
          <a:prstGeom prst="rect">
            <a:avLst/>
          </a:prstGeom>
        </p:spPr>
      </p:pic>
      <p:grpSp>
        <p:nvGrpSpPr>
          <p:cNvPr id="10" name="Group 9">
            <a:extLst>
              <a:ext uri="{FF2B5EF4-FFF2-40B4-BE49-F238E27FC236}">
                <a16:creationId xmlns:a16="http://schemas.microsoft.com/office/drawing/2014/main" id="{2282562A-D6C3-49FC-AF60-45F5CA4B9365}"/>
              </a:ext>
            </a:extLst>
          </p:cNvPr>
          <p:cNvGrpSpPr/>
          <p:nvPr/>
        </p:nvGrpSpPr>
        <p:grpSpPr>
          <a:xfrm>
            <a:off x="437195" y="5247783"/>
            <a:ext cx="11921874" cy="1637513"/>
            <a:chOff x="437195" y="5247783"/>
            <a:chExt cx="11921874" cy="1637513"/>
          </a:xfrm>
        </p:grpSpPr>
        <p:sp>
          <p:nvSpPr>
            <p:cNvPr id="11" name="TextBox 10">
              <a:extLst>
                <a:ext uri="{FF2B5EF4-FFF2-40B4-BE49-F238E27FC236}">
                  <a16:creationId xmlns:a16="http://schemas.microsoft.com/office/drawing/2014/main" id="{C99365E0-F458-459D-89B6-DD29CE6E9AFA}"/>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4"/>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2" name="Right Triangle 11">
              <a:extLst>
                <a:ext uri="{FF2B5EF4-FFF2-40B4-BE49-F238E27FC236}">
                  <a16:creationId xmlns:a16="http://schemas.microsoft.com/office/drawing/2014/main" id="{982FA096-181B-4BE6-9839-2AE53232FD13}"/>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10;&#10;Description automatically generated with medium confidence">
              <a:extLst>
                <a:ext uri="{FF2B5EF4-FFF2-40B4-BE49-F238E27FC236}">
                  <a16:creationId xmlns:a16="http://schemas.microsoft.com/office/drawing/2014/main" id="{B471586A-1AB8-4B22-B9AF-AE1AB0A46AED}"/>
                </a:ext>
              </a:extLst>
            </p:cNvPr>
            <p:cNvPicPr>
              <a:picLocks noChangeAspect="1"/>
            </p:cNvPicPr>
            <p:nvPr/>
          </p:nvPicPr>
          <p:blipFill>
            <a:blip r:embed="rId5"/>
            <a:stretch>
              <a:fillRect/>
            </a:stretch>
          </p:blipFill>
          <p:spPr>
            <a:xfrm>
              <a:off x="10728287" y="5992766"/>
              <a:ext cx="1630782" cy="892530"/>
            </a:xfrm>
            <a:prstGeom prst="rect">
              <a:avLst/>
            </a:prstGeom>
          </p:spPr>
        </p:pic>
        <p:pic>
          <p:nvPicPr>
            <p:cNvPr id="14" name="Picture 13">
              <a:extLst>
                <a:ext uri="{FF2B5EF4-FFF2-40B4-BE49-F238E27FC236}">
                  <a16:creationId xmlns:a16="http://schemas.microsoft.com/office/drawing/2014/main" id="{32432781-02A9-4DBD-8B4E-99971930484D}"/>
                </a:ext>
              </a:extLst>
            </p:cNvPr>
            <p:cNvPicPr>
              <a:picLocks noChangeAspect="1"/>
            </p:cNvPicPr>
            <p:nvPr/>
          </p:nvPicPr>
          <p:blipFill>
            <a:blip r:embed="rId6"/>
            <a:stretch>
              <a:fillRect/>
            </a:stretch>
          </p:blipFill>
          <p:spPr>
            <a:xfrm>
              <a:off x="437195" y="6323740"/>
              <a:ext cx="5718273" cy="278617"/>
            </a:xfrm>
            <a:prstGeom prst="rect">
              <a:avLst/>
            </a:prstGeom>
          </p:spPr>
        </p:pic>
        <p:cxnSp>
          <p:nvCxnSpPr>
            <p:cNvPr id="15" name="Straight Connector 14">
              <a:extLst>
                <a:ext uri="{FF2B5EF4-FFF2-40B4-BE49-F238E27FC236}">
                  <a16:creationId xmlns:a16="http://schemas.microsoft.com/office/drawing/2014/main" id="{8D9C83D6-472B-4561-81B8-11E8566DCF44}"/>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FE9565D-002E-48DB-A6A9-7ED0196C3E83}"/>
              </a:ext>
            </a:extLst>
          </p:cNvPr>
          <p:cNvGrpSpPr/>
          <p:nvPr/>
        </p:nvGrpSpPr>
        <p:grpSpPr>
          <a:xfrm>
            <a:off x="0" y="-35902"/>
            <a:ext cx="12192000" cy="537491"/>
            <a:chOff x="0" y="-35902"/>
            <a:chExt cx="12192000" cy="537491"/>
          </a:xfrm>
        </p:grpSpPr>
        <p:sp>
          <p:nvSpPr>
            <p:cNvPr id="20" name="TextBox 19">
              <a:extLst>
                <a:ext uri="{FF2B5EF4-FFF2-40B4-BE49-F238E27FC236}">
                  <a16:creationId xmlns:a16="http://schemas.microsoft.com/office/drawing/2014/main" id="{BFBEA176-AD3E-4D28-99E0-26306E90775A}"/>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CITY OF SHORELINE </a:t>
              </a:r>
            </a:p>
          </p:txBody>
        </p:sp>
        <p:pic>
          <p:nvPicPr>
            <p:cNvPr id="21" name="Picture 20" descr="Logo, icon&#10;&#10;Description automatically generated">
              <a:extLst>
                <a:ext uri="{FF2B5EF4-FFF2-40B4-BE49-F238E27FC236}">
                  <a16:creationId xmlns:a16="http://schemas.microsoft.com/office/drawing/2014/main" id="{D9E4E5C2-CBD2-4C53-AE4D-30A83DBCA6C8}"/>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extLst>
      <p:ext uri="{BB962C8B-B14F-4D97-AF65-F5344CB8AC3E}">
        <p14:creationId xmlns:p14="http://schemas.microsoft.com/office/powerpoint/2010/main" val="586864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629" y="776933"/>
            <a:ext cx="2653846" cy="170492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0475" y="828040"/>
            <a:ext cx="3083780" cy="496776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028" y="4309119"/>
            <a:ext cx="2662447" cy="148668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028" y="2543669"/>
            <a:ext cx="2662447" cy="1703637"/>
          </a:xfrm>
          <a:prstGeom prst="rect">
            <a:avLst/>
          </a:prstGeom>
        </p:spPr>
      </p:pic>
      <p:sp>
        <p:nvSpPr>
          <p:cNvPr id="11" name="TextBox 10"/>
          <p:cNvSpPr txBox="1"/>
          <p:nvPr/>
        </p:nvSpPr>
        <p:spPr>
          <a:xfrm>
            <a:off x="7072313" y="828040"/>
            <a:ext cx="4000500" cy="5478423"/>
          </a:xfrm>
          <a:prstGeom prst="rect">
            <a:avLst/>
          </a:prstGeom>
          <a:noFill/>
        </p:spPr>
        <p:txBody>
          <a:bodyPr wrap="square" rtlCol="0">
            <a:spAutoFit/>
          </a:bodyPr>
          <a:lstStyle/>
          <a:p>
            <a:pPr algn="just"/>
            <a:r>
              <a:rPr lang="en-US" sz="1250" dirty="0">
                <a:latin typeface="Proxima Nova" panose="02000506030000020004" pitchFamily="2" charset="0"/>
              </a:rPr>
              <a:t>ST2 will substantially expand the regional mass transit system by extending and adding more light rail lines and increasing commuter rail and regional express bus service. This new service will enhance and add high-capacity transit in the region’s main travel corridors. The result will be service that cuts through congestion and provides ridership capacity to accommodate the region’s needs.</a:t>
            </a:r>
          </a:p>
          <a:p>
            <a:pPr algn="just"/>
            <a:endParaRPr lang="en-US" sz="1250" dirty="0">
              <a:latin typeface="Proxima Nova" panose="02000506030000020004" pitchFamily="2" charset="0"/>
            </a:endParaRPr>
          </a:p>
          <a:p>
            <a:pPr algn="just"/>
            <a:r>
              <a:rPr lang="en-US" sz="1250" dirty="0">
                <a:latin typeface="Proxima Nova" panose="02000506030000020004" pitchFamily="2" charset="0"/>
              </a:rPr>
              <a:t>ST2 expands light rail north from the University of Washington to Lynnwood, adding seven planned new stations in the University District, the Roosevelt neighborhood, Northgate, 145th Street/Jackson Park, Shoreline, Mountlake Terrace and Lynnwood. This extension is scheduled to be open to Northgate by 2020 and to Lynnwood by 2024.</a:t>
            </a:r>
          </a:p>
          <a:p>
            <a:pPr algn="just"/>
            <a:endParaRPr lang="en-US" sz="1250" dirty="0">
              <a:latin typeface="Proxima Nova" panose="02000506030000020004" pitchFamily="2" charset="0"/>
            </a:endParaRPr>
          </a:p>
          <a:p>
            <a:pPr algn="just"/>
            <a:r>
              <a:rPr lang="en-US" sz="1250" dirty="0">
                <a:latin typeface="Proxima Nova" panose="02000506030000020004" pitchFamily="2" charset="0"/>
              </a:rPr>
              <a:t>Sound Transit anticipates the 145</a:t>
            </a:r>
            <a:r>
              <a:rPr lang="en-US" sz="1250" baseline="30000" dirty="0">
                <a:latin typeface="Proxima Nova" panose="02000506030000020004" pitchFamily="2" charset="0"/>
              </a:rPr>
              <a:t>th</a:t>
            </a:r>
            <a:r>
              <a:rPr lang="en-US" sz="1250" dirty="0">
                <a:latin typeface="Proxima Nova" panose="02000506030000020004" pitchFamily="2" charset="0"/>
              </a:rPr>
              <a:t> project starting construction in 2019 and opening for service in 2024. Daily projections estimate between 63,000 and 74,000 riders each weekday by the year 2035. Trains are set to arrive every 4-5 minutes during peak hours and riders can expect a 16 minute commute from the 145</a:t>
            </a:r>
            <a:r>
              <a:rPr lang="en-US" sz="1250" baseline="30000" dirty="0">
                <a:latin typeface="Proxima Nova" panose="02000506030000020004" pitchFamily="2" charset="0"/>
              </a:rPr>
              <a:t>th</a:t>
            </a:r>
            <a:r>
              <a:rPr lang="en-US" sz="1250" dirty="0">
                <a:latin typeface="Proxima Nova" panose="02000506030000020004" pitchFamily="2" charset="0"/>
              </a:rPr>
              <a:t> Station to downtown Seattle. These transit times will save around 14-16 minutes during peak morning commute hours</a:t>
            </a:r>
            <a:r>
              <a:rPr lang="en-US" sz="1300" dirty="0">
                <a:latin typeface="Proxima Nova" panose="02000506030000020004" pitchFamily="2" charset="0"/>
              </a:rPr>
              <a:t>. </a:t>
            </a:r>
          </a:p>
          <a:p>
            <a:r>
              <a:rPr lang="en-US" sz="1200" dirty="0"/>
              <a:t> </a:t>
            </a:r>
          </a:p>
        </p:txBody>
      </p:sp>
      <p:grpSp>
        <p:nvGrpSpPr>
          <p:cNvPr id="10" name="Group 9">
            <a:extLst>
              <a:ext uri="{FF2B5EF4-FFF2-40B4-BE49-F238E27FC236}">
                <a16:creationId xmlns:a16="http://schemas.microsoft.com/office/drawing/2014/main" id="{BFF25608-6091-407B-9281-32D50159C977}"/>
              </a:ext>
            </a:extLst>
          </p:cNvPr>
          <p:cNvGrpSpPr/>
          <p:nvPr/>
        </p:nvGrpSpPr>
        <p:grpSpPr>
          <a:xfrm>
            <a:off x="437195" y="5247783"/>
            <a:ext cx="11921874" cy="1637513"/>
            <a:chOff x="437195" y="5247783"/>
            <a:chExt cx="11921874" cy="1637513"/>
          </a:xfrm>
        </p:grpSpPr>
        <p:sp>
          <p:nvSpPr>
            <p:cNvPr id="12" name="TextBox 11">
              <a:extLst>
                <a:ext uri="{FF2B5EF4-FFF2-40B4-BE49-F238E27FC236}">
                  <a16:creationId xmlns:a16="http://schemas.microsoft.com/office/drawing/2014/main" id="{772B261C-A42E-49F1-BEB6-E0FE35110204}"/>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6"/>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3" name="Right Triangle 12">
              <a:extLst>
                <a:ext uri="{FF2B5EF4-FFF2-40B4-BE49-F238E27FC236}">
                  <a16:creationId xmlns:a16="http://schemas.microsoft.com/office/drawing/2014/main" id="{3B30C212-13A8-43F5-B36E-2C2BB28D3DD3}"/>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with medium confidence">
              <a:extLst>
                <a:ext uri="{FF2B5EF4-FFF2-40B4-BE49-F238E27FC236}">
                  <a16:creationId xmlns:a16="http://schemas.microsoft.com/office/drawing/2014/main" id="{79F8BFD9-D6C0-4823-BEAD-DBB963EC5471}"/>
                </a:ext>
              </a:extLst>
            </p:cNvPr>
            <p:cNvPicPr>
              <a:picLocks noChangeAspect="1"/>
            </p:cNvPicPr>
            <p:nvPr/>
          </p:nvPicPr>
          <p:blipFill>
            <a:blip r:embed="rId7"/>
            <a:stretch>
              <a:fillRect/>
            </a:stretch>
          </p:blipFill>
          <p:spPr>
            <a:xfrm>
              <a:off x="10728287" y="5992766"/>
              <a:ext cx="1630782" cy="892530"/>
            </a:xfrm>
            <a:prstGeom prst="rect">
              <a:avLst/>
            </a:prstGeom>
          </p:spPr>
        </p:pic>
        <p:pic>
          <p:nvPicPr>
            <p:cNvPr id="15" name="Picture 14">
              <a:extLst>
                <a:ext uri="{FF2B5EF4-FFF2-40B4-BE49-F238E27FC236}">
                  <a16:creationId xmlns:a16="http://schemas.microsoft.com/office/drawing/2014/main" id="{C4F40829-E70C-4D3A-9EC9-7E973A0CF79C}"/>
                </a:ext>
              </a:extLst>
            </p:cNvPr>
            <p:cNvPicPr>
              <a:picLocks noChangeAspect="1"/>
            </p:cNvPicPr>
            <p:nvPr/>
          </p:nvPicPr>
          <p:blipFill>
            <a:blip r:embed="rId8"/>
            <a:stretch>
              <a:fillRect/>
            </a:stretch>
          </p:blipFill>
          <p:spPr>
            <a:xfrm>
              <a:off x="437195" y="6323740"/>
              <a:ext cx="5718273" cy="278617"/>
            </a:xfrm>
            <a:prstGeom prst="rect">
              <a:avLst/>
            </a:prstGeom>
          </p:spPr>
        </p:pic>
        <p:cxnSp>
          <p:nvCxnSpPr>
            <p:cNvPr id="16" name="Straight Connector 15">
              <a:extLst>
                <a:ext uri="{FF2B5EF4-FFF2-40B4-BE49-F238E27FC236}">
                  <a16:creationId xmlns:a16="http://schemas.microsoft.com/office/drawing/2014/main" id="{8DB2D051-0FBD-4DB0-B55D-4408F4373F28}"/>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7E0AAD77-1F70-4357-8E8C-7CA2D3C36B2F}"/>
              </a:ext>
            </a:extLst>
          </p:cNvPr>
          <p:cNvGrpSpPr/>
          <p:nvPr/>
        </p:nvGrpSpPr>
        <p:grpSpPr>
          <a:xfrm>
            <a:off x="0" y="-35902"/>
            <a:ext cx="12192000" cy="537491"/>
            <a:chOff x="0" y="-35902"/>
            <a:chExt cx="12192000" cy="537491"/>
          </a:xfrm>
        </p:grpSpPr>
        <p:sp>
          <p:nvSpPr>
            <p:cNvPr id="19" name="TextBox 18">
              <a:extLst>
                <a:ext uri="{FF2B5EF4-FFF2-40B4-BE49-F238E27FC236}">
                  <a16:creationId xmlns:a16="http://schemas.microsoft.com/office/drawing/2014/main" id="{63B3A4B9-B1C7-4311-AEBD-A6418A9C6AEC}"/>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SOUND TRANSIT LINK LIGHT RAIL </a:t>
              </a:r>
            </a:p>
          </p:txBody>
        </p:sp>
        <p:pic>
          <p:nvPicPr>
            <p:cNvPr id="20" name="Picture 19" descr="Logo, icon&#10;&#10;Description automatically generated">
              <a:extLst>
                <a:ext uri="{FF2B5EF4-FFF2-40B4-BE49-F238E27FC236}">
                  <a16:creationId xmlns:a16="http://schemas.microsoft.com/office/drawing/2014/main" id="{311C968B-4160-4009-893E-1160CFC11207}"/>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extLst>
      <p:ext uri="{BB962C8B-B14F-4D97-AF65-F5344CB8AC3E}">
        <p14:creationId xmlns:p14="http://schemas.microsoft.com/office/powerpoint/2010/main" val="1087747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191034" y="1719383"/>
            <a:ext cx="2749694" cy="3469698"/>
          </a:xfrm>
          <a:custGeom>
            <a:avLst/>
            <a:gdLst/>
            <a:ahLst/>
            <a:cxnLst/>
            <a:rect l="l" t="t" r="r" b="b"/>
            <a:pathLst>
              <a:path w="4032885" h="5088890">
                <a:moveTo>
                  <a:pt x="2183891" y="3173714"/>
                </a:moveTo>
                <a:lnTo>
                  <a:pt x="1898141" y="3173714"/>
                </a:lnTo>
              </a:path>
              <a:path w="4032885" h="5088890">
                <a:moveTo>
                  <a:pt x="2183891" y="3294872"/>
                </a:moveTo>
                <a:lnTo>
                  <a:pt x="2183891" y="3173714"/>
                </a:lnTo>
              </a:path>
              <a:path w="4032885" h="5088890">
                <a:moveTo>
                  <a:pt x="2183891" y="3294872"/>
                </a:moveTo>
                <a:lnTo>
                  <a:pt x="1898141" y="3295634"/>
                </a:lnTo>
              </a:path>
              <a:path w="4032885" h="5088890">
                <a:moveTo>
                  <a:pt x="2183891" y="3294872"/>
                </a:moveTo>
                <a:lnTo>
                  <a:pt x="1898141" y="3295634"/>
                </a:lnTo>
              </a:path>
              <a:path w="4032885" h="5088890">
                <a:moveTo>
                  <a:pt x="2183891" y="3416792"/>
                </a:moveTo>
                <a:lnTo>
                  <a:pt x="2183891" y="3294872"/>
                </a:lnTo>
              </a:path>
              <a:path w="4032885" h="5088890">
                <a:moveTo>
                  <a:pt x="2183891" y="3416792"/>
                </a:moveTo>
                <a:lnTo>
                  <a:pt x="1898141" y="3416792"/>
                </a:lnTo>
              </a:path>
              <a:path w="4032885" h="5088890">
                <a:moveTo>
                  <a:pt x="2183891" y="3416792"/>
                </a:moveTo>
                <a:lnTo>
                  <a:pt x="1898141" y="3416792"/>
                </a:lnTo>
              </a:path>
              <a:path w="4032885" h="5088890">
                <a:moveTo>
                  <a:pt x="2183891" y="3537950"/>
                </a:moveTo>
                <a:lnTo>
                  <a:pt x="2183891" y="3416792"/>
                </a:lnTo>
              </a:path>
              <a:path w="4032885" h="5088890">
                <a:moveTo>
                  <a:pt x="2183891" y="3537950"/>
                </a:moveTo>
                <a:lnTo>
                  <a:pt x="1898141" y="3537950"/>
                </a:lnTo>
              </a:path>
              <a:path w="4032885" h="5088890">
                <a:moveTo>
                  <a:pt x="2183891" y="3294872"/>
                </a:moveTo>
                <a:lnTo>
                  <a:pt x="2469641" y="3294872"/>
                </a:lnTo>
              </a:path>
              <a:path w="4032885" h="5088890">
                <a:moveTo>
                  <a:pt x="2183891" y="3173714"/>
                </a:moveTo>
                <a:lnTo>
                  <a:pt x="2183891" y="3294872"/>
                </a:lnTo>
              </a:path>
              <a:path w="4032885" h="5088890">
                <a:moveTo>
                  <a:pt x="2183891" y="3173714"/>
                </a:moveTo>
                <a:lnTo>
                  <a:pt x="2469641" y="3173714"/>
                </a:lnTo>
              </a:path>
              <a:path w="4032885" h="5088890">
                <a:moveTo>
                  <a:pt x="2183891" y="3416792"/>
                </a:moveTo>
                <a:lnTo>
                  <a:pt x="2469641" y="3416030"/>
                </a:lnTo>
              </a:path>
              <a:path w="4032885" h="5088890">
                <a:moveTo>
                  <a:pt x="2183891" y="3294872"/>
                </a:moveTo>
                <a:lnTo>
                  <a:pt x="2183891" y="3416792"/>
                </a:lnTo>
              </a:path>
              <a:path w="4032885" h="5088890">
                <a:moveTo>
                  <a:pt x="2183891" y="3294872"/>
                </a:moveTo>
                <a:lnTo>
                  <a:pt x="2469641" y="3294872"/>
                </a:lnTo>
              </a:path>
              <a:path w="4032885" h="5088890">
                <a:moveTo>
                  <a:pt x="2183891" y="3537950"/>
                </a:moveTo>
                <a:lnTo>
                  <a:pt x="2469641" y="3537950"/>
                </a:lnTo>
              </a:path>
              <a:path w="4032885" h="5088890">
                <a:moveTo>
                  <a:pt x="2183891" y="3416792"/>
                </a:moveTo>
                <a:lnTo>
                  <a:pt x="2183891" y="3537950"/>
                </a:lnTo>
              </a:path>
              <a:path w="4032885" h="5088890">
                <a:moveTo>
                  <a:pt x="2183891" y="3416792"/>
                </a:moveTo>
                <a:lnTo>
                  <a:pt x="2469641" y="3416030"/>
                </a:lnTo>
              </a:path>
              <a:path w="4032885" h="5088890">
                <a:moveTo>
                  <a:pt x="342137" y="907541"/>
                </a:moveTo>
                <a:lnTo>
                  <a:pt x="342137" y="678926"/>
                </a:lnTo>
              </a:path>
              <a:path w="4032885" h="5088890">
                <a:moveTo>
                  <a:pt x="228584" y="907541"/>
                </a:moveTo>
                <a:lnTo>
                  <a:pt x="342137" y="907541"/>
                </a:lnTo>
              </a:path>
              <a:path w="4032885" h="5088890">
                <a:moveTo>
                  <a:pt x="228584" y="907541"/>
                </a:moveTo>
                <a:lnTo>
                  <a:pt x="228584" y="678926"/>
                </a:lnTo>
              </a:path>
              <a:path w="4032885" h="5088890">
                <a:moveTo>
                  <a:pt x="228584" y="907541"/>
                </a:moveTo>
                <a:lnTo>
                  <a:pt x="228584" y="678926"/>
                </a:lnTo>
              </a:path>
              <a:path w="4032885" h="5088890">
                <a:moveTo>
                  <a:pt x="114299" y="907541"/>
                </a:moveTo>
                <a:lnTo>
                  <a:pt x="228584" y="907541"/>
                </a:lnTo>
              </a:path>
              <a:path w="4032885" h="5088890">
                <a:moveTo>
                  <a:pt x="114299" y="907541"/>
                </a:moveTo>
                <a:lnTo>
                  <a:pt x="114299" y="678926"/>
                </a:lnTo>
              </a:path>
              <a:path w="4032885" h="5088890">
                <a:moveTo>
                  <a:pt x="114299" y="907541"/>
                </a:moveTo>
                <a:lnTo>
                  <a:pt x="114299" y="678926"/>
                </a:lnTo>
              </a:path>
              <a:path w="4032885" h="5088890">
                <a:moveTo>
                  <a:pt x="0" y="907541"/>
                </a:moveTo>
                <a:lnTo>
                  <a:pt x="114299" y="907541"/>
                </a:lnTo>
              </a:path>
              <a:path w="4032885" h="5088890">
                <a:moveTo>
                  <a:pt x="0" y="907541"/>
                </a:moveTo>
                <a:lnTo>
                  <a:pt x="0" y="678926"/>
                </a:lnTo>
              </a:path>
              <a:path w="4032885" h="5088890">
                <a:moveTo>
                  <a:pt x="974597" y="671306"/>
                </a:moveTo>
                <a:lnTo>
                  <a:pt x="1260347" y="671306"/>
                </a:lnTo>
              </a:path>
              <a:path w="4032885" h="5088890">
                <a:moveTo>
                  <a:pt x="974597" y="550148"/>
                </a:moveTo>
                <a:lnTo>
                  <a:pt x="974597" y="671306"/>
                </a:lnTo>
              </a:path>
              <a:path w="4032885" h="5088890">
                <a:moveTo>
                  <a:pt x="974597" y="550148"/>
                </a:moveTo>
                <a:lnTo>
                  <a:pt x="1260347" y="549386"/>
                </a:lnTo>
              </a:path>
              <a:path w="4032885" h="5088890">
                <a:moveTo>
                  <a:pt x="974597" y="906764"/>
                </a:moveTo>
                <a:lnTo>
                  <a:pt x="1260347" y="906764"/>
                </a:lnTo>
              </a:path>
              <a:path w="4032885" h="5088890">
                <a:moveTo>
                  <a:pt x="974597" y="785606"/>
                </a:moveTo>
                <a:lnTo>
                  <a:pt x="974597" y="906764"/>
                </a:lnTo>
              </a:path>
              <a:path w="4032885" h="5088890">
                <a:moveTo>
                  <a:pt x="974597" y="785606"/>
                </a:moveTo>
                <a:lnTo>
                  <a:pt x="1260347" y="785606"/>
                </a:lnTo>
              </a:path>
              <a:path w="4032885" h="5088890">
                <a:moveTo>
                  <a:pt x="974597" y="906764"/>
                </a:moveTo>
                <a:lnTo>
                  <a:pt x="974597" y="621014"/>
                </a:lnTo>
              </a:path>
              <a:path w="4032885" h="5088890">
                <a:moveTo>
                  <a:pt x="853439" y="906764"/>
                </a:moveTo>
                <a:lnTo>
                  <a:pt x="974597" y="906764"/>
                </a:lnTo>
              </a:path>
              <a:path w="4032885" h="5088890">
                <a:moveTo>
                  <a:pt x="853439" y="906764"/>
                </a:moveTo>
                <a:lnTo>
                  <a:pt x="853439" y="621014"/>
                </a:lnTo>
              </a:path>
              <a:path w="4032885" h="5088890">
                <a:moveTo>
                  <a:pt x="853439" y="906764"/>
                </a:moveTo>
                <a:lnTo>
                  <a:pt x="853439" y="621014"/>
                </a:lnTo>
              </a:path>
              <a:path w="4032885" h="5088890">
                <a:moveTo>
                  <a:pt x="732281" y="906764"/>
                </a:moveTo>
                <a:lnTo>
                  <a:pt x="853439" y="906764"/>
                </a:lnTo>
              </a:path>
              <a:path w="4032885" h="5088890">
                <a:moveTo>
                  <a:pt x="732281" y="906764"/>
                </a:moveTo>
                <a:lnTo>
                  <a:pt x="731519" y="621014"/>
                </a:lnTo>
              </a:path>
              <a:path w="4032885" h="5088890">
                <a:moveTo>
                  <a:pt x="732281" y="906764"/>
                </a:moveTo>
                <a:lnTo>
                  <a:pt x="731519" y="621014"/>
                </a:lnTo>
              </a:path>
              <a:path w="4032885" h="5088890">
                <a:moveTo>
                  <a:pt x="610361" y="906764"/>
                </a:moveTo>
                <a:lnTo>
                  <a:pt x="732281" y="906764"/>
                </a:lnTo>
              </a:path>
              <a:path w="4032885" h="5088890">
                <a:moveTo>
                  <a:pt x="610361" y="906764"/>
                </a:moveTo>
                <a:lnTo>
                  <a:pt x="610361" y="621014"/>
                </a:lnTo>
              </a:path>
              <a:path w="4032885" h="5088890">
                <a:moveTo>
                  <a:pt x="610361" y="906764"/>
                </a:moveTo>
                <a:lnTo>
                  <a:pt x="610361" y="621014"/>
                </a:lnTo>
              </a:path>
              <a:path w="4032885" h="5088890">
                <a:moveTo>
                  <a:pt x="489203" y="906764"/>
                </a:moveTo>
                <a:lnTo>
                  <a:pt x="610361" y="906764"/>
                </a:lnTo>
              </a:path>
              <a:path w="4032885" h="5088890">
                <a:moveTo>
                  <a:pt x="489203" y="906764"/>
                </a:moveTo>
                <a:lnTo>
                  <a:pt x="489203" y="621014"/>
                </a:lnTo>
              </a:path>
              <a:path w="4032885" h="5088890">
                <a:moveTo>
                  <a:pt x="489203" y="906764"/>
                </a:moveTo>
                <a:lnTo>
                  <a:pt x="489203" y="621014"/>
                </a:lnTo>
              </a:path>
              <a:path w="4032885" h="5088890">
                <a:moveTo>
                  <a:pt x="368045" y="906764"/>
                </a:moveTo>
                <a:lnTo>
                  <a:pt x="489203" y="906764"/>
                </a:lnTo>
              </a:path>
              <a:path w="4032885" h="5088890">
                <a:moveTo>
                  <a:pt x="368045" y="906764"/>
                </a:moveTo>
                <a:lnTo>
                  <a:pt x="368045" y="621014"/>
                </a:lnTo>
              </a:path>
              <a:path w="4032885" h="5088890">
                <a:moveTo>
                  <a:pt x="1277111" y="1249664"/>
                </a:moveTo>
                <a:lnTo>
                  <a:pt x="1505711" y="1249664"/>
                </a:lnTo>
              </a:path>
              <a:path w="4032885" h="5088890">
                <a:moveTo>
                  <a:pt x="1277111" y="1135364"/>
                </a:moveTo>
                <a:lnTo>
                  <a:pt x="1277111" y="1249664"/>
                </a:lnTo>
              </a:path>
              <a:path w="4032885" h="5088890">
                <a:moveTo>
                  <a:pt x="1277111" y="1135364"/>
                </a:moveTo>
                <a:lnTo>
                  <a:pt x="1505711" y="1135364"/>
                </a:lnTo>
              </a:path>
              <a:path w="4032885" h="5088890">
                <a:moveTo>
                  <a:pt x="1276349" y="1363964"/>
                </a:moveTo>
                <a:lnTo>
                  <a:pt x="1504949" y="1363964"/>
                </a:lnTo>
              </a:path>
              <a:path w="4032885" h="5088890">
                <a:moveTo>
                  <a:pt x="1276349" y="1249664"/>
                </a:moveTo>
                <a:lnTo>
                  <a:pt x="1276349" y="1363964"/>
                </a:lnTo>
              </a:path>
              <a:path w="4032885" h="5088890">
                <a:moveTo>
                  <a:pt x="1276349" y="1249664"/>
                </a:moveTo>
                <a:lnTo>
                  <a:pt x="1504949" y="1249664"/>
                </a:lnTo>
              </a:path>
              <a:path w="4032885" h="5088890">
                <a:moveTo>
                  <a:pt x="1276349" y="1478264"/>
                </a:moveTo>
                <a:lnTo>
                  <a:pt x="1504949" y="1478264"/>
                </a:lnTo>
              </a:path>
              <a:path w="4032885" h="5088890">
                <a:moveTo>
                  <a:pt x="1276349" y="1363964"/>
                </a:moveTo>
                <a:lnTo>
                  <a:pt x="1276349" y="1478264"/>
                </a:lnTo>
              </a:path>
              <a:path w="4032885" h="5088890">
                <a:moveTo>
                  <a:pt x="1276349" y="1363964"/>
                </a:moveTo>
                <a:lnTo>
                  <a:pt x="1504949" y="1363964"/>
                </a:lnTo>
              </a:path>
              <a:path w="4032885" h="5088890">
                <a:moveTo>
                  <a:pt x="1276349" y="1592564"/>
                </a:moveTo>
                <a:lnTo>
                  <a:pt x="1504949" y="1592564"/>
                </a:lnTo>
              </a:path>
              <a:path w="4032885" h="5088890">
                <a:moveTo>
                  <a:pt x="1276349" y="1478264"/>
                </a:moveTo>
                <a:lnTo>
                  <a:pt x="1276349" y="1592564"/>
                </a:lnTo>
              </a:path>
              <a:path w="4032885" h="5088890">
                <a:moveTo>
                  <a:pt x="1276349" y="1478264"/>
                </a:moveTo>
                <a:lnTo>
                  <a:pt x="1504949" y="1478264"/>
                </a:lnTo>
              </a:path>
              <a:path w="4032885" h="5088890">
                <a:moveTo>
                  <a:pt x="1275587" y="1706864"/>
                </a:moveTo>
                <a:lnTo>
                  <a:pt x="1504187" y="1706864"/>
                </a:lnTo>
              </a:path>
              <a:path w="4032885" h="5088890">
                <a:moveTo>
                  <a:pt x="1275587" y="1592564"/>
                </a:moveTo>
                <a:lnTo>
                  <a:pt x="1275587" y="1706864"/>
                </a:lnTo>
              </a:path>
              <a:path w="4032885" h="5088890">
                <a:moveTo>
                  <a:pt x="1275587" y="1592564"/>
                </a:moveTo>
                <a:lnTo>
                  <a:pt x="1504187" y="1592564"/>
                </a:lnTo>
              </a:path>
              <a:path w="4032885" h="5088890">
                <a:moveTo>
                  <a:pt x="1275587" y="1821164"/>
                </a:moveTo>
                <a:lnTo>
                  <a:pt x="1504187" y="1821164"/>
                </a:lnTo>
              </a:path>
              <a:path w="4032885" h="5088890">
                <a:moveTo>
                  <a:pt x="1275587" y="1706864"/>
                </a:moveTo>
                <a:lnTo>
                  <a:pt x="1275587" y="1821164"/>
                </a:lnTo>
              </a:path>
              <a:path w="4032885" h="5088890">
                <a:moveTo>
                  <a:pt x="1275587" y="1706864"/>
                </a:moveTo>
                <a:lnTo>
                  <a:pt x="1504187" y="1706864"/>
                </a:lnTo>
              </a:path>
              <a:path w="4032885" h="5088890">
                <a:moveTo>
                  <a:pt x="1274825" y="1942322"/>
                </a:moveTo>
                <a:lnTo>
                  <a:pt x="1560575" y="1942322"/>
                </a:lnTo>
              </a:path>
              <a:path w="4032885" h="5088890">
                <a:moveTo>
                  <a:pt x="1274825" y="1821164"/>
                </a:moveTo>
                <a:lnTo>
                  <a:pt x="1274825" y="1942322"/>
                </a:lnTo>
              </a:path>
              <a:path w="4032885" h="5088890">
                <a:moveTo>
                  <a:pt x="1274825" y="1821164"/>
                </a:moveTo>
                <a:lnTo>
                  <a:pt x="1560575" y="1820402"/>
                </a:lnTo>
              </a:path>
              <a:path w="4032885" h="5088890">
                <a:moveTo>
                  <a:pt x="1274825" y="2063480"/>
                </a:moveTo>
                <a:lnTo>
                  <a:pt x="1560575" y="2063480"/>
                </a:lnTo>
              </a:path>
              <a:path w="4032885" h="5088890">
                <a:moveTo>
                  <a:pt x="1274825" y="1942322"/>
                </a:moveTo>
                <a:lnTo>
                  <a:pt x="1274825" y="2063480"/>
                </a:lnTo>
              </a:path>
              <a:path w="4032885" h="5088890">
                <a:moveTo>
                  <a:pt x="1274825" y="1942322"/>
                </a:moveTo>
                <a:lnTo>
                  <a:pt x="1560575" y="1942322"/>
                </a:lnTo>
              </a:path>
              <a:path w="4032885" h="5088890">
                <a:moveTo>
                  <a:pt x="1274825" y="2184638"/>
                </a:moveTo>
                <a:lnTo>
                  <a:pt x="1560575" y="2184638"/>
                </a:lnTo>
              </a:path>
              <a:path w="4032885" h="5088890">
                <a:moveTo>
                  <a:pt x="1274825" y="2063480"/>
                </a:moveTo>
                <a:lnTo>
                  <a:pt x="1274825" y="2184638"/>
                </a:lnTo>
              </a:path>
              <a:path w="4032885" h="5088890">
                <a:moveTo>
                  <a:pt x="1274825" y="2063480"/>
                </a:moveTo>
                <a:lnTo>
                  <a:pt x="1560575" y="2063480"/>
                </a:lnTo>
              </a:path>
              <a:path w="4032885" h="5088890">
                <a:moveTo>
                  <a:pt x="1274825" y="2306558"/>
                </a:moveTo>
                <a:lnTo>
                  <a:pt x="1560575" y="2306558"/>
                </a:lnTo>
              </a:path>
              <a:path w="4032885" h="5088890">
                <a:moveTo>
                  <a:pt x="1274825" y="2184638"/>
                </a:moveTo>
                <a:lnTo>
                  <a:pt x="1274825" y="2306558"/>
                </a:lnTo>
              </a:path>
              <a:path w="4032885" h="5088890">
                <a:moveTo>
                  <a:pt x="1274825" y="2184638"/>
                </a:moveTo>
                <a:lnTo>
                  <a:pt x="1560575" y="2184638"/>
                </a:lnTo>
              </a:path>
              <a:path w="4032885" h="5088890">
                <a:moveTo>
                  <a:pt x="1274825" y="2427716"/>
                </a:moveTo>
                <a:lnTo>
                  <a:pt x="1560575" y="2427716"/>
                </a:lnTo>
              </a:path>
              <a:path w="4032885" h="5088890">
                <a:moveTo>
                  <a:pt x="1274825" y="2306558"/>
                </a:moveTo>
                <a:lnTo>
                  <a:pt x="1274825" y="2427716"/>
                </a:lnTo>
              </a:path>
              <a:path w="4032885" h="5088890">
                <a:moveTo>
                  <a:pt x="1274825" y="2306558"/>
                </a:moveTo>
                <a:lnTo>
                  <a:pt x="1560575" y="2306558"/>
                </a:lnTo>
              </a:path>
              <a:path w="4032885" h="5088890">
                <a:moveTo>
                  <a:pt x="1274825" y="2548874"/>
                </a:moveTo>
                <a:lnTo>
                  <a:pt x="1560575" y="2548874"/>
                </a:lnTo>
              </a:path>
              <a:path w="4032885" h="5088890">
                <a:moveTo>
                  <a:pt x="1274825" y="2427716"/>
                </a:moveTo>
                <a:lnTo>
                  <a:pt x="1274825" y="2548874"/>
                </a:lnTo>
              </a:path>
              <a:path w="4032885" h="5088890">
                <a:moveTo>
                  <a:pt x="1274825" y="2427716"/>
                </a:moveTo>
                <a:lnTo>
                  <a:pt x="1560575" y="2427716"/>
                </a:lnTo>
              </a:path>
              <a:path w="4032885" h="5088890">
                <a:moveTo>
                  <a:pt x="1274825" y="2670794"/>
                </a:moveTo>
                <a:lnTo>
                  <a:pt x="1560575" y="2670794"/>
                </a:lnTo>
              </a:path>
              <a:path w="4032885" h="5088890">
                <a:moveTo>
                  <a:pt x="1274825" y="2548874"/>
                </a:moveTo>
                <a:lnTo>
                  <a:pt x="1274825" y="2670794"/>
                </a:lnTo>
              </a:path>
              <a:path w="4032885" h="5088890">
                <a:moveTo>
                  <a:pt x="1274825" y="2548874"/>
                </a:moveTo>
                <a:lnTo>
                  <a:pt x="1560575" y="2548874"/>
                </a:lnTo>
              </a:path>
              <a:path w="4032885" h="5088890">
                <a:moveTo>
                  <a:pt x="1274825" y="2791952"/>
                </a:moveTo>
                <a:lnTo>
                  <a:pt x="1560575" y="2791952"/>
                </a:lnTo>
              </a:path>
              <a:path w="4032885" h="5088890">
                <a:moveTo>
                  <a:pt x="1274825" y="2670794"/>
                </a:moveTo>
                <a:lnTo>
                  <a:pt x="1274825" y="2791952"/>
                </a:lnTo>
              </a:path>
              <a:path w="4032885" h="5088890">
                <a:moveTo>
                  <a:pt x="1274825" y="2670794"/>
                </a:moveTo>
                <a:lnTo>
                  <a:pt x="1560575" y="2670794"/>
                </a:lnTo>
              </a:path>
              <a:path w="4032885" h="5088890">
                <a:moveTo>
                  <a:pt x="1274825" y="2913110"/>
                </a:moveTo>
                <a:lnTo>
                  <a:pt x="1560575" y="2913110"/>
                </a:lnTo>
              </a:path>
              <a:path w="4032885" h="5088890">
                <a:moveTo>
                  <a:pt x="1274825" y="2791952"/>
                </a:moveTo>
                <a:lnTo>
                  <a:pt x="1274825" y="2913110"/>
                </a:lnTo>
              </a:path>
              <a:path w="4032885" h="5088890">
                <a:moveTo>
                  <a:pt x="1274825" y="2791952"/>
                </a:moveTo>
                <a:lnTo>
                  <a:pt x="1560575" y="2791952"/>
                </a:lnTo>
              </a:path>
              <a:path w="4032885" h="5088890">
                <a:moveTo>
                  <a:pt x="1274825" y="3035030"/>
                </a:moveTo>
                <a:lnTo>
                  <a:pt x="1560575" y="3034268"/>
                </a:lnTo>
              </a:path>
              <a:path w="4032885" h="5088890">
                <a:moveTo>
                  <a:pt x="1274825" y="2913110"/>
                </a:moveTo>
                <a:lnTo>
                  <a:pt x="1274825" y="3035030"/>
                </a:lnTo>
              </a:path>
              <a:path w="4032885" h="5088890">
                <a:moveTo>
                  <a:pt x="1274825" y="2913110"/>
                </a:moveTo>
                <a:lnTo>
                  <a:pt x="1560575" y="2913110"/>
                </a:lnTo>
              </a:path>
              <a:path w="4032885" h="5088890">
                <a:moveTo>
                  <a:pt x="1331975" y="3149330"/>
                </a:moveTo>
                <a:lnTo>
                  <a:pt x="1560575" y="3148568"/>
                </a:lnTo>
              </a:path>
              <a:path w="4032885" h="5088890">
                <a:moveTo>
                  <a:pt x="1331975" y="3035030"/>
                </a:moveTo>
                <a:lnTo>
                  <a:pt x="1331975" y="3149330"/>
                </a:lnTo>
              </a:path>
              <a:path w="4032885" h="5088890">
                <a:moveTo>
                  <a:pt x="1331975" y="3035030"/>
                </a:moveTo>
                <a:lnTo>
                  <a:pt x="1560575" y="3034268"/>
                </a:lnTo>
              </a:path>
              <a:path w="4032885" h="5088890">
                <a:moveTo>
                  <a:pt x="1331975" y="3263630"/>
                </a:moveTo>
                <a:lnTo>
                  <a:pt x="1560575" y="3262868"/>
                </a:lnTo>
              </a:path>
              <a:path w="4032885" h="5088890">
                <a:moveTo>
                  <a:pt x="1331975" y="3149330"/>
                </a:moveTo>
                <a:lnTo>
                  <a:pt x="1331975" y="3263630"/>
                </a:lnTo>
              </a:path>
              <a:path w="4032885" h="5088890">
                <a:moveTo>
                  <a:pt x="1331975" y="3149330"/>
                </a:moveTo>
                <a:lnTo>
                  <a:pt x="1560575" y="3148568"/>
                </a:lnTo>
              </a:path>
              <a:path w="4032885" h="5088890">
                <a:moveTo>
                  <a:pt x="1331975" y="3377168"/>
                </a:moveTo>
                <a:lnTo>
                  <a:pt x="1560575" y="3377168"/>
                </a:lnTo>
              </a:path>
              <a:path w="4032885" h="5088890">
                <a:moveTo>
                  <a:pt x="1331975" y="3263630"/>
                </a:moveTo>
                <a:lnTo>
                  <a:pt x="1331975" y="3377168"/>
                </a:lnTo>
              </a:path>
              <a:path w="4032885" h="5088890">
                <a:moveTo>
                  <a:pt x="1331975" y="3263630"/>
                </a:moveTo>
                <a:lnTo>
                  <a:pt x="1560575" y="3262868"/>
                </a:lnTo>
              </a:path>
              <a:path w="4032885" h="5088890">
                <a:moveTo>
                  <a:pt x="1331975" y="3491468"/>
                </a:moveTo>
                <a:lnTo>
                  <a:pt x="1560575" y="3491468"/>
                </a:lnTo>
              </a:path>
              <a:path w="4032885" h="5088890">
                <a:moveTo>
                  <a:pt x="1331975" y="3377168"/>
                </a:moveTo>
                <a:lnTo>
                  <a:pt x="1331975" y="3491468"/>
                </a:lnTo>
              </a:path>
              <a:path w="4032885" h="5088890">
                <a:moveTo>
                  <a:pt x="1331975" y="3377168"/>
                </a:moveTo>
                <a:lnTo>
                  <a:pt x="1560575" y="3377168"/>
                </a:lnTo>
              </a:path>
              <a:path w="4032885" h="5088890">
                <a:moveTo>
                  <a:pt x="1331975" y="3605768"/>
                </a:moveTo>
                <a:lnTo>
                  <a:pt x="1560575" y="3605768"/>
                </a:lnTo>
              </a:path>
              <a:path w="4032885" h="5088890">
                <a:moveTo>
                  <a:pt x="1331975" y="3491468"/>
                </a:moveTo>
                <a:lnTo>
                  <a:pt x="1331975" y="3605768"/>
                </a:lnTo>
              </a:path>
              <a:path w="4032885" h="5088890">
                <a:moveTo>
                  <a:pt x="1331975" y="3491468"/>
                </a:moveTo>
                <a:lnTo>
                  <a:pt x="1560575" y="3491468"/>
                </a:lnTo>
              </a:path>
              <a:path w="4032885" h="5088890">
                <a:moveTo>
                  <a:pt x="1459229" y="0"/>
                </a:moveTo>
                <a:lnTo>
                  <a:pt x="1459229" y="228584"/>
                </a:lnTo>
              </a:path>
              <a:path w="4032885" h="5088890">
                <a:moveTo>
                  <a:pt x="1573529" y="0"/>
                </a:moveTo>
                <a:lnTo>
                  <a:pt x="1459229" y="0"/>
                </a:lnTo>
              </a:path>
              <a:path w="4032885" h="5088890">
                <a:moveTo>
                  <a:pt x="1573529" y="0"/>
                </a:moveTo>
                <a:lnTo>
                  <a:pt x="1573529" y="228584"/>
                </a:lnTo>
              </a:path>
              <a:path w="4032885" h="5088890">
                <a:moveTo>
                  <a:pt x="1345691" y="0"/>
                </a:moveTo>
                <a:lnTo>
                  <a:pt x="1345691" y="228584"/>
                </a:lnTo>
              </a:path>
              <a:path w="4032885" h="5088890">
                <a:moveTo>
                  <a:pt x="1459229" y="0"/>
                </a:moveTo>
                <a:lnTo>
                  <a:pt x="1345691" y="0"/>
                </a:lnTo>
              </a:path>
              <a:path w="4032885" h="5088890">
                <a:moveTo>
                  <a:pt x="1459229" y="0"/>
                </a:moveTo>
                <a:lnTo>
                  <a:pt x="1459229" y="228584"/>
                </a:lnTo>
              </a:path>
              <a:path w="4032885" h="5088890">
                <a:moveTo>
                  <a:pt x="1231376" y="0"/>
                </a:moveTo>
                <a:lnTo>
                  <a:pt x="1231376" y="228584"/>
                </a:lnTo>
              </a:path>
              <a:path w="4032885" h="5088890">
                <a:moveTo>
                  <a:pt x="1345691" y="0"/>
                </a:moveTo>
                <a:lnTo>
                  <a:pt x="1231376" y="0"/>
                </a:lnTo>
              </a:path>
              <a:path w="4032885" h="5088890">
                <a:moveTo>
                  <a:pt x="1345691" y="0"/>
                </a:moveTo>
                <a:lnTo>
                  <a:pt x="1345691" y="228584"/>
                </a:lnTo>
              </a:path>
              <a:path w="4032885" h="5088890">
                <a:moveTo>
                  <a:pt x="1117091" y="0"/>
                </a:moveTo>
                <a:lnTo>
                  <a:pt x="1117091" y="228584"/>
                </a:lnTo>
              </a:path>
              <a:path w="4032885" h="5088890">
                <a:moveTo>
                  <a:pt x="1231376" y="0"/>
                </a:moveTo>
                <a:lnTo>
                  <a:pt x="1117091" y="0"/>
                </a:lnTo>
              </a:path>
              <a:path w="4032885" h="5088890">
                <a:moveTo>
                  <a:pt x="1231376" y="0"/>
                </a:moveTo>
                <a:lnTo>
                  <a:pt x="1231376" y="228584"/>
                </a:lnTo>
              </a:path>
              <a:path w="4032885" h="5088890">
                <a:moveTo>
                  <a:pt x="1002791" y="0"/>
                </a:moveTo>
                <a:lnTo>
                  <a:pt x="1002791" y="228584"/>
                </a:lnTo>
              </a:path>
              <a:path w="4032885" h="5088890">
                <a:moveTo>
                  <a:pt x="1117091" y="0"/>
                </a:moveTo>
                <a:lnTo>
                  <a:pt x="1002791" y="0"/>
                </a:lnTo>
              </a:path>
              <a:path w="4032885" h="5088890">
                <a:moveTo>
                  <a:pt x="1117091" y="0"/>
                </a:moveTo>
                <a:lnTo>
                  <a:pt x="1117091" y="228584"/>
                </a:lnTo>
              </a:path>
              <a:path w="4032885" h="5088890">
                <a:moveTo>
                  <a:pt x="888491" y="0"/>
                </a:moveTo>
                <a:lnTo>
                  <a:pt x="888491" y="228584"/>
                </a:lnTo>
              </a:path>
              <a:path w="4032885" h="5088890">
                <a:moveTo>
                  <a:pt x="1002791" y="0"/>
                </a:moveTo>
                <a:lnTo>
                  <a:pt x="888491" y="0"/>
                </a:lnTo>
              </a:path>
              <a:path w="4032885" h="5088890">
                <a:moveTo>
                  <a:pt x="1002791" y="0"/>
                </a:moveTo>
                <a:lnTo>
                  <a:pt x="1002791" y="228584"/>
                </a:lnTo>
              </a:path>
              <a:path w="4032885" h="5088890">
                <a:moveTo>
                  <a:pt x="774191" y="0"/>
                </a:moveTo>
                <a:lnTo>
                  <a:pt x="774191" y="228584"/>
                </a:lnTo>
              </a:path>
              <a:path w="4032885" h="5088890">
                <a:moveTo>
                  <a:pt x="888491" y="0"/>
                </a:moveTo>
                <a:lnTo>
                  <a:pt x="774191" y="0"/>
                </a:lnTo>
              </a:path>
              <a:path w="4032885" h="5088890">
                <a:moveTo>
                  <a:pt x="888491" y="0"/>
                </a:moveTo>
                <a:lnTo>
                  <a:pt x="888491" y="228584"/>
                </a:lnTo>
              </a:path>
              <a:path w="4032885" h="5088890">
                <a:moveTo>
                  <a:pt x="524255" y="7604"/>
                </a:moveTo>
                <a:lnTo>
                  <a:pt x="524255" y="292592"/>
                </a:lnTo>
              </a:path>
              <a:path w="4032885" h="5088890">
                <a:moveTo>
                  <a:pt x="645413" y="6842"/>
                </a:moveTo>
                <a:lnTo>
                  <a:pt x="524255" y="7604"/>
                </a:lnTo>
              </a:path>
              <a:path w="4032885" h="5088890">
                <a:moveTo>
                  <a:pt x="645413" y="6842"/>
                </a:moveTo>
                <a:lnTo>
                  <a:pt x="645413" y="292592"/>
                </a:lnTo>
              </a:path>
              <a:path w="4032885" h="5088890">
                <a:moveTo>
                  <a:pt x="402335" y="7604"/>
                </a:moveTo>
                <a:lnTo>
                  <a:pt x="403097" y="292592"/>
                </a:lnTo>
              </a:path>
              <a:path w="4032885" h="5088890">
                <a:moveTo>
                  <a:pt x="524255" y="6842"/>
                </a:moveTo>
                <a:lnTo>
                  <a:pt x="402335" y="7604"/>
                </a:lnTo>
              </a:path>
              <a:path w="4032885" h="5088890">
                <a:moveTo>
                  <a:pt x="524255" y="6842"/>
                </a:moveTo>
                <a:lnTo>
                  <a:pt x="524255" y="292592"/>
                </a:lnTo>
              </a:path>
              <a:path w="4032885" h="5088890">
                <a:moveTo>
                  <a:pt x="281177" y="7604"/>
                </a:moveTo>
                <a:lnTo>
                  <a:pt x="281177" y="292592"/>
                </a:lnTo>
              </a:path>
              <a:path w="4032885" h="5088890">
                <a:moveTo>
                  <a:pt x="402335" y="6842"/>
                </a:moveTo>
                <a:lnTo>
                  <a:pt x="281177" y="7604"/>
                </a:lnTo>
              </a:path>
              <a:path w="4032885" h="5088890">
                <a:moveTo>
                  <a:pt x="402335" y="6842"/>
                </a:moveTo>
                <a:lnTo>
                  <a:pt x="403097" y="292592"/>
                </a:lnTo>
              </a:path>
              <a:path w="4032885" h="5088890">
                <a:moveTo>
                  <a:pt x="160019" y="7604"/>
                </a:moveTo>
                <a:lnTo>
                  <a:pt x="160019" y="292592"/>
                </a:lnTo>
              </a:path>
              <a:path w="4032885" h="5088890">
                <a:moveTo>
                  <a:pt x="281177" y="6842"/>
                </a:moveTo>
                <a:lnTo>
                  <a:pt x="160019" y="7604"/>
                </a:lnTo>
              </a:path>
              <a:path w="4032885" h="5088890">
                <a:moveTo>
                  <a:pt x="281177" y="6842"/>
                </a:moveTo>
                <a:lnTo>
                  <a:pt x="281177" y="292592"/>
                </a:lnTo>
              </a:path>
              <a:path w="4032885" h="5088890">
                <a:moveTo>
                  <a:pt x="659876" y="0"/>
                </a:moveTo>
                <a:lnTo>
                  <a:pt x="659876" y="228584"/>
                </a:lnTo>
              </a:path>
              <a:path w="4032885" h="5088890">
                <a:moveTo>
                  <a:pt x="774191" y="0"/>
                </a:moveTo>
                <a:lnTo>
                  <a:pt x="659876" y="0"/>
                </a:lnTo>
              </a:path>
              <a:path w="4032885" h="5088890">
                <a:moveTo>
                  <a:pt x="774191" y="0"/>
                </a:moveTo>
                <a:lnTo>
                  <a:pt x="774191" y="228584"/>
                </a:lnTo>
              </a:path>
              <a:path w="4032885" h="5088890">
                <a:moveTo>
                  <a:pt x="2341625" y="1339580"/>
                </a:moveTo>
                <a:lnTo>
                  <a:pt x="2341625" y="1625345"/>
                </a:lnTo>
              </a:path>
              <a:path w="4032885" h="5088890">
                <a:moveTo>
                  <a:pt x="2462783" y="1339580"/>
                </a:moveTo>
                <a:lnTo>
                  <a:pt x="2341625" y="1339580"/>
                </a:lnTo>
              </a:path>
              <a:path w="4032885" h="5088890">
                <a:moveTo>
                  <a:pt x="2462783" y="1339580"/>
                </a:moveTo>
                <a:lnTo>
                  <a:pt x="2462783" y="1625345"/>
                </a:lnTo>
              </a:path>
              <a:path w="4032885" h="5088890">
                <a:moveTo>
                  <a:pt x="2462783" y="1339580"/>
                </a:moveTo>
                <a:lnTo>
                  <a:pt x="2462783" y="1625345"/>
                </a:lnTo>
              </a:path>
              <a:path w="4032885" h="5088890">
                <a:moveTo>
                  <a:pt x="2583941" y="1339580"/>
                </a:moveTo>
                <a:lnTo>
                  <a:pt x="2462783" y="1339580"/>
                </a:lnTo>
              </a:path>
              <a:path w="4032885" h="5088890">
                <a:moveTo>
                  <a:pt x="2583941" y="1339580"/>
                </a:moveTo>
                <a:lnTo>
                  <a:pt x="2584703" y="1625345"/>
                </a:lnTo>
              </a:path>
              <a:path w="4032885" h="5088890">
                <a:moveTo>
                  <a:pt x="2782808" y="1396730"/>
                </a:moveTo>
                <a:lnTo>
                  <a:pt x="2782808" y="1625345"/>
                </a:lnTo>
              </a:path>
              <a:path w="4032885" h="5088890">
                <a:moveTo>
                  <a:pt x="2897123" y="1396730"/>
                </a:moveTo>
                <a:lnTo>
                  <a:pt x="2782808" y="1396730"/>
                </a:lnTo>
              </a:path>
              <a:path w="4032885" h="5088890">
                <a:moveTo>
                  <a:pt x="2897123" y="1396730"/>
                </a:moveTo>
                <a:lnTo>
                  <a:pt x="2897123" y="1625345"/>
                </a:lnTo>
              </a:path>
              <a:path w="4032885" h="5088890">
                <a:moveTo>
                  <a:pt x="2897123" y="1396730"/>
                </a:moveTo>
                <a:lnTo>
                  <a:pt x="2897123" y="1625345"/>
                </a:lnTo>
              </a:path>
              <a:path w="4032885" h="5088890">
                <a:moveTo>
                  <a:pt x="3011408" y="1396730"/>
                </a:moveTo>
                <a:lnTo>
                  <a:pt x="2897123" y="1396730"/>
                </a:lnTo>
              </a:path>
              <a:path w="4032885" h="5088890">
                <a:moveTo>
                  <a:pt x="3011408" y="1396730"/>
                </a:moveTo>
                <a:lnTo>
                  <a:pt x="3011408" y="1625345"/>
                </a:lnTo>
              </a:path>
              <a:path w="4032885" h="5088890">
                <a:moveTo>
                  <a:pt x="3011408" y="1396730"/>
                </a:moveTo>
                <a:lnTo>
                  <a:pt x="3011408" y="1625345"/>
                </a:lnTo>
              </a:path>
              <a:path w="4032885" h="5088890">
                <a:moveTo>
                  <a:pt x="3125723" y="1396730"/>
                </a:moveTo>
                <a:lnTo>
                  <a:pt x="3011408" y="1396730"/>
                </a:lnTo>
              </a:path>
              <a:path w="4032885" h="5088890">
                <a:moveTo>
                  <a:pt x="3125723" y="1396730"/>
                </a:moveTo>
                <a:lnTo>
                  <a:pt x="3125723" y="1625345"/>
                </a:lnTo>
              </a:path>
              <a:path w="4032885" h="5088890">
                <a:moveTo>
                  <a:pt x="3125723" y="1396730"/>
                </a:moveTo>
                <a:lnTo>
                  <a:pt x="3125723" y="1625345"/>
                </a:lnTo>
              </a:path>
              <a:path w="4032885" h="5088890">
                <a:moveTo>
                  <a:pt x="3240023" y="1396730"/>
                </a:moveTo>
                <a:lnTo>
                  <a:pt x="3125723" y="1396730"/>
                </a:lnTo>
              </a:path>
              <a:path w="4032885" h="5088890">
                <a:moveTo>
                  <a:pt x="3240023" y="1396730"/>
                </a:moveTo>
                <a:lnTo>
                  <a:pt x="3240023" y="1625345"/>
                </a:lnTo>
              </a:path>
              <a:path w="4032885" h="5088890">
                <a:moveTo>
                  <a:pt x="3975384" y="2881868"/>
                </a:moveTo>
                <a:lnTo>
                  <a:pt x="3746708" y="2881868"/>
                </a:lnTo>
              </a:path>
              <a:path w="4032885" h="5088890">
                <a:moveTo>
                  <a:pt x="3975384" y="2996168"/>
                </a:moveTo>
                <a:lnTo>
                  <a:pt x="3975384" y="2881868"/>
                </a:lnTo>
              </a:path>
              <a:path w="4032885" h="5088890">
                <a:moveTo>
                  <a:pt x="3975384" y="2996168"/>
                </a:moveTo>
                <a:lnTo>
                  <a:pt x="3746708" y="2996168"/>
                </a:lnTo>
              </a:path>
              <a:path w="4032885" h="5088890">
                <a:moveTo>
                  <a:pt x="3975384" y="2996168"/>
                </a:moveTo>
                <a:lnTo>
                  <a:pt x="3746708" y="2996168"/>
                </a:lnTo>
              </a:path>
              <a:path w="4032885" h="5088890">
                <a:moveTo>
                  <a:pt x="3975384" y="3110468"/>
                </a:moveTo>
                <a:lnTo>
                  <a:pt x="3975384" y="2996168"/>
                </a:lnTo>
              </a:path>
              <a:path w="4032885" h="5088890">
                <a:moveTo>
                  <a:pt x="3975384" y="3110468"/>
                </a:moveTo>
                <a:lnTo>
                  <a:pt x="3746708" y="3110468"/>
                </a:lnTo>
              </a:path>
              <a:path w="4032885" h="5088890">
                <a:moveTo>
                  <a:pt x="3975384" y="3110468"/>
                </a:moveTo>
                <a:lnTo>
                  <a:pt x="3746708" y="3110468"/>
                </a:lnTo>
              </a:path>
              <a:path w="4032885" h="5088890">
                <a:moveTo>
                  <a:pt x="3975384" y="3224768"/>
                </a:moveTo>
                <a:lnTo>
                  <a:pt x="3975384" y="3110468"/>
                </a:lnTo>
              </a:path>
              <a:path w="4032885" h="5088890">
                <a:moveTo>
                  <a:pt x="3975384" y="3224768"/>
                </a:moveTo>
                <a:lnTo>
                  <a:pt x="3746708" y="3224768"/>
                </a:lnTo>
              </a:path>
              <a:path w="4032885" h="5088890">
                <a:moveTo>
                  <a:pt x="4032488" y="3224006"/>
                </a:moveTo>
                <a:lnTo>
                  <a:pt x="3746708" y="3224006"/>
                </a:lnTo>
              </a:path>
              <a:path w="4032885" h="5088890">
                <a:moveTo>
                  <a:pt x="4032488" y="3345164"/>
                </a:moveTo>
                <a:lnTo>
                  <a:pt x="4032488" y="3224006"/>
                </a:lnTo>
              </a:path>
              <a:path w="4032885" h="5088890">
                <a:moveTo>
                  <a:pt x="4032488" y="3345164"/>
                </a:moveTo>
                <a:lnTo>
                  <a:pt x="3746708" y="3345164"/>
                </a:lnTo>
              </a:path>
              <a:path w="4032885" h="5088890">
                <a:moveTo>
                  <a:pt x="3954825" y="2767568"/>
                </a:moveTo>
                <a:lnTo>
                  <a:pt x="3726164" y="2767568"/>
                </a:lnTo>
              </a:path>
              <a:path w="4032885" h="5088890">
                <a:moveTo>
                  <a:pt x="3954825" y="2881868"/>
                </a:moveTo>
                <a:lnTo>
                  <a:pt x="3954825" y="2767568"/>
                </a:lnTo>
              </a:path>
              <a:path w="4032885" h="5088890">
                <a:moveTo>
                  <a:pt x="3954825" y="2881868"/>
                </a:moveTo>
                <a:lnTo>
                  <a:pt x="3726164" y="2881868"/>
                </a:lnTo>
              </a:path>
              <a:path w="4032885" h="5088890">
                <a:moveTo>
                  <a:pt x="3954825" y="2653283"/>
                </a:moveTo>
                <a:lnTo>
                  <a:pt x="3726164" y="2653283"/>
                </a:lnTo>
              </a:path>
              <a:path w="4032885" h="5088890">
                <a:moveTo>
                  <a:pt x="3954825" y="2767568"/>
                </a:moveTo>
                <a:lnTo>
                  <a:pt x="3954825" y="2653283"/>
                </a:lnTo>
              </a:path>
              <a:path w="4032885" h="5088890">
                <a:moveTo>
                  <a:pt x="3954825" y="2767568"/>
                </a:moveTo>
                <a:lnTo>
                  <a:pt x="3726164" y="2767568"/>
                </a:lnTo>
              </a:path>
              <a:path w="4032885" h="5088890">
                <a:moveTo>
                  <a:pt x="3867927" y="2653283"/>
                </a:moveTo>
                <a:lnTo>
                  <a:pt x="3867927" y="2424668"/>
                </a:lnTo>
              </a:path>
              <a:path w="4032885" h="5088890">
                <a:moveTo>
                  <a:pt x="3753596" y="2653283"/>
                </a:moveTo>
                <a:lnTo>
                  <a:pt x="3867927" y="2653283"/>
                </a:lnTo>
              </a:path>
              <a:path w="4032885" h="5088890">
                <a:moveTo>
                  <a:pt x="3753596" y="2653283"/>
                </a:moveTo>
                <a:lnTo>
                  <a:pt x="3753596" y="2424668"/>
                </a:lnTo>
              </a:path>
              <a:path w="4032885" h="5088890">
                <a:moveTo>
                  <a:pt x="4032488" y="3345164"/>
                </a:moveTo>
                <a:lnTo>
                  <a:pt x="3746708" y="3345164"/>
                </a:lnTo>
              </a:path>
              <a:path w="4032885" h="5088890">
                <a:moveTo>
                  <a:pt x="4032488" y="3467084"/>
                </a:moveTo>
                <a:lnTo>
                  <a:pt x="4032488" y="3345164"/>
                </a:lnTo>
              </a:path>
              <a:path w="4032885" h="5088890">
                <a:moveTo>
                  <a:pt x="4032488" y="3467084"/>
                </a:moveTo>
                <a:lnTo>
                  <a:pt x="3746708" y="3467084"/>
                </a:lnTo>
              </a:path>
              <a:path w="4032885" h="5088890">
                <a:moveTo>
                  <a:pt x="4032488" y="3467084"/>
                </a:moveTo>
                <a:lnTo>
                  <a:pt x="3746708" y="3467084"/>
                </a:lnTo>
              </a:path>
              <a:path w="4032885" h="5088890">
                <a:moveTo>
                  <a:pt x="4032488" y="3588242"/>
                </a:moveTo>
                <a:lnTo>
                  <a:pt x="4032488" y="3467084"/>
                </a:lnTo>
              </a:path>
              <a:path w="4032885" h="5088890">
                <a:moveTo>
                  <a:pt x="4032488" y="3588242"/>
                </a:moveTo>
                <a:lnTo>
                  <a:pt x="3746708" y="3588242"/>
                </a:lnTo>
              </a:path>
              <a:path w="4032885" h="5088890">
                <a:moveTo>
                  <a:pt x="4032488" y="3588242"/>
                </a:moveTo>
                <a:lnTo>
                  <a:pt x="3746708" y="3588242"/>
                </a:lnTo>
              </a:path>
              <a:path w="4032885" h="5088890">
                <a:moveTo>
                  <a:pt x="4032488" y="3709400"/>
                </a:moveTo>
                <a:lnTo>
                  <a:pt x="4032488" y="3588242"/>
                </a:lnTo>
              </a:path>
              <a:path w="4032885" h="5088890">
                <a:moveTo>
                  <a:pt x="4032488" y="3709400"/>
                </a:moveTo>
                <a:lnTo>
                  <a:pt x="3746708" y="3709400"/>
                </a:lnTo>
              </a:path>
              <a:path w="4032885" h="5088890">
                <a:moveTo>
                  <a:pt x="4032488" y="3709400"/>
                </a:moveTo>
                <a:lnTo>
                  <a:pt x="3746708" y="3709400"/>
                </a:lnTo>
              </a:path>
              <a:path w="4032885" h="5088890">
                <a:moveTo>
                  <a:pt x="4032488" y="3831320"/>
                </a:moveTo>
                <a:lnTo>
                  <a:pt x="4032488" y="3709400"/>
                </a:lnTo>
              </a:path>
              <a:path w="4032885" h="5088890">
                <a:moveTo>
                  <a:pt x="4032488" y="3831320"/>
                </a:moveTo>
                <a:lnTo>
                  <a:pt x="3746708" y="3831320"/>
                </a:lnTo>
              </a:path>
              <a:path w="4032885" h="5088890">
                <a:moveTo>
                  <a:pt x="4032488" y="3831320"/>
                </a:moveTo>
                <a:lnTo>
                  <a:pt x="3746708" y="3831320"/>
                </a:lnTo>
              </a:path>
              <a:path w="4032885" h="5088890">
                <a:moveTo>
                  <a:pt x="4032488" y="3952478"/>
                </a:moveTo>
                <a:lnTo>
                  <a:pt x="4032488" y="3831320"/>
                </a:lnTo>
              </a:path>
              <a:path w="4032885" h="5088890">
                <a:moveTo>
                  <a:pt x="4032488" y="3952478"/>
                </a:moveTo>
                <a:lnTo>
                  <a:pt x="3746708" y="3952478"/>
                </a:lnTo>
              </a:path>
              <a:path w="4032885" h="5088890">
                <a:moveTo>
                  <a:pt x="4032488" y="3952478"/>
                </a:moveTo>
                <a:lnTo>
                  <a:pt x="3746708" y="3952478"/>
                </a:lnTo>
              </a:path>
              <a:path w="4032885" h="5088890">
                <a:moveTo>
                  <a:pt x="4032488" y="4073636"/>
                </a:moveTo>
                <a:lnTo>
                  <a:pt x="4032488" y="3952478"/>
                </a:lnTo>
              </a:path>
              <a:path w="4032885" h="5088890">
                <a:moveTo>
                  <a:pt x="4032488" y="4073636"/>
                </a:moveTo>
                <a:lnTo>
                  <a:pt x="3746708" y="4073636"/>
                </a:lnTo>
              </a:path>
              <a:path w="4032885" h="5088890">
                <a:moveTo>
                  <a:pt x="4032488" y="4073636"/>
                </a:moveTo>
                <a:lnTo>
                  <a:pt x="3746708" y="4073636"/>
                </a:lnTo>
              </a:path>
              <a:path w="4032885" h="5088890">
                <a:moveTo>
                  <a:pt x="4032488" y="4194794"/>
                </a:moveTo>
                <a:lnTo>
                  <a:pt x="4032488" y="4073636"/>
                </a:lnTo>
              </a:path>
              <a:path w="4032885" h="5088890">
                <a:moveTo>
                  <a:pt x="4032488" y="4194794"/>
                </a:moveTo>
                <a:lnTo>
                  <a:pt x="3746708" y="4195556"/>
                </a:lnTo>
              </a:path>
              <a:path w="4032885" h="5088890">
                <a:moveTo>
                  <a:pt x="4032488" y="4616180"/>
                </a:moveTo>
                <a:lnTo>
                  <a:pt x="3746708" y="4616942"/>
                </a:lnTo>
              </a:path>
              <a:path w="4032885" h="5088890">
                <a:moveTo>
                  <a:pt x="4032488" y="4738100"/>
                </a:moveTo>
                <a:lnTo>
                  <a:pt x="4032488" y="4616180"/>
                </a:lnTo>
              </a:path>
              <a:path w="4032885" h="5088890">
                <a:moveTo>
                  <a:pt x="4032488" y="4738100"/>
                </a:moveTo>
                <a:lnTo>
                  <a:pt x="3746708" y="4738100"/>
                </a:lnTo>
              </a:path>
              <a:path w="4032885" h="5088890">
                <a:moveTo>
                  <a:pt x="4032488" y="4495022"/>
                </a:moveTo>
                <a:lnTo>
                  <a:pt x="3746708" y="4495022"/>
                </a:lnTo>
              </a:path>
              <a:path w="4032885" h="5088890">
                <a:moveTo>
                  <a:pt x="4032488" y="4616180"/>
                </a:moveTo>
                <a:lnTo>
                  <a:pt x="4032488" y="4495022"/>
                </a:lnTo>
              </a:path>
              <a:path w="4032885" h="5088890">
                <a:moveTo>
                  <a:pt x="4032488" y="4616180"/>
                </a:moveTo>
                <a:lnTo>
                  <a:pt x="3746708" y="4616942"/>
                </a:lnTo>
              </a:path>
              <a:path w="4032885" h="5088890">
                <a:moveTo>
                  <a:pt x="3975384" y="4745720"/>
                </a:moveTo>
                <a:lnTo>
                  <a:pt x="3746708" y="4745720"/>
                </a:lnTo>
              </a:path>
              <a:path w="4032885" h="5088890">
                <a:moveTo>
                  <a:pt x="3975384" y="4860020"/>
                </a:moveTo>
                <a:lnTo>
                  <a:pt x="3975384" y="4745720"/>
                </a:lnTo>
              </a:path>
              <a:path w="4032885" h="5088890">
                <a:moveTo>
                  <a:pt x="3975384" y="4860020"/>
                </a:moveTo>
                <a:lnTo>
                  <a:pt x="3746708" y="4860020"/>
                </a:lnTo>
              </a:path>
              <a:path w="4032885" h="5088890">
                <a:moveTo>
                  <a:pt x="3975384" y="4860020"/>
                </a:moveTo>
                <a:lnTo>
                  <a:pt x="3746708" y="4860020"/>
                </a:lnTo>
              </a:path>
              <a:path w="4032885" h="5088890">
                <a:moveTo>
                  <a:pt x="3975384" y="4974320"/>
                </a:moveTo>
                <a:lnTo>
                  <a:pt x="3975384" y="4860020"/>
                </a:lnTo>
              </a:path>
              <a:path w="4032885" h="5088890">
                <a:moveTo>
                  <a:pt x="3975384" y="4974320"/>
                </a:moveTo>
                <a:lnTo>
                  <a:pt x="3746708" y="4974320"/>
                </a:lnTo>
              </a:path>
              <a:path w="4032885" h="5088890">
                <a:moveTo>
                  <a:pt x="3975384" y="4974320"/>
                </a:moveTo>
                <a:lnTo>
                  <a:pt x="3746708" y="4974320"/>
                </a:lnTo>
              </a:path>
              <a:path w="4032885" h="5088890">
                <a:moveTo>
                  <a:pt x="3975384" y="5088605"/>
                </a:moveTo>
                <a:lnTo>
                  <a:pt x="3975384" y="4974320"/>
                </a:lnTo>
              </a:path>
              <a:path w="4032885" h="5088890">
                <a:moveTo>
                  <a:pt x="3975384" y="5088605"/>
                </a:moveTo>
                <a:lnTo>
                  <a:pt x="3746708" y="5088605"/>
                </a:lnTo>
              </a:path>
              <a:path w="4032885" h="5088890">
                <a:moveTo>
                  <a:pt x="4032488" y="4259564"/>
                </a:moveTo>
                <a:lnTo>
                  <a:pt x="3746708" y="4259564"/>
                </a:lnTo>
              </a:path>
              <a:path w="4032885" h="5088890">
                <a:moveTo>
                  <a:pt x="4032488" y="4380722"/>
                </a:moveTo>
                <a:lnTo>
                  <a:pt x="4032488" y="4259564"/>
                </a:lnTo>
              </a:path>
              <a:path w="4032885" h="5088890">
                <a:moveTo>
                  <a:pt x="4032488" y="4380722"/>
                </a:moveTo>
                <a:lnTo>
                  <a:pt x="3746708" y="4380722"/>
                </a:lnTo>
              </a:path>
              <a:path w="4032885" h="5088890">
                <a:moveTo>
                  <a:pt x="3132566" y="4888214"/>
                </a:moveTo>
                <a:lnTo>
                  <a:pt x="3418331" y="4888214"/>
                </a:lnTo>
              </a:path>
              <a:path w="4032885" h="5088890">
                <a:moveTo>
                  <a:pt x="3132566" y="4767056"/>
                </a:moveTo>
                <a:lnTo>
                  <a:pt x="3132566" y="4888214"/>
                </a:lnTo>
              </a:path>
              <a:path w="4032885" h="5088890">
                <a:moveTo>
                  <a:pt x="3132566" y="4767056"/>
                </a:moveTo>
                <a:lnTo>
                  <a:pt x="3418331" y="4766294"/>
                </a:lnTo>
              </a:path>
              <a:path w="4032885" h="5088890">
                <a:moveTo>
                  <a:pt x="3132566" y="5009372"/>
                </a:moveTo>
                <a:lnTo>
                  <a:pt x="3418331" y="5009372"/>
                </a:lnTo>
              </a:path>
              <a:path w="4032885" h="5088890">
                <a:moveTo>
                  <a:pt x="3132566" y="4888214"/>
                </a:moveTo>
                <a:lnTo>
                  <a:pt x="3132566" y="5009372"/>
                </a:lnTo>
              </a:path>
              <a:path w="4032885" h="5088890">
                <a:moveTo>
                  <a:pt x="3132566" y="4888214"/>
                </a:moveTo>
                <a:lnTo>
                  <a:pt x="3418331" y="4888214"/>
                </a:lnTo>
              </a:path>
              <a:path w="4032885" h="5088890">
                <a:moveTo>
                  <a:pt x="3132566" y="3717782"/>
                </a:moveTo>
                <a:lnTo>
                  <a:pt x="3417554" y="3717782"/>
                </a:lnTo>
              </a:path>
              <a:path w="4032885" h="5088890">
                <a:moveTo>
                  <a:pt x="3132566" y="3596624"/>
                </a:moveTo>
                <a:lnTo>
                  <a:pt x="3132566" y="3717782"/>
                </a:lnTo>
              </a:path>
              <a:path w="4032885" h="5088890">
                <a:moveTo>
                  <a:pt x="3132566" y="3596624"/>
                </a:moveTo>
                <a:lnTo>
                  <a:pt x="3417554" y="3596624"/>
                </a:lnTo>
              </a:path>
              <a:path w="4032885" h="5088890">
                <a:moveTo>
                  <a:pt x="3132566" y="3596624"/>
                </a:moveTo>
                <a:lnTo>
                  <a:pt x="3417554" y="3596624"/>
                </a:lnTo>
              </a:path>
              <a:path w="4032885" h="5088890">
                <a:moveTo>
                  <a:pt x="3132566" y="3474704"/>
                </a:moveTo>
                <a:lnTo>
                  <a:pt x="3132566" y="3596624"/>
                </a:lnTo>
              </a:path>
              <a:path w="4032885" h="5088890">
                <a:moveTo>
                  <a:pt x="3132566" y="3474704"/>
                </a:moveTo>
                <a:lnTo>
                  <a:pt x="3417554" y="3474704"/>
                </a:lnTo>
              </a:path>
              <a:path w="4032885" h="5088890">
                <a:moveTo>
                  <a:pt x="3132566" y="3474704"/>
                </a:moveTo>
                <a:lnTo>
                  <a:pt x="3417554" y="3474704"/>
                </a:lnTo>
              </a:path>
              <a:path w="4032885" h="5088890">
                <a:moveTo>
                  <a:pt x="3132566" y="3353546"/>
                </a:moveTo>
                <a:lnTo>
                  <a:pt x="3132566" y="3474704"/>
                </a:lnTo>
              </a:path>
              <a:path w="4032885" h="5088890">
                <a:moveTo>
                  <a:pt x="3132566" y="3353546"/>
                </a:moveTo>
                <a:lnTo>
                  <a:pt x="3417554" y="3353546"/>
                </a:lnTo>
              </a:path>
              <a:path w="4032885" h="5088890">
                <a:moveTo>
                  <a:pt x="3132566" y="3353546"/>
                </a:moveTo>
                <a:lnTo>
                  <a:pt x="3417554" y="3353546"/>
                </a:lnTo>
              </a:path>
              <a:path w="4032885" h="5088890">
                <a:moveTo>
                  <a:pt x="3132566" y="3232388"/>
                </a:moveTo>
                <a:lnTo>
                  <a:pt x="3132566" y="3353546"/>
                </a:lnTo>
              </a:path>
              <a:path w="4032885" h="5088890">
                <a:moveTo>
                  <a:pt x="3132566" y="3232388"/>
                </a:moveTo>
                <a:lnTo>
                  <a:pt x="3417554" y="3232388"/>
                </a:lnTo>
              </a:path>
              <a:path w="4032885" h="5088890">
                <a:moveTo>
                  <a:pt x="3095990" y="3381740"/>
                </a:moveTo>
                <a:lnTo>
                  <a:pt x="2810255" y="3382502"/>
                </a:lnTo>
              </a:path>
              <a:path w="4032885" h="5088890">
                <a:moveTo>
                  <a:pt x="3095990" y="3503660"/>
                </a:moveTo>
                <a:lnTo>
                  <a:pt x="3095990" y="3381740"/>
                </a:lnTo>
              </a:path>
              <a:path w="4032885" h="5088890">
                <a:moveTo>
                  <a:pt x="3095990" y="3503660"/>
                </a:moveTo>
                <a:lnTo>
                  <a:pt x="2810255" y="3503660"/>
                </a:lnTo>
              </a:path>
              <a:path w="4032885" h="5088890">
                <a:moveTo>
                  <a:pt x="3095990" y="3260582"/>
                </a:moveTo>
                <a:lnTo>
                  <a:pt x="2810255" y="3260582"/>
                </a:lnTo>
              </a:path>
              <a:path w="4032885" h="5088890">
                <a:moveTo>
                  <a:pt x="3095990" y="3381740"/>
                </a:moveTo>
                <a:lnTo>
                  <a:pt x="3095990" y="3260582"/>
                </a:lnTo>
              </a:path>
              <a:path w="4032885" h="5088890">
                <a:moveTo>
                  <a:pt x="3095990" y="3381740"/>
                </a:moveTo>
                <a:lnTo>
                  <a:pt x="2810255" y="3382502"/>
                </a:lnTo>
              </a:path>
              <a:path w="4032885" h="5088890">
                <a:moveTo>
                  <a:pt x="3095990" y="3139424"/>
                </a:moveTo>
                <a:lnTo>
                  <a:pt x="2810255" y="3139424"/>
                </a:lnTo>
              </a:path>
              <a:path w="4032885" h="5088890">
                <a:moveTo>
                  <a:pt x="3095990" y="3260582"/>
                </a:moveTo>
                <a:lnTo>
                  <a:pt x="3095990" y="3139424"/>
                </a:lnTo>
              </a:path>
              <a:path w="4032885" h="5088890">
                <a:moveTo>
                  <a:pt x="3095990" y="3260582"/>
                </a:moveTo>
                <a:lnTo>
                  <a:pt x="2810255" y="3260582"/>
                </a:lnTo>
              </a:path>
              <a:path w="4032885" h="5088890">
                <a:moveTo>
                  <a:pt x="3397742" y="3110468"/>
                </a:moveTo>
                <a:lnTo>
                  <a:pt x="3397742" y="2882630"/>
                </a:lnTo>
              </a:path>
              <a:path w="4032885" h="5088890">
                <a:moveTo>
                  <a:pt x="3283457" y="3110468"/>
                </a:moveTo>
                <a:lnTo>
                  <a:pt x="3397742" y="3110468"/>
                </a:lnTo>
              </a:path>
              <a:path w="4032885" h="5088890">
                <a:moveTo>
                  <a:pt x="3283457" y="3110468"/>
                </a:moveTo>
                <a:lnTo>
                  <a:pt x="3283457" y="2882630"/>
                </a:lnTo>
              </a:path>
              <a:path w="4032885" h="5088890">
                <a:moveTo>
                  <a:pt x="3283457" y="3110468"/>
                </a:moveTo>
                <a:lnTo>
                  <a:pt x="3283457" y="2882630"/>
                </a:lnTo>
              </a:path>
              <a:path w="4032885" h="5088890">
                <a:moveTo>
                  <a:pt x="3169157" y="3110468"/>
                </a:moveTo>
                <a:lnTo>
                  <a:pt x="3283457" y="3110468"/>
                </a:lnTo>
              </a:path>
              <a:path w="4032885" h="5088890">
                <a:moveTo>
                  <a:pt x="3169157" y="3110468"/>
                </a:moveTo>
                <a:lnTo>
                  <a:pt x="3169157" y="2882630"/>
                </a:lnTo>
              </a:path>
              <a:path w="4032885" h="5088890">
                <a:moveTo>
                  <a:pt x="3169157" y="3110468"/>
                </a:moveTo>
                <a:lnTo>
                  <a:pt x="3169157" y="2882630"/>
                </a:lnTo>
              </a:path>
              <a:path w="4032885" h="5088890">
                <a:moveTo>
                  <a:pt x="3054857" y="3110468"/>
                </a:moveTo>
                <a:lnTo>
                  <a:pt x="3169157" y="3110468"/>
                </a:lnTo>
              </a:path>
              <a:path w="4032885" h="5088890">
                <a:moveTo>
                  <a:pt x="3054857" y="3110468"/>
                </a:moveTo>
                <a:lnTo>
                  <a:pt x="3054857" y="2882630"/>
                </a:lnTo>
              </a:path>
              <a:path w="4032885" h="5088890">
                <a:moveTo>
                  <a:pt x="3054857" y="3110468"/>
                </a:moveTo>
                <a:lnTo>
                  <a:pt x="3054857" y="2825480"/>
                </a:lnTo>
              </a:path>
              <a:path w="4032885" h="5088890">
                <a:moveTo>
                  <a:pt x="2933684" y="3111230"/>
                </a:moveTo>
                <a:lnTo>
                  <a:pt x="3054857" y="3110468"/>
                </a:lnTo>
              </a:path>
              <a:path w="4032885" h="5088890">
                <a:moveTo>
                  <a:pt x="2933684" y="3111230"/>
                </a:moveTo>
                <a:lnTo>
                  <a:pt x="2933684" y="2825480"/>
                </a:lnTo>
              </a:path>
              <a:path w="4032885" h="5088890">
                <a:moveTo>
                  <a:pt x="2933684" y="3110468"/>
                </a:moveTo>
                <a:lnTo>
                  <a:pt x="2933684" y="2825480"/>
                </a:lnTo>
              </a:path>
              <a:path w="4032885" h="5088890">
                <a:moveTo>
                  <a:pt x="2812526" y="3111230"/>
                </a:moveTo>
                <a:lnTo>
                  <a:pt x="2933684" y="3110468"/>
                </a:lnTo>
              </a:path>
              <a:path w="4032885" h="5088890">
                <a:moveTo>
                  <a:pt x="2812526" y="3111230"/>
                </a:moveTo>
                <a:lnTo>
                  <a:pt x="2811764" y="2825480"/>
                </a:lnTo>
              </a:path>
              <a:path w="4032885" h="5088890">
                <a:moveTo>
                  <a:pt x="3132566" y="4174982"/>
                </a:moveTo>
                <a:lnTo>
                  <a:pt x="3360419" y="4174982"/>
                </a:lnTo>
              </a:path>
              <a:path w="4032885" h="5088890">
                <a:moveTo>
                  <a:pt x="3132566" y="4060667"/>
                </a:moveTo>
                <a:lnTo>
                  <a:pt x="3132566" y="4174982"/>
                </a:lnTo>
              </a:path>
              <a:path w="4032885" h="5088890">
                <a:moveTo>
                  <a:pt x="3132566" y="4060667"/>
                </a:moveTo>
                <a:lnTo>
                  <a:pt x="3360419" y="4060667"/>
                </a:lnTo>
              </a:path>
              <a:path w="4032885" h="5088890">
                <a:moveTo>
                  <a:pt x="3132566" y="4060667"/>
                </a:moveTo>
                <a:lnTo>
                  <a:pt x="3360419" y="4060667"/>
                </a:lnTo>
              </a:path>
              <a:path w="4032885" h="5088890">
                <a:moveTo>
                  <a:pt x="3132566" y="3946382"/>
                </a:moveTo>
                <a:lnTo>
                  <a:pt x="3132566" y="4060667"/>
                </a:lnTo>
              </a:path>
              <a:path w="4032885" h="5088890">
                <a:moveTo>
                  <a:pt x="3132566" y="3946382"/>
                </a:moveTo>
                <a:lnTo>
                  <a:pt x="3360419" y="3946382"/>
                </a:lnTo>
              </a:path>
              <a:path w="4032885" h="5088890">
                <a:moveTo>
                  <a:pt x="3132566" y="3946382"/>
                </a:moveTo>
                <a:lnTo>
                  <a:pt x="3360419" y="3946382"/>
                </a:lnTo>
              </a:path>
              <a:path w="4032885" h="5088890">
                <a:moveTo>
                  <a:pt x="3132566" y="3832082"/>
                </a:moveTo>
                <a:lnTo>
                  <a:pt x="3132566" y="3946382"/>
                </a:lnTo>
              </a:path>
              <a:path w="4032885" h="5088890">
                <a:moveTo>
                  <a:pt x="3132566" y="3832082"/>
                </a:moveTo>
                <a:lnTo>
                  <a:pt x="3360419" y="3832082"/>
                </a:lnTo>
              </a:path>
              <a:path w="4032885" h="5088890">
                <a:moveTo>
                  <a:pt x="3132566" y="3832082"/>
                </a:moveTo>
                <a:lnTo>
                  <a:pt x="3360419" y="3832082"/>
                </a:lnTo>
              </a:path>
              <a:path w="4032885" h="5088890">
                <a:moveTo>
                  <a:pt x="3132566" y="3717782"/>
                </a:moveTo>
                <a:lnTo>
                  <a:pt x="3132566" y="3832082"/>
                </a:lnTo>
              </a:path>
              <a:path w="4032885" h="5088890">
                <a:moveTo>
                  <a:pt x="3132566" y="3717782"/>
                </a:moveTo>
                <a:lnTo>
                  <a:pt x="3360419" y="3717782"/>
                </a:lnTo>
              </a:path>
              <a:path w="4032885" h="5088890">
                <a:moveTo>
                  <a:pt x="3132566" y="3232388"/>
                </a:moveTo>
                <a:lnTo>
                  <a:pt x="3417554" y="3232388"/>
                </a:lnTo>
              </a:path>
              <a:path w="4032885" h="5088890">
                <a:moveTo>
                  <a:pt x="3132566" y="3111230"/>
                </a:moveTo>
                <a:lnTo>
                  <a:pt x="3132566" y="3232388"/>
                </a:lnTo>
              </a:path>
              <a:path w="4032885" h="5088890">
                <a:moveTo>
                  <a:pt x="3132566" y="3111230"/>
                </a:moveTo>
                <a:lnTo>
                  <a:pt x="3417554" y="3110468"/>
                </a:lnTo>
              </a:path>
              <a:path w="4032885" h="5088890">
                <a:moveTo>
                  <a:pt x="2182352" y="3110468"/>
                </a:moveTo>
                <a:lnTo>
                  <a:pt x="2183129" y="2825480"/>
                </a:lnTo>
              </a:path>
              <a:path w="4032885" h="5088890">
                <a:moveTo>
                  <a:pt x="2061209" y="3110468"/>
                </a:moveTo>
                <a:lnTo>
                  <a:pt x="2182352" y="3110468"/>
                </a:lnTo>
              </a:path>
              <a:path w="4032885" h="5088890">
                <a:moveTo>
                  <a:pt x="2061209" y="3110468"/>
                </a:moveTo>
                <a:lnTo>
                  <a:pt x="2061209" y="2824718"/>
                </a:lnTo>
              </a:path>
              <a:path w="4032885" h="5088890">
                <a:moveTo>
                  <a:pt x="2061209" y="3110468"/>
                </a:moveTo>
                <a:lnTo>
                  <a:pt x="2061209" y="2825480"/>
                </a:lnTo>
              </a:path>
              <a:path w="4032885" h="5088890">
                <a:moveTo>
                  <a:pt x="1940036" y="3110468"/>
                </a:moveTo>
                <a:lnTo>
                  <a:pt x="2061209" y="3110468"/>
                </a:lnTo>
              </a:path>
              <a:path w="4032885" h="5088890">
                <a:moveTo>
                  <a:pt x="1940036" y="3110468"/>
                </a:moveTo>
                <a:lnTo>
                  <a:pt x="1940036" y="2824718"/>
                </a:lnTo>
              </a:path>
              <a:path w="4032885" h="5088890">
                <a:moveTo>
                  <a:pt x="2004059" y="2182352"/>
                </a:moveTo>
                <a:lnTo>
                  <a:pt x="2004059" y="1953752"/>
                </a:lnTo>
              </a:path>
              <a:path w="4032885" h="5088890">
                <a:moveTo>
                  <a:pt x="1889759" y="2182352"/>
                </a:moveTo>
                <a:lnTo>
                  <a:pt x="2004059" y="2182352"/>
                </a:lnTo>
              </a:path>
              <a:path w="4032885" h="5088890">
                <a:moveTo>
                  <a:pt x="1889759" y="2182352"/>
                </a:moveTo>
                <a:lnTo>
                  <a:pt x="1889759" y="1953752"/>
                </a:lnTo>
              </a:path>
              <a:path w="4032885" h="5088890">
                <a:moveTo>
                  <a:pt x="2118344" y="2182352"/>
                </a:moveTo>
                <a:lnTo>
                  <a:pt x="2118344" y="1953752"/>
                </a:lnTo>
              </a:path>
              <a:path w="4032885" h="5088890">
                <a:moveTo>
                  <a:pt x="2004059" y="2182352"/>
                </a:moveTo>
                <a:lnTo>
                  <a:pt x="2118344" y="2182352"/>
                </a:lnTo>
              </a:path>
              <a:path w="4032885" h="5088890">
                <a:moveTo>
                  <a:pt x="2004059" y="2182352"/>
                </a:moveTo>
                <a:lnTo>
                  <a:pt x="2004059" y="1953752"/>
                </a:lnTo>
              </a:path>
              <a:path w="4032885" h="5088890">
                <a:moveTo>
                  <a:pt x="2232644" y="2182352"/>
                </a:moveTo>
                <a:lnTo>
                  <a:pt x="2232644" y="1953752"/>
                </a:lnTo>
              </a:path>
              <a:path w="4032885" h="5088890">
                <a:moveTo>
                  <a:pt x="2118344" y="2182352"/>
                </a:moveTo>
                <a:lnTo>
                  <a:pt x="2232644" y="2182352"/>
                </a:lnTo>
              </a:path>
              <a:path w="4032885" h="5088890">
                <a:moveTo>
                  <a:pt x="2118344" y="2182352"/>
                </a:moveTo>
                <a:lnTo>
                  <a:pt x="2118344" y="1953752"/>
                </a:lnTo>
              </a:path>
              <a:path w="4032885" h="5088890">
                <a:moveTo>
                  <a:pt x="2346959" y="2182352"/>
                </a:moveTo>
                <a:lnTo>
                  <a:pt x="2346959" y="1953752"/>
                </a:lnTo>
              </a:path>
              <a:path w="4032885" h="5088890">
                <a:moveTo>
                  <a:pt x="2232644" y="2182352"/>
                </a:moveTo>
                <a:lnTo>
                  <a:pt x="2346959" y="2182352"/>
                </a:lnTo>
              </a:path>
              <a:path w="4032885" h="5088890">
                <a:moveTo>
                  <a:pt x="2232644" y="2182352"/>
                </a:moveTo>
                <a:lnTo>
                  <a:pt x="2232644" y="1953752"/>
                </a:lnTo>
              </a:path>
              <a:path w="4032885" h="5088890">
                <a:moveTo>
                  <a:pt x="2461259" y="2182352"/>
                </a:moveTo>
                <a:lnTo>
                  <a:pt x="2461259" y="1953752"/>
                </a:lnTo>
              </a:path>
              <a:path w="4032885" h="5088890">
                <a:moveTo>
                  <a:pt x="2346959" y="2182352"/>
                </a:moveTo>
                <a:lnTo>
                  <a:pt x="2461259" y="2182352"/>
                </a:lnTo>
              </a:path>
              <a:path w="4032885" h="5088890">
                <a:moveTo>
                  <a:pt x="2346959" y="2182352"/>
                </a:moveTo>
                <a:lnTo>
                  <a:pt x="2346959" y="1953752"/>
                </a:lnTo>
              </a:path>
              <a:path w="4032885" h="5088890">
                <a:moveTo>
                  <a:pt x="2574797" y="2182352"/>
                </a:moveTo>
                <a:lnTo>
                  <a:pt x="2574797" y="1953752"/>
                </a:lnTo>
              </a:path>
              <a:path w="4032885" h="5088890">
                <a:moveTo>
                  <a:pt x="2461259" y="2182352"/>
                </a:moveTo>
                <a:lnTo>
                  <a:pt x="2574797" y="2182352"/>
                </a:lnTo>
              </a:path>
              <a:path w="4032885" h="5088890">
                <a:moveTo>
                  <a:pt x="2461259" y="2182352"/>
                </a:moveTo>
                <a:lnTo>
                  <a:pt x="2461259" y="1953752"/>
                </a:lnTo>
              </a:path>
              <a:path w="4032885" h="5088890">
                <a:moveTo>
                  <a:pt x="2689097" y="2182352"/>
                </a:moveTo>
                <a:lnTo>
                  <a:pt x="2689097" y="1953752"/>
                </a:lnTo>
              </a:path>
              <a:path w="4032885" h="5088890">
                <a:moveTo>
                  <a:pt x="2574797" y="2182352"/>
                </a:moveTo>
                <a:lnTo>
                  <a:pt x="2689097" y="2182352"/>
                </a:lnTo>
              </a:path>
              <a:path w="4032885" h="5088890">
                <a:moveTo>
                  <a:pt x="2574797" y="2182352"/>
                </a:moveTo>
                <a:lnTo>
                  <a:pt x="2574797" y="1953752"/>
                </a:lnTo>
              </a:path>
              <a:path w="4032885" h="5088890">
                <a:moveTo>
                  <a:pt x="2803382" y="2182352"/>
                </a:moveTo>
                <a:lnTo>
                  <a:pt x="2803382" y="1953752"/>
                </a:lnTo>
              </a:path>
              <a:path w="4032885" h="5088890">
                <a:moveTo>
                  <a:pt x="2689097" y="2182352"/>
                </a:moveTo>
                <a:lnTo>
                  <a:pt x="2803382" y="2182352"/>
                </a:lnTo>
              </a:path>
              <a:path w="4032885" h="5088890">
                <a:moveTo>
                  <a:pt x="2689097" y="2182352"/>
                </a:moveTo>
                <a:lnTo>
                  <a:pt x="2689097" y="1953752"/>
                </a:lnTo>
              </a:path>
              <a:path w="4032885" h="5088890">
                <a:moveTo>
                  <a:pt x="2917697" y="2182352"/>
                </a:moveTo>
                <a:lnTo>
                  <a:pt x="2917697" y="1953752"/>
                </a:lnTo>
              </a:path>
              <a:path w="4032885" h="5088890">
                <a:moveTo>
                  <a:pt x="2803382" y="2182352"/>
                </a:moveTo>
                <a:lnTo>
                  <a:pt x="2917697" y="2182352"/>
                </a:lnTo>
              </a:path>
              <a:path w="4032885" h="5088890">
                <a:moveTo>
                  <a:pt x="2803382" y="2182352"/>
                </a:moveTo>
                <a:lnTo>
                  <a:pt x="2803382" y="1953752"/>
                </a:lnTo>
              </a:path>
              <a:path w="4032885" h="5088890">
                <a:moveTo>
                  <a:pt x="3031997" y="2182352"/>
                </a:moveTo>
                <a:lnTo>
                  <a:pt x="3031997" y="1953752"/>
                </a:lnTo>
              </a:path>
              <a:path w="4032885" h="5088890">
                <a:moveTo>
                  <a:pt x="2917697" y="2182352"/>
                </a:moveTo>
                <a:lnTo>
                  <a:pt x="3031997" y="2182352"/>
                </a:lnTo>
              </a:path>
              <a:path w="4032885" h="5088890">
                <a:moveTo>
                  <a:pt x="2917697" y="2182352"/>
                </a:moveTo>
                <a:lnTo>
                  <a:pt x="2917697" y="1953752"/>
                </a:lnTo>
              </a:path>
              <a:path w="4032885" h="5088890">
                <a:moveTo>
                  <a:pt x="3146282" y="2182352"/>
                </a:moveTo>
                <a:lnTo>
                  <a:pt x="3146282" y="1953752"/>
                </a:lnTo>
              </a:path>
              <a:path w="4032885" h="5088890">
                <a:moveTo>
                  <a:pt x="3031997" y="2182352"/>
                </a:moveTo>
                <a:lnTo>
                  <a:pt x="3146282" y="2182352"/>
                </a:lnTo>
              </a:path>
              <a:path w="4032885" h="5088890">
                <a:moveTo>
                  <a:pt x="3031997" y="2182352"/>
                </a:moveTo>
                <a:lnTo>
                  <a:pt x="3031997" y="1953752"/>
                </a:lnTo>
              </a:path>
              <a:path w="4032885" h="5088890">
                <a:moveTo>
                  <a:pt x="3260582" y="2182352"/>
                </a:moveTo>
                <a:lnTo>
                  <a:pt x="3260582" y="1953752"/>
                </a:lnTo>
              </a:path>
              <a:path w="4032885" h="5088890">
                <a:moveTo>
                  <a:pt x="3146282" y="2182352"/>
                </a:moveTo>
                <a:lnTo>
                  <a:pt x="3260582" y="2182352"/>
                </a:lnTo>
              </a:path>
              <a:path w="4032885" h="5088890">
                <a:moveTo>
                  <a:pt x="3146282" y="2182352"/>
                </a:moveTo>
                <a:lnTo>
                  <a:pt x="3146282" y="1953752"/>
                </a:lnTo>
              </a:path>
            </a:pathLst>
          </a:custGeom>
          <a:ln w="3175">
            <a:solidFill>
              <a:srgbClr val="000000"/>
            </a:solidFill>
          </a:ln>
        </p:spPr>
        <p:txBody>
          <a:bodyPr wrap="square" lIns="0" tIns="0" rIns="0" bIns="0" rtlCol="0"/>
          <a:lstStyle/>
          <a:p>
            <a:endParaRPr sz="1227"/>
          </a:p>
        </p:txBody>
      </p:sp>
      <p:sp>
        <p:nvSpPr>
          <p:cNvPr id="7" name="object 7"/>
          <p:cNvSpPr/>
          <p:nvPr/>
        </p:nvSpPr>
        <p:spPr>
          <a:xfrm>
            <a:off x="3479506" y="3266060"/>
            <a:ext cx="389659" cy="155431"/>
          </a:xfrm>
          <a:custGeom>
            <a:avLst/>
            <a:gdLst/>
            <a:ahLst/>
            <a:cxnLst/>
            <a:rect l="l" t="t" r="r" b="b"/>
            <a:pathLst>
              <a:path w="571500" h="227964">
                <a:moveTo>
                  <a:pt x="0" y="0"/>
                </a:moveTo>
                <a:lnTo>
                  <a:pt x="0" y="227837"/>
                </a:lnTo>
              </a:path>
              <a:path w="571500" h="227964">
                <a:moveTo>
                  <a:pt x="114299" y="0"/>
                </a:moveTo>
                <a:lnTo>
                  <a:pt x="0" y="0"/>
                </a:lnTo>
              </a:path>
              <a:path w="571500" h="227964">
                <a:moveTo>
                  <a:pt x="114299" y="0"/>
                </a:moveTo>
                <a:lnTo>
                  <a:pt x="114299" y="227837"/>
                </a:lnTo>
              </a:path>
              <a:path w="571500" h="227964">
                <a:moveTo>
                  <a:pt x="114299" y="0"/>
                </a:moveTo>
                <a:lnTo>
                  <a:pt x="114299" y="227837"/>
                </a:lnTo>
              </a:path>
              <a:path w="571500" h="227964">
                <a:moveTo>
                  <a:pt x="228584" y="0"/>
                </a:moveTo>
                <a:lnTo>
                  <a:pt x="114299" y="0"/>
                </a:lnTo>
              </a:path>
              <a:path w="571500" h="227964">
                <a:moveTo>
                  <a:pt x="228584" y="0"/>
                </a:moveTo>
                <a:lnTo>
                  <a:pt x="228584" y="227837"/>
                </a:lnTo>
              </a:path>
              <a:path w="571500" h="227964">
                <a:moveTo>
                  <a:pt x="228584" y="0"/>
                </a:moveTo>
                <a:lnTo>
                  <a:pt x="228584" y="227837"/>
                </a:lnTo>
              </a:path>
              <a:path w="571500" h="227964">
                <a:moveTo>
                  <a:pt x="342884" y="0"/>
                </a:moveTo>
                <a:lnTo>
                  <a:pt x="228584" y="0"/>
                </a:lnTo>
              </a:path>
              <a:path w="571500" h="227964">
                <a:moveTo>
                  <a:pt x="342884" y="0"/>
                </a:moveTo>
                <a:lnTo>
                  <a:pt x="342884" y="227837"/>
                </a:lnTo>
              </a:path>
              <a:path w="571500" h="227964">
                <a:moveTo>
                  <a:pt x="342884" y="0"/>
                </a:moveTo>
                <a:lnTo>
                  <a:pt x="342884" y="227837"/>
                </a:lnTo>
              </a:path>
              <a:path w="571500" h="227964">
                <a:moveTo>
                  <a:pt x="457199" y="0"/>
                </a:moveTo>
                <a:lnTo>
                  <a:pt x="342884" y="0"/>
                </a:lnTo>
              </a:path>
              <a:path w="571500" h="227964">
                <a:moveTo>
                  <a:pt x="457199" y="0"/>
                </a:moveTo>
                <a:lnTo>
                  <a:pt x="457199" y="227837"/>
                </a:lnTo>
              </a:path>
              <a:path w="571500" h="227964">
                <a:moveTo>
                  <a:pt x="457199" y="0"/>
                </a:moveTo>
                <a:lnTo>
                  <a:pt x="457199" y="227837"/>
                </a:lnTo>
              </a:path>
              <a:path w="571500" h="227964">
                <a:moveTo>
                  <a:pt x="571499" y="0"/>
                </a:moveTo>
                <a:lnTo>
                  <a:pt x="457199" y="0"/>
                </a:lnTo>
              </a:path>
              <a:path w="571500" h="227964">
                <a:moveTo>
                  <a:pt x="571499" y="0"/>
                </a:moveTo>
                <a:lnTo>
                  <a:pt x="571499" y="227837"/>
                </a:lnTo>
              </a:path>
            </a:pathLst>
          </a:custGeom>
          <a:ln w="3175">
            <a:solidFill>
              <a:srgbClr val="000000"/>
            </a:solidFill>
          </a:ln>
        </p:spPr>
        <p:txBody>
          <a:bodyPr wrap="square" lIns="0" tIns="0" rIns="0" bIns="0" rtlCol="0"/>
          <a:lstStyle/>
          <a:p>
            <a:endParaRPr sz="1227"/>
          </a:p>
        </p:txBody>
      </p:sp>
      <p:sp>
        <p:nvSpPr>
          <p:cNvPr id="8" name="object 8"/>
          <p:cNvSpPr txBox="1"/>
          <p:nvPr/>
        </p:nvSpPr>
        <p:spPr>
          <a:xfrm>
            <a:off x="2208873" y="2186025"/>
            <a:ext cx="195263" cy="81916"/>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r>
              <a:rPr sz="239" spc="51"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9" name="object 9"/>
          <p:cNvSpPr txBox="1"/>
          <p:nvPr/>
        </p:nvSpPr>
        <p:spPr>
          <a:xfrm>
            <a:off x="2954092" y="2116524"/>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10" name="object 10"/>
          <p:cNvSpPr txBox="1"/>
          <p:nvPr/>
        </p:nvSpPr>
        <p:spPr>
          <a:xfrm>
            <a:off x="2954092" y="2277064"/>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11" name="object 11"/>
          <p:cNvSpPr txBox="1"/>
          <p:nvPr/>
        </p:nvSpPr>
        <p:spPr>
          <a:xfrm>
            <a:off x="2794400" y="2185505"/>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2" name="object 12"/>
          <p:cNvSpPr txBox="1"/>
          <p:nvPr/>
        </p:nvSpPr>
        <p:spPr>
          <a:xfrm>
            <a:off x="2571516" y="1819746"/>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3" name="object 13"/>
          <p:cNvSpPr txBox="1"/>
          <p:nvPr/>
        </p:nvSpPr>
        <p:spPr>
          <a:xfrm>
            <a:off x="2488388" y="1819746"/>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4" name="object 14"/>
          <p:cNvSpPr txBox="1"/>
          <p:nvPr/>
        </p:nvSpPr>
        <p:spPr>
          <a:xfrm>
            <a:off x="2405781" y="1819746"/>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5" name="object 15"/>
          <p:cNvSpPr txBox="1"/>
          <p:nvPr/>
        </p:nvSpPr>
        <p:spPr>
          <a:xfrm>
            <a:off x="2323173" y="1819746"/>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6" name="object 16"/>
          <p:cNvSpPr txBox="1"/>
          <p:nvPr/>
        </p:nvSpPr>
        <p:spPr>
          <a:xfrm>
            <a:off x="2711792" y="2185505"/>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7" name="object 17"/>
          <p:cNvSpPr txBox="1"/>
          <p:nvPr/>
        </p:nvSpPr>
        <p:spPr>
          <a:xfrm>
            <a:off x="2628666" y="2185505"/>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8" name="object 18"/>
          <p:cNvSpPr txBox="1"/>
          <p:nvPr/>
        </p:nvSpPr>
        <p:spPr>
          <a:xfrm>
            <a:off x="2546057" y="2185505"/>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19" name="object 19"/>
          <p:cNvSpPr txBox="1"/>
          <p:nvPr/>
        </p:nvSpPr>
        <p:spPr>
          <a:xfrm>
            <a:off x="2463450" y="2185505"/>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20" name="object 20"/>
          <p:cNvSpPr txBox="1"/>
          <p:nvPr/>
        </p:nvSpPr>
        <p:spPr>
          <a:xfrm>
            <a:off x="3160351" y="2512380"/>
            <a:ext cx="36805" cy="117331"/>
          </a:xfrm>
          <a:prstGeom prst="rect">
            <a:avLst/>
          </a:prstGeom>
        </p:spPr>
        <p:txBody>
          <a:bodyPr vert="vert270" wrap="square" lIns="0" tIns="5628" rIns="0" bIns="0" rtlCol="0">
            <a:spAutoFit/>
          </a:bodyPr>
          <a:lstStyle/>
          <a:p>
            <a:pPr marL="8659">
              <a:spcBef>
                <a:spcPts val="44"/>
              </a:spcBef>
            </a:pP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endParaRPr sz="239">
              <a:latin typeface="Arial"/>
              <a:cs typeface="Arial"/>
            </a:endParaRPr>
          </a:p>
        </p:txBody>
      </p:sp>
      <p:sp>
        <p:nvSpPr>
          <p:cNvPr id="21" name="object 21"/>
          <p:cNvSpPr txBox="1"/>
          <p:nvPr/>
        </p:nvSpPr>
        <p:spPr>
          <a:xfrm>
            <a:off x="3159832" y="2668243"/>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22" name="object 22"/>
          <p:cNvSpPr txBox="1"/>
          <p:nvPr/>
        </p:nvSpPr>
        <p:spPr>
          <a:xfrm>
            <a:off x="3159832" y="2746175"/>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23" name="object 23"/>
          <p:cNvSpPr txBox="1"/>
          <p:nvPr/>
        </p:nvSpPr>
        <p:spPr>
          <a:xfrm>
            <a:off x="3159312" y="2824107"/>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24" name="object 24"/>
          <p:cNvSpPr txBox="1"/>
          <p:nvPr/>
        </p:nvSpPr>
        <p:spPr>
          <a:xfrm>
            <a:off x="3159312" y="2902039"/>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25" name="object 25"/>
          <p:cNvSpPr txBox="1"/>
          <p:nvPr/>
        </p:nvSpPr>
        <p:spPr>
          <a:xfrm>
            <a:off x="3158793" y="2983126"/>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26" name="object 26"/>
          <p:cNvSpPr txBox="1"/>
          <p:nvPr/>
        </p:nvSpPr>
        <p:spPr>
          <a:xfrm>
            <a:off x="3158793" y="3065734"/>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27" name="object 27"/>
          <p:cNvSpPr txBox="1"/>
          <p:nvPr/>
        </p:nvSpPr>
        <p:spPr>
          <a:xfrm>
            <a:off x="3158793" y="3148860"/>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28" name="object 28"/>
          <p:cNvSpPr txBox="1"/>
          <p:nvPr/>
        </p:nvSpPr>
        <p:spPr>
          <a:xfrm>
            <a:off x="3158793" y="3231469"/>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29" name="object 29"/>
          <p:cNvSpPr txBox="1"/>
          <p:nvPr/>
        </p:nvSpPr>
        <p:spPr>
          <a:xfrm>
            <a:off x="3158793" y="3314076"/>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30" name="object 30"/>
          <p:cNvSpPr txBox="1"/>
          <p:nvPr/>
        </p:nvSpPr>
        <p:spPr>
          <a:xfrm>
            <a:off x="3158793" y="3397203"/>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31" name="object 31"/>
          <p:cNvSpPr txBox="1"/>
          <p:nvPr/>
        </p:nvSpPr>
        <p:spPr>
          <a:xfrm>
            <a:off x="3158793" y="3479811"/>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32" name="object 32"/>
          <p:cNvSpPr txBox="1"/>
          <p:nvPr/>
        </p:nvSpPr>
        <p:spPr>
          <a:xfrm>
            <a:off x="3158793" y="3562418"/>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33" name="object 33"/>
          <p:cNvSpPr txBox="1"/>
          <p:nvPr/>
        </p:nvSpPr>
        <p:spPr>
          <a:xfrm>
            <a:off x="3158793" y="3645546"/>
            <a:ext cx="36805" cy="120361"/>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endParaRPr sz="239">
              <a:latin typeface="Arial"/>
              <a:cs typeface="Arial"/>
            </a:endParaRPr>
          </a:p>
        </p:txBody>
      </p:sp>
      <p:sp>
        <p:nvSpPr>
          <p:cNvPr id="34" name="object 34"/>
          <p:cNvSpPr txBox="1"/>
          <p:nvPr/>
        </p:nvSpPr>
        <p:spPr>
          <a:xfrm>
            <a:off x="3810631" y="2727911"/>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35" name="object 35"/>
          <p:cNvSpPr txBox="1"/>
          <p:nvPr/>
        </p:nvSpPr>
        <p:spPr>
          <a:xfrm>
            <a:off x="3893239" y="2727911"/>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36" name="object 36"/>
          <p:cNvSpPr txBox="1"/>
          <p:nvPr/>
        </p:nvSpPr>
        <p:spPr>
          <a:xfrm>
            <a:off x="4108331" y="2767396"/>
            <a:ext cx="273194" cy="81916"/>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r>
              <a:rPr sz="239" spc="51"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37" name="object 37"/>
          <p:cNvSpPr txBox="1"/>
          <p:nvPr/>
        </p:nvSpPr>
        <p:spPr>
          <a:xfrm>
            <a:off x="3497864" y="3055225"/>
            <a:ext cx="896216" cy="81916"/>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r>
              <a:rPr sz="239" spc="51"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17"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38" name="object 38"/>
          <p:cNvSpPr txBox="1"/>
          <p:nvPr/>
        </p:nvSpPr>
        <p:spPr>
          <a:xfrm>
            <a:off x="3531306" y="3906877"/>
            <a:ext cx="36805" cy="203489"/>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endParaRPr sz="239">
              <a:latin typeface="Arial"/>
              <a:cs typeface="Arial"/>
            </a:endParaRPr>
          </a:p>
        </p:txBody>
      </p:sp>
      <p:sp>
        <p:nvSpPr>
          <p:cNvPr id="39" name="object 39"/>
          <p:cNvSpPr txBox="1"/>
          <p:nvPr/>
        </p:nvSpPr>
        <p:spPr>
          <a:xfrm>
            <a:off x="4752757" y="3704736"/>
            <a:ext cx="36805" cy="195263"/>
          </a:xfrm>
          <a:prstGeom prst="rect">
            <a:avLst/>
          </a:prstGeom>
        </p:spPr>
        <p:txBody>
          <a:bodyPr vert="vert270" wrap="square" lIns="0" tIns="5628" rIns="0" bIns="0" rtlCol="0">
            <a:spAutoFit/>
          </a:bodyPr>
          <a:lstStyle/>
          <a:p>
            <a:pPr marL="8659">
              <a:spcBef>
                <a:spcPts val="44"/>
              </a:spcBef>
            </a:pP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endParaRPr sz="239">
              <a:latin typeface="Arial"/>
              <a:cs typeface="Arial"/>
            </a:endParaRPr>
          </a:p>
        </p:txBody>
      </p:sp>
      <p:sp>
        <p:nvSpPr>
          <p:cNvPr id="40" name="object 40"/>
          <p:cNvSpPr txBox="1"/>
          <p:nvPr/>
        </p:nvSpPr>
        <p:spPr>
          <a:xfrm>
            <a:off x="4791723" y="4890896"/>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1" name="object 41"/>
          <p:cNvSpPr txBox="1"/>
          <p:nvPr/>
        </p:nvSpPr>
        <p:spPr>
          <a:xfrm>
            <a:off x="4791723" y="4807769"/>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2" name="object 42"/>
          <p:cNvSpPr txBox="1"/>
          <p:nvPr/>
        </p:nvSpPr>
        <p:spPr>
          <a:xfrm>
            <a:off x="4791723" y="4647229"/>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3" name="object 43"/>
          <p:cNvSpPr txBox="1"/>
          <p:nvPr/>
        </p:nvSpPr>
        <p:spPr>
          <a:xfrm>
            <a:off x="4791723" y="3941167"/>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4" name="object 44"/>
          <p:cNvSpPr txBox="1"/>
          <p:nvPr/>
        </p:nvSpPr>
        <p:spPr>
          <a:xfrm>
            <a:off x="4425444" y="4193666"/>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5" name="object 45"/>
          <p:cNvSpPr txBox="1"/>
          <p:nvPr/>
        </p:nvSpPr>
        <p:spPr>
          <a:xfrm>
            <a:off x="4425444" y="4111058"/>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6" name="object 46"/>
          <p:cNvSpPr txBox="1"/>
          <p:nvPr/>
        </p:nvSpPr>
        <p:spPr>
          <a:xfrm>
            <a:off x="4425444" y="4028451"/>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47" name="object 47"/>
          <p:cNvSpPr txBox="1"/>
          <p:nvPr/>
        </p:nvSpPr>
        <p:spPr>
          <a:xfrm>
            <a:off x="4752757" y="4975544"/>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48" name="object 48"/>
          <p:cNvSpPr txBox="1"/>
          <p:nvPr/>
        </p:nvSpPr>
        <p:spPr>
          <a:xfrm>
            <a:off x="4752757" y="5053476"/>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49" name="object 49"/>
          <p:cNvSpPr txBox="1"/>
          <p:nvPr/>
        </p:nvSpPr>
        <p:spPr>
          <a:xfrm>
            <a:off x="4752757" y="5131408"/>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0" name="object 50"/>
          <p:cNvSpPr txBox="1"/>
          <p:nvPr/>
        </p:nvSpPr>
        <p:spPr>
          <a:xfrm>
            <a:off x="4425444" y="4991688"/>
            <a:ext cx="36805" cy="120361"/>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endParaRPr sz="239">
              <a:latin typeface="Arial"/>
              <a:cs typeface="Arial"/>
            </a:endParaRPr>
          </a:p>
        </p:txBody>
      </p:sp>
      <p:sp>
        <p:nvSpPr>
          <p:cNvPr id="51" name="object 51"/>
          <p:cNvSpPr txBox="1"/>
          <p:nvPr/>
        </p:nvSpPr>
        <p:spPr>
          <a:xfrm>
            <a:off x="3778610" y="3905838"/>
            <a:ext cx="36805" cy="20305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endParaRPr sz="239">
              <a:latin typeface="Arial"/>
              <a:cs typeface="Arial"/>
            </a:endParaRPr>
          </a:p>
        </p:txBody>
      </p:sp>
      <p:sp>
        <p:nvSpPr>
          <p:cNvPr id="52" name="object 52"/>
          <p:cNvSpPr txBox="1"/>
          <p:nvPr/>
        </p:nvSpPr>
        <p:spPr>
          <a:xfrm>
            <a:off x="4153202" y="3883497"/>
            <a:ext cx="36805" cy="203489"/>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endParaRPr sz="239">
              <a:latin typeface="Arial"/>
              <a:cs typeface="Arial"/>
            </a:endParaRPr>
          </a:p>
        </p:txBody>
      </p:sp>
      <p:sp>
        <p:nvSpPr>
          <p:cNvPr id="53" name="object 53"/>
          <p:cNvSpPr txBox="1"/>
          <p:nvPr/>
        </p:nvSpPr>
        <p:spPr>
          <a:xfrm>
            <a:off x="4738730" y="3626805"/>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4" name="object 54"/>
          <p:cNvSpPr txBox="1"/>
          <p:nvPr/>
        </p:nvSpPr>
        <p:spPr>
          <a:xfrm>
            <a:off x="4738730" y="3548873"/>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5" name="object 55"/>
          <p:cNvSpPr txBox="1"/>
          <p:nvPr/>
        </p:nvSpPr>
        <p:spPr>
          <a:xfrm>
            <a:off x="4425444" y="4506914"/>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6" name="object 56"/>
          <p:cNvSpPr txBox="1"/>
          <p:nvPr/>
        </p:nvSpPr>
        <p:spPr>
          <a:xfrm>
            <a:off x="4425444" y="4429502"/>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7" name="object 57"/>
          <p:cNvSpPr txBox="1"/>
          <p:nvPr/>
        </p:nvSpPr>
        <p:spPr>
          <a:xfrm>
            <a:off x="4425444" y="4351571"/>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58" name="object 58"/>
          <p:cNvSpPr txBox="1"/>
          <p:nvPr/>
        </p:nvSpPr>
        <p:spPr>
          <a:xfrm>
            <a:off x="4768672" y="3376304"/>
            <a:ext cx="39399" cy="45111"/>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endParaRPr sz="239">
              <a:latin typeface="Arial"/>
              <a:cs typeface="Arial"/>
            </a:endParaRPr>
          </a:p>
        </p:txBody>
      </p:sp>
      <p:sp>
        <p:nvSpPr>
          <p:cNvPr id="59" name="object 59"/>
          <p:cNvSpPr txBox="1"/>
          <p:nvPr/>
        </p:nvSpPr>
        <p:spPr>
          <a:xfrm>
            <a:off x="4212759" y="3688550"/>
            <a:ext cx="274493" cy="81916"/>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r>
              <a:rPr sz="239" spc="37" dirty="0">
                <a:latin typeface="Times New Roman"/>
                <a:cs typeface="Times New Roman"/>
              </a:rPr>
              <a:t>       </a:t>
            </a:r>
            <a:r>
              <a:rPr sz="239" spc="-1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60" name="object 60"/>
          <p:cNvSpPr txBox="1"/>
          <p:nvPr/>
        </p:nvSpPr>
        <p:spPr>
          <a:xfrm>
            <a:off x="4129632" y="3688550"/>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61" name="object 61"/>
          <p:cNvSpPr txBox="1"/>
          <p:nvPr/>
        </p:nvSpPr>
        <p:spPr>
          <a:xfrm>
            <a:off x="4425444" y="4273639"/>
            <a:ext cx="36805" cy="39399"/>
          </a:xfrm>
          <a:prstGeom prst="rect">
            <a:avLst/>
          </a:prstGeom>
        </p:spPr>
        <p:txBody>
          <a:bodyPr vert="vert270" wrap="square" lIns="0" tIns="5628" rIns="0" bIns="0" rtlCol="0">
            <a:spAutoFit/>
          </a:bodyPr>
          <a:lstStyle/>
          <a:p>
            <a:pPr marL="8659">
              <a:spcBef>
                <a:spcPts val="44"/>
              </a:spcBef>
            </a:pPr>
            <a:r>
              <a:rPr sz="239" dirty="0">
                <a:latin typeface="Arial"/>
                <a:cs typeface="Arial"/>
              </a:rPr>
              <a:t>c</a:t>
            </a:r>
            <a:endParaRPr sz="239">
              <a:latin typeface="Arial"/>
              <a:cs typeface="Arial"/>
            </a:endParaRPr>
          </a:p>
        </p:txBody>
      </p:sp>
      <p:sp>
        <p:nvSpPr>
          <p:cNvPr id="62" name="object 62"/>
          <p:cNvSpPr txBox="1"/>
          <p:nvPr/>
        </p:nvSpPr>
        <p:spPr>
          <a:xfrm>
            <a:off x="3498904" y="3361237"/>
            <a:ext cx="351125" cy="81916"/>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r>
              <a:rPr sz="239" spc="51"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63" name="object 63"/>
          <p:cNvSpPr txBox="1"/>
          <p:nvPr/>
        </p:nvSpPr>
        <p:spPr>
          <a:xfrm>
            <a:off x="2660357" y="1814551"/>
            <a:ext cx="584922" cy="81916"/>
          </a:xfrm>
          <a:prstGeom prst="rect">
            <a:avLst/>
          </a:prstGeom>
        </p:spPr>
        <p:txBody>
          <a:bodyPr vert="horz" wrap="square" lIns="0" tIns="8226" rIns="0" bIns="0" rtlCol="0">
            <a:spAutoFit/>
          </a:bodyPr>
          <a:lstStyle/>
          <a:p>
            <a:pPr marL="8659">
              <a:spcBef>
                <a:spcPts val="65"/>
              </a:spcBef>
            </a:pPr>
            <a:r>
              <a:rPr sz="239" spc="51" dirty="0">
                <a:latin typeface="Arial"/>
                <a:cs typeface="Arial"/>
              </a:rPr>
              <a:t>c</a:t>
            </a:r>
            <a:r>
              <a:rPr sz="239" spc="51"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r>
              <a:rPr sz="239" dirty="0">
                <a:latin typeface="Times New Roman"/>
                <a:cs typeface="Times New Roman"/>
              </a:rPr>
              <a:t>      </a:t>
            </a:r>
            <a:r>
              <a:rPr sz="239" spc="24" dirty="0">
                <a:latin typeface="Times New Roman"/>
                <a:cs typeface="Times New Roman"/>
              </a:rPr>
              <a:t> </a:t>
            </a:r>
            <a:r>
              <a:rPr sz="239" spc="51" dirty="0">
                <a:latin typeface="Arial"/>
                <a:cs typeface="Arial"/>
              </a:rPr>
              <a:t>c</a:t>
            </a:r>
            <a:endParaRPr sz="239">
              <a:latin typeface="Arial"/>
              <a:cs typeface="Arial"/>
            </a:endParaRPr>
          </a:p>
        </p:txBody>
      </p:sp>
      <p:sp>
        <p:nvSpPr>
          <p:cNvPr id="64" name="object 64"/>
          <p:cNvSpPr txBox="1"/>
          <p:nvPr/>
        </p:nvSpPr>
        <p:spPr>
          <a:xfrm>
            <a:off x="3617880" y="3688550"/>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65" name="object 65"/>
          <p:cNvSpPr txBox="1"/>
          <p:nvPr/>
        </p:nvSpPr>
        <p:spPr>
          <a:xfrm>
            <a:off x="3535272" y="3688550"/>
            <a:ext cx="37666" cy="45111"/>
          </a:xfrm>
          <a:prstGeom prst="rect">
            <a:avLst/>
          </a:prstGeom>
        </p:spPr>
        <p:txBody>
          <a:bodyPr vert="horz" wrap="square" lIns="0" tIns="8226" rIns="0" bIns="0" rtlCol="0">
            <a:spAutoFit/>
          </a:bodyPr>
          <a:lstStyle/>
          <a:p>
            <a:pPr marL="8659">
              <a:spcBef>
                <a:spcPts val="65"/>
              </a:spcBef>
            </a:pPr>
            <a:r>
              <a:rPr sz="239" spc="37" dirty="0">
                <a:latin typeface="Arial"/>
                <a:cs typeface="Arial"/>
              </a:rPr>
              <a:t>s</a:t>
            </a:r>
            <a:endParaRPr sz="239">
              <a:latin typeface="Arial"/>
              <a:cs typeface="Arial"/>
            </a:endParaRPr>
          </a:p>
        </p:txBody>
      </p:sp>
      <p:sp>
        <p:nvSpPr>
          <p:cNvPr id="66" name="object 66"/>
          <p:cNvSpPr txBox="1"/>
          <p:nvPr/>
        </p:nvSpPr>
        <p:spPr>
          <a:xfrm>
            <a:off x="3197758" y="3807606"/>
            <a:ext cx="36805" cy="351125"/>
          </a:xfrm>
          <a:prstGeom prst="rect">
            <a:avLst/>
          </a:prstGeom>
        </p:spPr>
        <p:txBody>
          <a:bodyPr vert="vert270" wrap="square" lIns="0" tIns="5628" rIns="0" bIns="0" rtlCol="0">
            <a:spAutoFit/>
          </a:bodyPr>
          <a:lstStyle/>
          <a:p>
            <a:pPr marL="8659">
              <a:spcBef>
                <a:spcPts val="44"/>
              </a:spcBef>
            </a:pP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endParaRPr sz="239">
              <a:latin typeface="Arial"/>
              <a:cs typeface="Arial"/>
            </a:endParaRPr>
          </a:p>
        </p:txBody>
      </p:sp>
      <p:sp>
        <p:nvSpPr>
          <p:cNvPr id="67" name="object 67"/>
          <p:cNvSpPr txBox="1"/>
          <p:nvPr/>
        </p:nvSpPr>
        <p:spPr>
          <a:xfrm>
            <a:off x="4425444" y="3862716"/>
            <a:ext cx="36805" cy="120361"/>
          </a:xfrm>
          <a:prstGeom prst="rect">
            <a:avLst/>
          </a:prstGeom>
        </p:spPr>
        <p:txBody>
          <a:bodyPr vert="vert270" wrap="square" lIns="0" tIns="5628" rIns="0" bIns="0" rtlCol="0">
            <a:spAutoFit/>
          </a:bodyPr>
          <a:lstStyle/>
          <a:p>
            <a:pPr marL="8659">
              <a:spcBef>
                <a:spcPts val="44"/>
              </a:spcBef>
            </a:pPr>
            <a:r>
              <a:rPr sz="239" dirty="0">
                <a:latin typeface="Arial"/>
                <a:cs typeface="Arial"/>
              </a:rPr>
              <a:t>s</a:t>
            </a:r>
            <a:r>
              <a:rPr sz="239" dirty="0">
                <a:latin typeface="Times New Roman"/>
                <a:cs typeface="Times New Roman"/>
              </a:rPr>
              <a:t>       </a:t>
            </a:r>
            <a:r>
              <a:rPr sz="239" spc="14" dirty="0">
                <a:latin typeface="Times New Roman"/>
                <a:cs typeface="Times New Roman"/>
              </a:rPr>
              <a:t> </a:t>
            </a:r>
            <a:r>
              <a:rPr sz="239" dirty="0">
                <a:latin typeface="Arial"/>
                <a:cs typeface="Arial"/>
              </a:rPr>
              <a:t>s</a:t>
            </a:r>
            <a:endParaRPr sz="239">
              <a:latin typeface="Arial"/>
              <a:cs typeface="Arial"/>
            </a:endParaRPr>
          </a:p>
        </p:txBody>
      </p:sp>
      <p:sp>
        <p:nvSpPr>
          <p:cNvPr id="68" name="object 68"/>
          <p:cNvSpPr txBox="1"/>
          <p:nvPr/>
        </p:nvSpPr>
        <p:spPr>
          <a:xfrm>
            <a:off x="4791723" y="4024294"/>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69" name="object 69"/>
          <p:cNvSpPr txBox="1"/>
          <p:nvPr/>
        </p:nvSpPr>
        <p:spPr>
          <a:xfrm>
            <a:off x="4791723" y="4106902"/>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0" name="object 70"/>
          <p:cNvSpPr txBox="1"/>
          <p:nvPr/>
        </p:nvSpPr>
        <p:spPr>
          <a:xfrm>
            <a:off x="4791723" y="4189510"/>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1" name="object 71"/>
          <p:cNvSpPr txBox="1"/>
          <p:nvPr/>
        </p:nvSpPr>
        <p:spPr>
          <a:xfrm>
            <a:off x="4791723" y="4272637"/>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2" name="object 72"/>
          <p:cNvSpPr txBox="1"/>
          <p:nvPr/>
        </p:nvSpPr>
        <p:spPr>
          <a:xfrm>
            <a:off x="4791723" y="4355245"/>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3" name="object 73"/>
          <p:cNvSpPr txBox="1"/>
          <p:nvPr/>
        </p:nvSpPr>
        <p:spPr>
          <a:xfrm>
            <a:off x="4791723" y="4437852"/>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4" name="object 74"/>
          <p:cNvSpPr txBox="1"/>
          <p:nvPr/>
        </p:nvSpPr>
        <p:spPr>
          <a:xfrm>
            <a:off x="4791723" y="4520980"/>
            <a:ext cx="36805" cy="37666"/>
          </a:xfrm>
          <a:prstGeom prst="rect">
            <a:avLst/>
          </a:prstGeom>
        </p:spPr>
        <p:txBody>
          <a:bodyPr vert="vert270" wrap="square" lIns="0" tIns="5628" rIns="0" bIns="0" rtlCol="0">
            <a:spAutoFit/>
          </a:bodyPr>
          <a:lstStyle/>
          <a:p>
            <a:pPr marL="8659">
              <a:spcBef>
                <a:spcPts val="44"/>
              </a:spcBef>
            </a:pPr>
            <a:r>
              <a:rPr sz="239" dirty="0">
                <a:latin typeface="Arial"/>
                <a:cs typeface="Arial"/>
              </a:rPr>
              <a:t>s</a:t>
            </a:r>
            <a:endParaRPr sz="239">
              <a:latin typeface="Arial"/>
              <a:cs typeface="Arial"/>
            </a:endParaRPr>
          </a:p>
        </p:txBody>
      </p:sp>
      <p:sp>
        <p:nvSpPr>
          <p:cNvPr id="75" name="object 75"/>
          <p:cNvSpPr/>
          <p:nvPr/>
        </p:nvSpPr>
        <p:spPr>
          <a:xfrm>
            <a:off x="4413639" y="2434787"/>
            <a:ext cx="0" cy="91786"/>
          </a:xfrm>
          <a:custGeom>
            <a:avLst/>
            <a:gdLst/>
            <a:ahLst/>
            <a:cxnLst/>
            <a:rect l="l" t="t" r="r" b="b"/>
            <a:pathLst>
              <a:path h="134620">
                <a:moveTo>
                  <a:pt x="0" y="134111"/>
                </a:moveTo>
                <a:lnTo>
                  <a:pt x="0" y="0"/>
                </a:lnTo>
              </a:path>
            </a:pathLst>
          </a:custGeom>
          <a:ln w="10667">
            <a:solidFill>
              <a:srgbClr val="000000"/>
            </a:solidFill>
          </a:ln>
        </p:spPr>
        <p:txBody>
          <a:bodyPr wrap="square" lIns="0" tIns="0" rIns="0" bIns="0" rtlCol="0"/>
          <a:lstStyle/>
          <a:p>
            <a:endParaRPr sz="1227"/>
          </a:p>
        </p:txBody>
      </p:sp>
      <p:sp>
        <p:nvSpPr>
          <p:cNvPr id="76" name="object 76"/>
          <p:cNvSpPr/>
          <p:nvPr/>
        </p:nvSpPr>
        <p:spPr>
          <a:xfrm>
            <a:off x="4413639" y="235685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7" name="object 77"/>
          <p:cNvSpPr/>
          <p:nvPr/>
        </p:nvSpPr>
        <p:spPr>
          <a:xfrm>
            <a:off x="4413639" y="2278934"/>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78" name="object 78"/>
          <p:cNvSpPr/>
          <p:nvPr/>
        </p:nvSpPr>
        <p:spPr>
          <a:xfrm>
            <a:off x="4413639" y="2123060"/>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79" name="object 79"/>
          <p:cNvSpPr/>
          <p:nvPr/>
        </p:nvSpPr>
        <p:spPr>
          <a:xfrm>
            <a:off x="4413119" y="204512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80" name="object 80"/>
          <p:cNvSpPr/>
          <p:nvPr/>
        </p:nvSpPr>
        <p:spPr>
          <a:xfrm>
            <a:off x="4413119" y="1967206"/>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81" name="object 81"/>
          <p:cNvSpPr/>
          <p:nvPr/>
        </p:nvSpPr>
        <p:spPr>
          <a:xfrm>
            <a:off x="4413119" y="1811332"/>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82" name="object 82"/>
          <p:cNvSpPr/>
          <p:nvPr/>
        </p:nvSpPr>
        <p:spPr>
          <a:xfrm>
            <a:off x="4413119" y="173340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83" name="object 83"/>
          <p:cNvSpPr/>
          <p:nvPr/>
        </p:nvSpPr>
        <p:spPr>
          <a:xfrm>
            <a:off x="4413119" y="1655989"/>
            <a:ext cx="0" cy="38533"/>
          </a:xfrm>
          <a:custGeom>
            <a:avLst/>
            <a:gdLst/>
            <a:ahLst/>
            <a:cxnLst/>
            <a:rect l="l" t="t" r="r" b="b"/>
            <a:pathLst>
              <a:path h="56514">
                <a:moveTo>
                  <a:pt x="0" y="56387"/>
                </a:moveTo>
                <a:lnTo>
                  <a:pt x="0" y="0"/>
                </a:lnTo>
              </a:path>
            </a:pathLst>
          </a:custGeom>
          <a:ln w="10667">
            <a:solidFill>
              <a:srgbClr val="000000"/>
            </a:solidFill>
          </a:ln>
        </p:spPr>
        <p:txBody>
          <a:bodyPr wrap="square" lIns="0" tIns="0" rIns="0" bIns="0" rtlCol="0"/>
          <a:lstStyle/>
          <a:p>
            <a:endParaRPr sz="1227"/>
          </a:p>
        </p:txBody>
      </p:sp>
      <p:sp>
        <p:nvSpPr>
          <p:cNvPr id="84" name="object 84"/>
          <p:cNvSpPr/>
          <p:nvPr/>
        </p:nvSpPr>
        <p:spPr>
          <a:xfrm>
            <a:off x="5194548" y="5202926"/>
            <a:ext cx="5628" cy="38533"/>
          </a:xfrm>
          <a:custGeom>
            <a:avLst/>
            <a:gdLst/>
            <a:ahLst/>
            <a:cxnLst/>
            <a:rect l="l" t="t" r="r" b="b"/>
            <a:pathLst>
              <a:path w="8254" h="56515">
                <a:moveTo>
                  <a:pt x="7650" y="56387"/>
                </a:moveTo>
                <a:lnTo>
                  <a:pt x="0" y="0"/>
                </a:lnTo>
              </a:path>
            </a:pathLst>
          </a:custGeom>
          <a:ln w="10667">
            <a:solidFill>
              <a:srgbClr val="000000"/>
            </a:solidFill>
          </a:ln>
        </p:spPr>
        <p:txBody>
          <a:bodyPr wrap="square" lIns="0" tIns="0" rIns="0" bIns="0" rtlCol="0"/>
          <a:lstStyle/>
          <a:p>
            <a:endParaRPr sz="1227"/>
          </a:p>
        </p:txBody>
      </p:sp>
      <p:sp>
        <p:nvSpPr>
          <p:cNvPr id="85" name="object 85"/>
          <p:cNvSpPr/>
          <p:nvPr/>
        </p:nvSpPr>
        <p:spPr>
          <a:xfrm>
            <a:off x="5183636" y="5125513"/>
            <a:ext cx="5195" cy="38533"/>
          </a:xfrm>
          <a:custGeom>
            <a:avLst/>
            <a:gdLst/>
            <a:ahLst/>
            <a:cxnLst/>
            <a:rect l="l" t="t" r="r" b="b"/>
            <a:pathLst>
              <a:path w="7620" h="56515">
                <a:moveTo>
                  <a:pt x="7528" y="56387"/>
                </a:moveTo>
                <a:lnTo>
                  <a:pt x="0" y="0"/>
                </a:lnTo>
              </a:path>
            </a:pathLst>
          </a:custGeom>
          <a:ln w="10667">
            <a:solidFill>
              <a:srgbClr val="000000"/>
            </a:solidFill>
          </a:ln>
        </p:spPr>
        <p:txBody>
          <a:bodyPr wrap="square" lIns="0" tIns="0" rIns="0" bIns="0" rtlCol="0"/>
          <a:lstStyle/>
          <a:p>
            <a:endParaRPr sz="1227"/>
          </a:p>
        </p:txBody>
      </p:sp>
      <p:sp>
        <p:nvSpPr>
          <p:cNvPr id="86" name="object 86"/>
          <p:cNvSpPr/>
          <p:nvPr/>
        </p:nvSpPr>
        <p:spPr>
          <a:xfrm>
            <a:off x="5161816" y="4971197"/>
            <a:ext cx="16452" cy="116032"/>
          </a:xfrm>
          <a:custGeom>
            <a:avLst/>
            <a:gdLst/>
            <a:ahLst/>
            <a:cxnLst/>
            <a:rect l="l" t="t" r="r" b="b"/>
            <a:pathLst>
              <a:path w="24129" h="170179">
                <a:moveTo>
                  <a:pt x="23545" y="169941"/>
                </a:moveTo>
                <a:lnTo>
                  <a:pt x="0" y="0"/>
                </a:lnTo>
              </a:path>
            </a:pathLst>
          </a:custGeom>
          <a:ln w="10667">
            <a:solidFill>
              <a:srgbClr val="000000"/>
            </a:solidFill>
          </a:ln>
        </p:spPr>
        <p:txBody>
          <a:bodyPr wrap="square" lIns="0" tIns="0" rIns="0" bIns="0" rtlCol="0"/>
          <a:lstStyle/>
          <a:p>
            <a:endParaRPr sz="1227"/>
          </a:p>
        </p:txBody>
      </p:sp>
      <p:sp>
        <p:nvSpPr>
          <p:cNvPr id="87" name="object 87"/>
          <p:cNvSpPr/>
          <p:nvPr/>
        </p:nvSpPr>
        <p:spPr>
          <a:xfrm>
            <a:off x="5151424" y="4894305"/>
            <a:ext cx="5195" cy="38533"/>
          </a:xfrm>
          <a:custGeom>
            <a:avLst/>
            <a:gdLst/>
            <a:ahLst/>
            <a:cxnLst/>
            <a:rect l="l" t="t" r="r" b="b"/>
            <a:pathLst>
              <a:path w="7620" h="56515">
                <a:moveTo>
                  <a:pt x="7619" y="56403"/>
                </a:moveTo>
                <a:lnTo>
                  <a:pt x="0" y="0"/>
                </a:lnTo>
              </a:path>
            </a:pathLst>
          </a:custGeom>
          <a:ln w="10667">
            <a:solidFill>
              <a:srgbClr val="000000"/>
            </a:solidFill>
          </a:ln>
        </p:spPr>
        <p:txBody>
          <a:bodyPr wrap="square" lIns="0" tIns="0" rIns="0" bIns="0" rtlCol="0"/>
          <a:lstStyle/>
          <a:p>
            <a:endParaRPr sz="1227"/>
          </a:p>
        </p:txBody>
      </p:sp>
      <p:sp>
        <p:nvSpPr>
          <p:cNvPr id="88" name="object 88"/>
          <p:cNvSpPr/>
          <p:nvPr/>
        </p:nvSpPr>
        <p:spPr>
          <a:xfrm>
            <a:off x="5140514" y="4816903"/>
            <a:ext cx="5628" cy="38533"/>
          </a:xfrm>
          <a:custGeom>
            <a:avLst/>
            <a:gdLst/>
            <a:ahLst/>
            <a:cxnLst/>
            <a:rect l="l" t="t" r="r" b="b"/>
            <a:pathLst>
              <a:path w="8254" h="56515">
                <a:moveTo>
                  <a:pt x="7635" y="56387"/>
                </a:moveTo>
                <a:lnTo>
                  <a:pt x="0" y="0"/>
                </a:lnTo>
              </a:path>
            </a:pathLst>
          </a:custGeom>
          <a:ln w="10667">
            <a:solidFill>
              <a:srgbClr val="000000"/>
            </a:solidFill>
          </a:ln>
        </p:spPr>
        <p:txBody>
          <a:bodyPr wrap="square" lIns="0" tIns="0" rIns="0" bIns="0" rtlCol="0"/>
          <a:lstStyle/>
          <a:p>
            <a:endParaRPr sz="1227"/>
          </a:p>
        </p:txBody>
      </p:sp>
      <p:sp>
        <p:nvSpPr>
          <p:cNvPr id="89" name="object 89"/>
          <p:cNvSpPr/>
          <p:nvPr/>
        </p:nvSpPr>
        <p:spPr>
          <a:xfrm>
            <a:off x="5118693" y="4662598"/>
            <a:ext cx="16885" cy="116032"/>
          </a:xfrm>
          <a:custGeom>
            <a:avLst/>
            <a:gdLst/>
            <a:ahLst/>
            <a:cxnLst/>
            <a:rect l="l" t="t" r="r" b="b"/>
            <a:pathLst>
              <a:path w="24764" h="170179">
                <a:moveTo>
                  <a:pt x="24368" y="169925"/>
                </a:moveTo>
                <a:lnTo>
                  <a:pt x="0" y="0"/>
                </a:lnTo>
              </a:path>
            </a:pathLst>
          </a:custGeom>
          <a:ln w="10667">
            <a:solidFill>
              <a:srgbClr val="000000"/>
            </a:solidFill>
          </a:ln>
        </p:spPr>
        <p:txBody>
          <a:bodyPr wrap="square" lIns="0" tIns="0" rIns="0" bIns="0" rtlCol="0"/>
          <a:lstStyle/>
          <a:p>
            <a:endParaRPr sz="1227"/>
          </a:p>
        </p:txBody>
      </p:sp>
      <p:sp>
        <p:nvSpPr>
          <p:cNvPr id="90" name="object 90"/>
          <p:cNvSpPr/>
          <p:nvPr/>
        </p:nvSpPr>
        <p:spPr>
          <a:xfrm>
            <a:off x="5108292" y="4585706"/>
            <a:ext cx="5628" cy="38533"/>
          </a:xfrm>
          <a:custGeom>
            <a:avLst/>
            <a:gdLst/>
            <a:ahLst/>
            <a:cxnLst/>
            <a:rect l="l" t="t" r="r" b="b"/>
            <a:pathLst>
              <a:path w="8254" h="56515">
                <a:moveTo>
                  <a:pt x="7635" y="56387"/>
                </a:moveTo>
                <a:lnTo>
                  <a:pt x="0" y="0"/>
                </a:lnTo>
              </a:path>
            </a:pathLst>
          </a:custGeom>
          <a:ln w="10667">
            <a:solidFill>
              <a:srgbClr val="000000"/>
            </a:solidFill>
          </a:ln>
        </p:spPr>
        <p:txBody>
          <a:bodyPr wrap="square" lIns="0" tIns="0" rIns="0" bIns="0" rtlCol="0"/>
          <a:lstStyle/>
          <a:p>
            <a:endParaRPr sz="1227"/>
          </a:p>
        </p:txBody>
      </p:sp>
      <p:sp>
        <p:nvSpPr>
          <p:cNvPr id="91" name="object 91"/>
          <p:cNvSpPr/>
          <p:nvPr/>
        </p:nvSpPr>
        <p:spPr>
          <a:xfrm>
            <a:off x="5097382" y="4508293"/>
            <a:ext cx="5628" cy="38533"/>
          </a:xfrm>
          <a:custGeom>
            <a:avLst/>
            <a:gdLst/>
            <a:ahLst/>
            <a:cxnLst/>
            <a:rect l="l" t="t" r="r" b="b"/>
            <a:pathLst>
              <a:path w="8254" h="56515">
                <a:moveTo>
                  <a:pt x="7635" y="56372"/>
                </a:moveTo>
                <a:lnTo>
                  <a:pt x="0" y="0"/>
                </a:lnTo>
              </a:path>
            </a:pathLst>
          </a:custGeom>
          <a:ln w="10667">
            <a:solidFill>
              <a:srgbClr val="000000"/>
            </a:solidFill>
          </a:ln>
        </p:spPr>
        <p:txBody>
          <a:bodyPr wrap="square" lIns="0" tIns="0" rIns="0" bIns="0" rtlCol="0"/>
          <a:lstStyle/>
          <a:p>
            <a:endParaRPr sz="1227"/>
          </a:p>
        </p:txBody>
      </p:sp>
      <p:sp>
        <p:nvSpPr>
          <p:cNvPr id="92" name="object 92"/>
          <p:cNvSpPr/>
          <p:nvPr/>
        </p:nvSpPr>
        <p:spPr>
          <a:xfrm>
            <a:off x="5065159" y="4277096"/>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93" name="object 93"/>
          <p:cNvSpPr/>
          <p:nvPr/>
        </p:nvSpPr>
        <p:spPr>
          <a:xfrm>
            <a:off x="5054249" y="4199683"/>
            <a:ext cx="5628" cy="38533"/>
          </a:xfrm>
          <a:custGeom>
            <a:avLst/>
            <a:gdLst/>
            <a:ahLst/>
            <a:cxnLst/>
            <a:rect l="l" t="t" r="r" b="b"/>
            <a:pathLst>
              <a:path w="8254" h="56514">
                <a:moveTo>
                  <a:pt x="7635" y="56387"/>
                </a:moveTo>
                <a:lnTo>
                  <a:pt x="0" y="0"/>
                </a:lnTo>
              </a:path>
            </a:pathLst>
          </a:custGeom>
          <a:ln w="10667">
            <a:solidFill>
              <a:srgbClr val="000000"/>
            </a:solidFill>
          </a:ln>
        </p:spPr>
        <p:txBody>
          <a:bodyPr wrap="square" lIns="0" tIns="0" rIns="0" bIns="0" rtlCol="0"/>
          <a:lstStyle/>
          <a:p>
            <a:endParaRPr sz="1227"/>
          </a:p>
        </p:txBody>
      </p:sp>
      <p:sp>
        <p:nvSpPr>
          <p:cNvPr id="94" name="object 94"/>
          <p:cNvSpPr/>
          <p:nvPr/>
        </p:nvSpPr>
        <p:spPr>
          <a:xfrm>
            <a:off x="5022027" y="3968486"/>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95" name="object 95"/>
          <p:cNvSpPr/>
          <p:nvPr/>
        </p:nvSpPr>
        <p:spPr>
          <a:xfrm>
            <a:off x="5011117" y="3891073"/>
            <a:ext cx="5628" cy="38533"/>
          </a:xfrm>
          <a:custGeom>
            <a:avLst/>
            <a:gdLst/>
            <a:ahLst/>
            <a:cxnLst/>
            <a:rect l="l" t="t" r="r" b="b"/>
            <a:pathLst>
              <a:path w="8254" h="56514">
                <a:moveTo>
                  <a:pt x="7635" y="56387"/>
                </a:moveTo>
                <a:lnTo>
                  <a:pt x="0" y="0"/>
                </a:lnTo>
              </a:path>
            </a:pathLst>
          </a:custGeom>
          <a:ln w="10667">
            <a:solidFill>
              <a:srgbClr val="000000"/>
            </a:solidFill>
          </a:ln>
        </p:spPr>
        <p:txBody>
          <a:bodyPr wrap="square" lIns="0" tIns="0" rIns="0" bIns="0" rtlCol="0"/>
          <a:lstStyle/>
          <a:p>
            <a:endParaRPr sz="1227"/>
          </a:p>
        </p:txBody>
      </p:sp>
      <p:sp>
        <p:nvSpPr>
          <p:cNvPr id="96" name="object 96"/>
          <p:cNvSpPr/>
          <p:nvPr/>
        </p:nvSpPr>
        <p:spPr>
          <a:xfrm>
            <a:off x="4806436" y="2425436"/>
            <a:ext cx="5628" cy="38533"/>
          </a:xfrm>
          <a:custGeom>
            <a:avLst/>
            <a:gdLst/>
            <a:ahLst/>
            <a:cxnLst/>
            <a:rect l="l" t="t" r="r" b="b"/>
            <a:pathLst>
              <a:path w="8254" h="56514">
                <a:moveTo>
                  <a:pt x="7635" y="56387"/>
                </a:moveTo>
                <a:lnTo>
                  <a:pt x="0" y="0"/>
                </a:lnTo>
              </a:path>
            </a:pathLst>
          </a:custGeom>
          <a:ln w="10667">
            <a:solidFill>
              <a:srgbClr val="000000"/>
            </a:solidFill>
          </a:ln>
        </p:spPr>
        <p:txBody>
          <a:bodyPr wrap="square" lIns="0" tIns="0" rIns="0" bIns="0" rtlCol="0"/>
          <a:lstStyle/>
          <a:p>
            <a:endParaRPr sz="1227"/>
          </a:p>
        </p:txBody>
      </p:sp>
      <p:sp>
        <p:nvSpPr>
          <p:cNvPr id="97" name="object 97"/>
          <p:cNvSpPr/>
          <p:nvPr/>
        </p:nvSpPr>
        <p:spPr>
          <a:xfrm>
            <a:off x="4795536" y="2348023"/>
            <a:ext cx="6061" cy="38533"/>
          </a:xfrm>
          <a:custGeom>
            <a:avLst/>
            <a:gdLst/>
            <a:ahLst/>
            <a:cxnLst/>
            <a:rect l="l" t="t" r="r" b="b"/>
            <a:pathLst>
              <a:path w="8889" h="56514">
                <a:moveTo>
                  <a:pt x="8366" y="56387"/>
                </a:moveTo>
                <a:lnTo>
                  <a:pt x="0" y="0"/>
                </a:lnTo>
              </a:path>
            </a:pathLst>
          </a:custGeom>
          <a:ln w="10667">
            <a:solidFill>
              <a:srgbClr val="000000"/>
            </a:solidFill>
          </a:ln>
        </p:spPr>
        <p:txBody>
          <a:bodyPr wrap="square" lIns="0" tIns="0" rIns="0" bIns="0" rtlCol="0"/>
          <a:lstStyle/>
          <a:p>
            <a:endParaRPr sz="1227"/>
          </a:p>
        </p:txBody>
      </p:sp>
      <p:sp>
        <p:nvSpPr>
          <p:cNvPr id="98" name="object 98"/>
          <p:cNvSpPr/>
          <p:nvPr/>
        </p:nvSpPr>
        <p:spPr>
          <a:xfrm>
            <a:off x="4774214" y="2193718"/>
            <a:ext cx="16452" cy="116032"/>
          </a:xfrm>
          <a:custGeom>
            <a:avLst/>
            <a:gdLst/>
            <a:ahLst/>
            <a:cxnLst/>
            <a:rect l="l" t="t" r="r" b="b"/>
            <a:pathLst>
              <a:path w="24129" h="170179">
                <a:moveTo>
                  <a:pt x="23637" y="169925"/>
                </a:moveTo>
                <a:lnTo>
                  <a:pt x="0" y="0"/>
                </a:lnTo>
              </a:path>
            </a:pathLst>
          </a:custGeom>
          <a:ln w="10667">
            <a:solidFill>
              <a:srgbClr val="000000"/>
            </a:solidFill>
          </a:ln>
        </p:spPr>
        <p:txBody>
          <a:bodyPr wrap="square" lIns="0" tIns="0" rIns="0" bIns="0" rtlCol="0"/>
          <a:lstStyle/>
          <a:p>
            <a:endParaRPr sz="1227"/>
          </a:p>
        </p:txBody>
      </p:sp>
      <p:sp>
        <p:nvSpPr>
          <p:cNvPr id="99" name="object 99"/>
          <p:cNvSpPr/>
          <p:nvPr/>
        </p:nvSpPr>
        <p:spPr>
          <a:xfrm>
            <a:off x="4763304" y="2116826"/>
            <a:ext cx="5628" cy="38533"/>
          </a:xfrm>
          <a:custGeom>
            <a:avLst/>
            <a:gdLst/>
            <a:ahLst/>
            <a:cxnLst/>
            <a:rect l="l" t="t" r="r" b="b"/>
            <a:pathLst>
              <a:path w="8254" h="56514">
                <a:moveTo>
                  <a:pt x="7635" y="56403"/>
                </a:moveTo>
                <a:lnTo>
                  <a:pt x="0" y="0"/>
                </a:lnTo>
              </a:path>
            </a:pathLst>
          </a:custGeom>
          <a:ln w="10667">
            <a:solidFill>
              <a:srgbClr val="000000"/>
            </a:solidFill>
          </a:ln>
        </p:spPr>
        <p:txBody>
          <a:bodyPr wrap="square" lIns="0" tIns="0" rIns="0" bIns="0" rtlCol="0"/>
          <a:lstStyle/>
          <a:p>
            <a:endParaRPr sz="1227"/>
          </a:p>
        </p:txBody>
      </p:sp>
      <p:sp>
        <p:nvSpPr>
          <p:cNvPr id="100" name="object 100"/>
          <p:cNvSpPr/>
          <p:nvPr/>
        </p:nvSpPr>
        <p:spPr>
          <a:xfrm>
            <a:off x="4752393" y="2039413"/>
            <a:ext cx="6061" cy="38533"/>
          </a:xfrm>
          <a:custGeom>
            <a:avLst/>
            <a:gdLst/>
            <a:ahLst/>
            <a:cxnLst/>
            <a:rect l="l" t="t" r="r" b="b"/>
            <a:pathLst>
              <a:path w="8889" h="56514">
                <a:moveTo>
                  <a:pt x="8381" y="56387"/>
                </a:moveTo>
                <a:lnTo>
                  <a:pt x="0" y="0"/>
                </a:lnTo>
              </a:path>
            </a:pathLst>
          </a:custGeom>
          <a:ln w="10667">
            <a:solidFill>
              <a:srgbClr val="000000"/>
            </a:solidFill>
          </a:ln>
        </p:spPr>
        <p:txBody>
          <a:bodyPr wrap="square" lIns="0" tIns="0" rIns="0" bIns="0" rtlCol="0"/>
          <a:lstStyle/>
          <a:p>
            <a:endParaRPr sz="1227"/>
          </a:p>
        </p:txBody>
      </p:sp>
      <p:sp>
        <p:nvSpPr>
          <p:cNvPr id="101" name="object 101"/>
          <p:cNvSpPr/>
          <p:nvPr/>
        </p:nvSpPr>
        <p:spPr>
          <a:xfrm>
            <a:off x="4731081" y="1885118"/>
            <a:ext cx="16452" cy="116032"/>
          </a:xfrm>
          <a:custGeom>
            <a:avLst/>
            <a:gdLst/>
            <a:ahLst/>
            <a:cxnLst/>
            <a:rect l="l" t="t" r="r" b="b"/>
            <a:pathLst>
              <a:path w="24129" h="170180">
                <a:moveTo>
                  <a:pt x="23637" y="169910"/>
                </a:moveTo>
                <a:lnTo>
                  <a:pt x="0" y="0"/>
                </a:lnTo>
              </a:path>
            </a:pathLst>
          </a:custGeom>
          <a:ln w="10667">
            <a:solidFill>
              <a:srgbClr val="000000"/>
            </a:solidFill>
          </a:ln>
        </p:spPr>
        <p:txBody>
          <a:bodyPr wrap="square" lIns="0" tIns="0" rIns="0" bIns="0" rtlCol="0"/>
          <a:lstStyle/>
          <a:p>
            <a:endParaRPr sz="1227"/>
          </a:p>
        </p:txBody>
      </p:sp>
      <p:sp>
        <p:nvSpPr>
          <p:cNvPr id="102" name="object 102"/>
          <p:cNvSpPr/>
          <p:nvPr/>
        </p:nvSpPr>
        <p:spPr>
          <a:xfrm>
            <a:off x="4720171" y="1808226"/>
            <a:ext cx="5628" cy="38533"/>
          </a:xfrm>
          <a:custGeom>
            <a:avLst/>
            <a:gdLst/>
            <a:ahLst/>
            <a:cxnLst/>
            <a:rect l="l" t="t" r="r" b="b"/>
            <a:pathLst>
              <a:path w="8254" h="56514">
                <a:moveTo>
                  <a:pt x="7635" y="56372"/>
                </a:moveTo>
                <a:lnTo>
                  <a:pt x="0" y="0"/>
                </a:lnTo>
              </a:path>
            </a:pathLst>
          </a:custGeom>
          <a:ln w="10667">
            <a:solidFill>
              <a:srgbClr val="000000"/>
            </a:solidFill>
          </a:ln>
        </p:spPr>
        <p:txBody>
          <a:bodyPr wrap="square" lIns="0" tIns="0" rIns="0" bIns="0" rtlCol="0"/>
          <a:lstStyle/>
          <a:p>
            <a:endParaRPr sz="1227"/>
          </a:p>
        </p:txBody>
      </p:sp>
      <p:sp>
        <p:nvSpPr>
          <p:cNvPr id="103" name="object 103"/>
          <p:cNvSpPr/>
          <p:nvPr/>
        </p:nvSpPr>
        <p:spPr>
          <a:xfrm>
            <a:off x="4709260" y="1730803"/>
            <a:ext cx="6061" cy="38533"/>
          </a:xfrm>
          <a:custGeom>
            <a:avLst/>
            <a:gdLst/>
            <a:ahLst/>
            <a:cxnLst/>
            <a:rect l="l" t="t" r="r" b="b"/>
            <a:pathLst>
              <a:path w="8889" h="56514">
                <a:moveTo>
                  <a:pt x="8381" y="56387"/>
                </a:moveTo>
                <a:lnTo>
                  <a:pt x="0" y="0"/>
                </a:lnTo>
              </a:path>
            </a:pathLst>
          </a:custGeom>
          <a:ln w="10667">
            <a:solidFill>
              <a:srgbClr val="000000"/>
            </a:solidFill>
          </a:ln>
        </p:spPr>
        <p:txBody>
          <a:bodyPr wrap="square" lIns="0" tIns="0" rIns="0" bIns="0" rtlCol="0"/>
          <a:lstStyle/>
          <a:p>
            <a:endParaRPr sz="1227"/>
          </a:p>
        </p:txBody>
      </p:sp>
      <p:sp>
        <p:nvSpPr>
          <p:cNvPr id="104" name="object 104"/>
          <p:cNvSpPr/>
          <p:nvPr/>
        </p:nvSpPr>
        <p:spPr>
          <a:xfrm>
            <a:off x="4687959" y="1576498"/>
            <a:ext cx="16452" cy="116032"/>
          </a:xfrm>
          <a:custGeom>
            <a:avLst/>
            <a:gdLst/>
            <a:ahLst/>
            <a:cxnLst/>
            <a:rect l="l" t="t" r="r" b="b"/>
            <a:pathLst>
              <a:path w="24129" h="170180">
                <a:moveTo>
                  <a:pt x="23621" y="169925"/>
                </a:moveTo>
                <a:lnTo>
                  <a:pt x="0" y="0"/>
                </a:lnTo>
              </a:path>
            </a:pathLst>
          </a:custGeom>
          <a:ln w="10667">
            <a:solidFill>
              <a:srgbClr val="000000"/>
            </a:solidFill>
          </a:ln>
        </p:spPr>
        <p:txBody>
          <a:bodyPr wrap="square" lIns="0" tIns="0" rIns="0" bIns="0" rtlCol="0"/>
          <a:lstStyle/>
          <a:p>
            <a:endParaRPr sz="1227"/>
          </a:p>
        </p:txBody>
      </p:sp>
      <p:sp>
        <p:nvSpPr>
          <p:cNvPr id="105" name="object 105"/>
          <p:cNvSpPr/>
          <p:nvPr/>
        </p:nvSpPr>
        <p:spPr>
          <a:xfrm>
            <a:off x="4677049" y="1499086"/>
            <a:ext cx="5195" cy="38966"/>
          </a:xfrm>
          <a:custGeom>
            <a:avLst/>
            <a:gdLst/>
            <a:ahLst/>
            <a:cxnLst/>
            <a:rect l="l" t="t" r="r" b="b"/>
            <a:pathLst>
              <a:path w="7620" h="57150">
                <a:moveTo>
                  <a:pt x="7619" y="57149"/>
                </a:moveTo>
                <a:lnTo>
                  <a:pt x="0" y="0"/>
                </a:lnTo>
              </a:path>
            </a:pathLst>
          </a:custGeom>
          <a:ln w="10667">
            <a:solidFill>
              <a:srgbClr val="000000"/>
            </a:solidFill>
          </a:ln>
        </p:spPr>
        <p:txBody>
          <a:bodyPr wrap="square" lIns="0" tIns="0" rIns="0" bIns="0" rtlCol="0"/>
          <a:lstStyle/>
          <a:p>
            <a:endParaRPr sz="1227"/>
          </a:p>
        </p:txBody>
      </p:sp>
      <p:sp>
        <p:nvSpPr>
          <p:cNvPr id="106" name="object 106"/>
          <p:cNvSpPr/>
          <p:nvPr/>
        </p:nvSpPr>
        <p:spPr>
          <a:xfrm>
            <a:off x="4666138" y="1422193"/>
            <a:ext cx="6061" cy="38533"/>
          </a:xfrm>
          <a:custGeom>
            <a:avLst/>
            <a:gdLst/>
            <a:ahLst/>
            <a:cxnLst/>
            <a:rect l="l" t="t" r="r" b="b"/>
            <a:pathLst>
              <a:path w="8889" h="56514">
                <a:moveTo>
                  <a:pt x="8366" y="56403"/>
                </a:moveTo>
                <a:lnTo>
                  <a:pt x="0" y="0"/>
                </a:lnTo>
              </a:path>
            </a:pathLst>
          </a:custGeom>
          <a:ln w="10667">
            <a:solidFill>
              <a:srgbClr val="000000"/>
            </a:solidFill>
          </a:ln>
        </p:spPr>
        <p:txBody>
          <a:bodyPr wrap="square" lIns="0" tIns="0" rIns="0" bIns="0" rtlCol="0"/>
          <a:lstStyle/>
          <a:p>
            <a:endParaRPr sz="1227"/>
          </a:p>
        </p:txBody>
      </p:sp>
      <p:sp>
        <p:nvSpPr>
          <p:cNvPr id="107" name="object 107"/>
          <p:cNvSpPr/>
          <p:nvPr/>
        </p:nvSpPr>
        <p:spPr>
          <a:xfrm>
            <a:off x="4631318" y="1171263"/>
            <a:ext cx="29874" cy="212581"/>
          </a:xfrm>
          <a:custGeom>
            <a:avLst/>
            <a:gdLst/>
            <a:ahLst/>
            <a:cxnLst/>
            <a:rect l="l" t="t" r="r" b="b"/>
            <a:pathLst>
              <a:path w="43814" h="311785">
                <a:moveTo>
                  <a:pt x="43449" y="311657"/>
                </a:moveTo>
                <a:lnTo>
                  <a:pt x="0" y="0"/>
                </a:lnTo>
              </a:path>
            </a:pathLst>
          </a:custGeom>
          <a:ln w="10667">
            <a:solidFill>
              <a:srgbClr val="000000"/>
            </a:solidFill>
          </a:ln>
        </p:spPr>
        <p:txBody>
          <a:bodyPr wrap="square" lIns="0" tIns="0" rIns="0" bIns="0" rtlCol="0"/>
          <a:lstStyle/>
          <a:p>
            <a:endParaRPr sz="1227"/>
          </a:p>
        </p:txBody>
      </p:sp>
      <p:sp>
        <p:nvSpPr>
          <p:cNvPr id="108" name="object 108"/>
          <p:cNvSpPr/>
          <p:nvPr/>
        </p:nvSpPr>
        <p:spPr>
          <a:xfrm>
            <a:off x="2718372" y="2471675"/>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109" name="object 109"/>
          <p:cNvSpPr/>
          <p:nvPr/>
        </p:nvSpPr>
        <p:spPr>
          <a:xfrm>
            <a:off x="2640950" y="2469077"/>
            <a:ext cx="39399" cy="1732"/>
          </a:xfrm>
          <a:custGeom>
            <a:avLst/>
            <a:gdLst/>
            <a:ahLst/>
            <a:cxnLst/>
            <a:rect l="l" t="t" r="r" b="b"/>
            <a:pathLst>
              <a:path w="57785" h="2539">
                <a:moveTo>
                  <a:pt x="-5333" y="1142"/>
                </a:moveTo>
                <a:lnTo>
                  <a:pt x="62499" y="1142"/>
                </a:lnTo>
              </a:path>
            </a:pathLst>
          </a:custGeom>
          <a:ln w="12953">
            <a:solidFill>
              <a:srgbClr val="000000"/>
            </a:solidFill>
          </a:ln>
        </p:spPr>
        <p:txBody>
          <a:bodyPr wrap="square" lIns="0" tIns="0" rIns="0" bIns="0" rtlCol="0"/>
          <a:lstStyle/>
          <a:p>
            <a:endParaRPr sz="1227"/>
          </a:p>
        </p:txBody>
      </p:sp>
      <p:sp>
        <p:nvSpPr>
          <p:cNvPr id="110" name="object 110"/>
          <p:cNvSpPr/>
          <p:nvPr/>
        </p:nvSpPr>
        <p:spPr>
          <a:xfrm>
            <a:off x="2485096" y="2464401"/>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111" name="object 111"/>
          <p:cNvSpPr/>
          <p:nvPr/>
        </p:nvSpPr>
        <p:spPr>
          <a:xfrm>
            <a:off x="2407165" y="2461804"/>
            <a:ext cx="38966" cy="1299"/>
          </a:xfrm>
          <a:custGeom>
            <a:avLst/>
            <a:gdLst/>
            <a:ahLst/>
            <a:cxnLst/>
            <a:rect l="l" t="t" r="r" b="b"/>
            <a:pathLst>
              <a:path w="57150" h="1904">
                <a:moveTo>
                  <a:pt x="-5333" y="769"/>
                </a:moveTo>
                <a:lnTo>
                  <a:pt x="62483" y="769"/>
                </a:lnTo>
              </a:path>
            </a:pathLst>
          </a:custGeom>
          <a:ln w="12207">
            <a:solidFill>
              <a:srgbClr val="000000"/>
            </a:solidFill>
          </a:ln>
        </p:spPr>
        <p:txBody>
          <a:bodyPr wrap="square" lIns="0" tIns="0" rIns="0" bIns="0" rtlCol="0"/>
          <a:lstStyle/>
          <a:p>
            <a:endParaRPr sz="1227"/>
          </a:p>
        </p:txBody>
      </p:sp>
      <p:sp>
        <p:nvSpPr>
          <p:cNvPr id="112" name="object 112"/>
          <p:cNvSpPr/>
          <p:nvPr/>
        </p:nvSpPr>
        <p:spPr>
          <a:xfrm>
            <a:off x="2329233" y="2459206"/>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113" name="object 113"/>
          <p:cNvSpPr/>
          <p:nvPr/>
        </p:nvSpPr>
        <p:spPr>
          <a:xfrm>
            <a:off x="2173369" y="2454530"/>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114" name="object 114"/>
          <p:cNvSpPr/>
          <p:nvPr/>
        </p:nvSpPr>
        <p:spPr>
          <a:xfrm>
            <a:off x="1830471" y="2443619"/>
            <a:ext cx="148936" cy="4763"/>
          </a:xfrm>
          <a:custGeom>
            <a:avLst/>
            <a:gdLst/>
            <a:ahLst/>
            <a:cxnLst/>
            <a:rect l="l" t="t" r="r" b="b"/>
            <a:pathLst>
              <a:path w="218439" h="6985">
                <a:moveTo>
                  <a:pt x="217930" y="6857"/>
                </a:moveTo>
                <a:lnTo>
                  <a:pt x="0" y="0"/>
                </a:lnTo>
              </a:path>
            </a:pathLst>
          </a:custGeom>
          <a:ln w="10667">
            <a:solidFill>
              <a:srgbClr val="000000"/>
            </a:solidFill>
          </a:ln>
        </p:spPr>
        <p:txBody>
          <a:bodyPr wrap="square" lIns="0" tIns="0" rIns="0" bIns="0" rtlCol="0"/>
          <a:lstStyle/>
          <a:p>
            <a:endParaRPr sz="1227"/>
          </a:p>
        </p:txBody>
      </p:sp>
      <p:sp>
        <p:nvSpPr>
          <p:cNvPr id="115" name="object 115"/>
          <p:cNvSpPr/>
          <p:nvPr/>
        </p:nvSpPr>
        <p:spPr>
          <a:xfrm>
            <a:off x="4150230" y="1517270"/>
            <a:ext cx="39399" cy="1299"/>
          </a:xfrm>
          <a:custGeom>
            <a:avLst/>
            <a:gdLst/>
            <a:ahLst/>
            <a:cxnLst/>
            <a:rect l="l" t="t" r="r" b="b"/>
            <a:pathLst>
              <a:path w="57785" h="1905">
                <a:moveTo>
                  <a:pt x="-5333" y="761"/>
                </a:moveTo>
                <a:lnTo>
                  <a:pt x="62499" y="761"/>
                </a:lnTo>
              </a:path>
            </a:pathLst>
          </a:custGeom>
          <a:ln w="12191">
            <a:solidFill>
              <a:srgbClr val="000000"/>
            </a:solidFill>
          </a:ln>
        </p:spPr>
        <p:txBody>
          <a:bodyPr wrap="square" lIns="0" tIns="0" rIns="0" bIns="0" rtlCol="0"/>
          <a:lstStyle/>
          <a:p>
            <a:endParaRPr sz="1227"/>
          </a:p>
        </p:txBody>
      </p:sp>
      <p:sp>
        <p:nvSpPr>
          <p:cNvPr id="116" name="object 116"/>
          <p:cNvSpPr/>
          <p:nvPr/>
        </p:nvSpPr>
        <p:spPr>
          <a:xfrm>
            <a:off x="4072298" y="1514672"/>
            <a:ext cx="39399" cy="1732"/>
          </a:xfrm>
          <a:custGeom>
            <a:avLst/>
            <a:gdLst/>
            <a:ahLst/>
            <a:cxnLst/>
            <a:rect l="l" t="t" r="r" b="b"/>
            <a:pathLst>
              <a:path w="57785" h="2539">
                <a:moveTo>
                  <a:pt x="-5333" y="1142"/>
                </a:moveTo>
                <a:lnTo>
                  <a:pt x="62499" y="1142"/>
                </a:lnTo>
              </a:path>
            </a:pathLst>
          </a:custGeom>
          <a:ln w="12953">
            <a:solidFill>
              <a:srgbClr val="000000"/>
            </a:solidFill>
          </a:ln>
        </p:spPr>
        <p:txBody>
          <a:bodyPr wrap="square" lIns="0" tIns="0" rIns="0" bIns="0" rtlCol="0"/>
          <a:lstStyle/>
          <a:p>
            <a:endParaRPr sz="1227"/>
          </a:p>
        </p:txBody>
      </p:sp>
      <p:sp>
        <p:nvSpPr>
          <p:cNvPr id="117" name="object 117"/>
          <p:cNvSpPr/>
          <p:nvPr/>
        </p:nvSpPr>
        <p:spPr>
          <a:xfrm>
            <a:off x="3916444" y="1509996"/>
            <a:ext cx="116898" cy="3897"/>
          </a:xfrm>
          <a:custGeom>
            <a:avLst/>
            <a:gdLst/>
            <a:ahLst/>
            <a:cxnLst/>
            <a:rect l="l" t="t" r="r" b="b"/>
            <a:pathLst>
              <a:path w="171450" h="5714">
                <a:moveTo>
                  <a:pt x="171449" y="5349"/>
                </a:moveTo>
                <a:lnTo>
                  <a:pt x="0" y="0"/>
                </a:lnTo>
              </a:path>
            </a:pathLst>
          </a:custGeom>
          <a:ln w="10667">
            <a:solidFill>
              <a:srgbClr val="000000"/>
            </a:solidFill>
          </a:ln>
        </p:spPr>
        <p:txBody>
          <a:bodyPr wrap="square" lIns="0" tIns="0" rIns="0" bIns="0" rtlCol="0"/>
          <a:lstStyle/>
          <a:p>
            <a:endParaRPr sz="1227"/>
          </a:p>
        </p:txBody>
      </p:sp>
      <p:sp>
        <p:nvSpPr>
          <p:cNvPr id="118" name="object 118"/>
          <p:cNvSpPr/>
          <p:nvPr/>
        </p:nvSpPr>
        <p:spPr>
          <a:xfrm>
            <a:off x="3605236" y="1500125"/>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119" name="object 119"/>
          <p:cNvSpPr/>
          <p:nvPr/>
        </p:nvSpPr>
        <p:spPr>
          <a:xfrm>
            <a:off x="3527305" y="1497527"/>
            <a:ext cx="38966" cy="1732"/>
          </a:xfrm>
          <a:custGeom>
            <a:avLst/>
            <a:gdLst/>
            <a:ahLst/>
            <a:cxnLst/>
            <a:rect l="l" t="t" r="r" b="b"/>
            <a:pathLst>
              <a:path w="57150" h="2539">
                <a:moveTo>
                  <a:pt x="-5333" y="1142"/>
                </a:moveTo>
                <a:lnTo>
                  <a:pt x="62468" y="1142"/>
                </a:lnTo>
              </a:path>
            </a:pathLst>
          </a:custGeom>
          <a:ln w="12953">
            <a:solidFill>
              <a:srgbClr val="000000"/>
            </a:solidFill>
          </a:ln>
        </p:spPr>
        <p:txBody>
          <a:bodyPr wrap="square" lIns="0" tIns="0" rIns="0" bIns="0" rtlCol="0"/>
          <a:lstStyle/>
          <a:p>
            <a:endParaRPr sz="1227"/>
          </a:p>
        </p:txBody>
      </p:sp>
      <p:sp>
        <p:nvSpPr>
          <p:cNvPr id="120" name="object 120"/>
          <p:cNvSpPr/>
          <p:nvPr/>
        </p:nvSpPr>
        <p:spPr>
          <a:xfrm>
            <a:off x="3449373" y="1495459"/>
            <a:ext cx="38966" cy="1299"/>
          </a:xfrm>
          <a:custGeom>
            <a:avLst/>
            <a:gdLst/>
            <a:ahLst/>
            <a:cxnLst/>
            <a:rect l="l" t="t" r="r" b="b"/>
            <a:pathLst>
              <a:path w="57150" h="1905">
                <a:moveTo>
                  <a:pt x="-5333" y="754"/>
                </a:moveTo>
                <a:lnTo>
                  <a:pt x="62483" y="754"/>
                </a:lnTo>
              </a:path>
            </a:pathLst>
          </a:custGeom>
          <a:ln w="12176">
            <a:solidFill>
              <a:srgbClr val="000000"/>
            </a:solidFill>
          </a:ln>
        </p:spPr>
        <p:txBody>
          <a:bodyPr wrap="square" lIns="0" tIns="0" rIns="0" bIns="0" rtlCol="0"/>
          <a:lstStyle/>
          <a:p>
            <a:endParaRPr sz="1227"/>
          </a:p>
        </p:txBody>
      </p:sp>
      <p:sp>
        <p:nvSpPr>
          <p:cNvPr id="121" name="object 121"/>
          <p:cNvSpPr/>
          <p:nvPr/>
        </p:nvSpPr>
        <p:spPr>
          <a:xfrm>
            <a:off x="3293499" y="1490254"/>
            <a:ext cx="117331" cy="3897"/>
          </a:xfrm>
          <a:custGeom>
            <a:avLst/>
            <a:gdLst/>
            <a:ahLst/>
            <a:cxnLst/>
            <a:rect l="l" t="t" r="r" b="b"/>
            <a:pathLst>
              <a:path w="172085" h="5714">
                <a:moveTo>
                  <a:pt x="171465" y="5333"/>
                </a:moveTo>
                <a:lnTo>
                  <a:pt x="0" y="0"/>
                </a:lnTo>
              </a:path>
            </a:pathLst>
          </a:custGeom>
          <a:ln w="10667">
            <a:solidFill>
              <a:srgbClr val="000000"/>
            </a:solidFill>
          </a:ln>
        </p:spPr>
        <p:txBody>
          <a:bodyPr wrap="square" lIns="0" tIns="0" rIns="0" bIns="0" rtlCol="0"/>
          <a:lstStyle/>
          <a:p>
            <a:endParaRPr sz="1227"/>
          </a:p>
        </p:txBody>
      </p:sp>
      <p:sp>
        <p:nvSpPr>
          <p:cNvPr id="122" name="object 122"/>
          <p:cNvSpPr/>
          <p:nvPr/>
        </p:nvSpPr>
        <p:spPr>
          <a:xfrm>
            <a:off x="3216097" y="1488176"/>
            <a:ext cx="38533" cy="1299"/>
          </a:xfrm>
          <a:custGeom>
            <a:avLst/>
            <a:gdLst/>
            <a:ahLst/>
            <a:cxnLst/>
            <a:rect l="l" t="t" r="r" b="b"/>
            <a:pathLst>
              <a:path w="56514" h="1905">
                <a:moveTo>
                  <a:pt x="-5333" y="769"/>
                </a:moveTo>
                <a:lnTo>
                  <a:pt x="61706" y="769"/>
                </a:lnTo>
              </a:path>
            </a:pathLst>
          </a:custGeom>
          <a:ln w="12207">
            <a:solidFill>
              <a:srgbClr val="000000"/>
            </a:solidFill>
          </a:ln>
        </p:spPr>
        <p:txBody>
          <a:bodyPr wrap="square" lIns="0" tIns="0" rIns="0" bIns="0" rtlCol="0"/>
          <a:lstStyle/>
          <a:p>
            <a:endParaRPr sz="1227"/>
          </a:p>
        </p:txBody>
      </p:sp>
      <p:sp>
        <p:nvSpPr>
          <p:cNvPr id="123" name="object 123"/>
          <p:cNvSpPr/>
          <p:nvPr/>
        </p:nvSpPr>
        <p:spPr>
          <a:xfrm>
            <a:off x="3138165" y="1485578"/>
            <a:ext cx="38966" cy="1299"/>
          </a:xfrm>
          <a:custGeom>
            <a:avLst/>
            <a:gdLst/>
            <a:ahLst/>
            <a:cxnLst/>
            <a:rect l="l" t="t" r="r" b="b"/>
            <a:pathLst>
              <a:path w="57150" h="1905">
                <a:moveTo>
                  <a:pt x="-5333" y="761"/>
                </a:moveTo>
                <a:lnTo>
                  <a:pt x="62468" y="761"/>
                </a:lnTo>
              </a:path>
            </a:pathLst>
          </a:custGeom>
          <a:ln w="12191">
            <a:solidFill>
              <a:srgbClr val="000000"/>
            </a:solidFill>
          </a:ln>
        </p:spPr>
        <p:txBody>
          <a:bodyPr wrap="square" lIns="0" tIns="0" rIns="0" bIns="0" rtlCol="0"/>
          <a:lstStyle/>
          <a:p>
            <a:endParaRPr sz="1227"/>
          </a:p>
        </p:txBody>
      </p:sp>
      <p:sp>
        <p:nvSpPr>
          <p:cNvPr id="124" name="object 124"/>
          <p:cNvSpPr/>
          <p:nvPr/>
        </p:nvSpPr>
        <p:spPr>
          <a:xfrm>
            <a:off x="2982291" y="1480382"/>
            <a:ext cx="117331" cy="4330"/>
          </a:xfrm>
          <a:custGeom>
            <a:avLst/>
            <a:gdLst/>
            <a:ahLst/>
            <a:cxnLst/>
            <a:rect l="l" t="t" r="r" b="b"/>
            <a:pathLst>
              <a:path w="172085" h="6350">
                <a:moveTo>
                  <a:pt x="171465" y="6095"/>
                </a:moveTo>
                <a:lnTo>
                  <a:pt x="0" y="0"/>
                </a:lnTo>
              </a:path>
            </a:pathLst>
          </a:custGeom>
          <a:ln w="10667">
            <a:solidFill>
              <a:srgbClr val="000000"/>
            </a:solidFill>
          </a:ln>
        </p:spPr>
        <p:txBody>
          <a:bodyPr wrap="square" lIns="0" tIns="0" rIns="0" bIns="0" rtlCol="0"/>
          <a:lstStyle/>
          <a:p>
            <a:endParaRPr sz="1227"/>
          </a:p>
        </p:txBody>
      </p:sp>
      <p:sp>
        <p:nvSpPr>
          <p:cNvPr id="125" name="object 125"/>
          <p:cNvSpPr/>
          <p:nvPr/>
        </p:nvSpPr>
        <p:spPr>
          <a:xfrm>
            <a:off x="2904370" y="1478314"/>
            <a:ext cx="38966" cy="1299"/>
          </a:xfrm>
          <a:custGeom>
            <a:avLst/>
            <a:gdLst/>
            <a:ahLst/>
            <a:cxnLst/>
            <a:rect l="l" t="t" r="r" b="b"/>
            <a:pathLst>
              <a:path w="57150" h="1905">
                <a:moveTo>
                  <a:pt x="-5333" y="754"/>
                </a:moveTo>
                <a:lnTo>
                  <a:pt x="62483" y="754"/>
                </a:lnTo>
              </a:path>
            </a:pathLst>
          </a:custGeom>
          <a:ln w="12176">
            <a:solidFill>
              <a:srgbClr val="000000"/>
            </a:solidFill>
          </a:ln>
        </p:spPr>
        <p:txBody>
          <a:bodyPr wrap="square" lIns="0" tIns="0" rIns="0" bIns="0" rtlCol="0"/>
          <a:lstStyle/>
          <a:p>
            <a:endParaRPr sz="1227"/>
          </a:p>
        </p:txBody>
      </p:sp>
      <p:sp>
        <p:nvSpPr>
          <p:cNvPr id="126" name="object 126"/>
          <p:cNvSpPr/>
          <p:nvPr/>
        </p:nvSpPr>
        <p:spPr>
          <a:xfrm>
            <a:off x="2826438" y="1475706"/>
            <a:ext cx="38966" cy="1299"/>
          </a:xfrm>
          <a:custGeom>
            <a:avLst/>
            <a:gdLst/>
            <a:ahLst/>
            <a:cxnLst/>
            <a:rect l="l" t="t" r="r" b="b"/>
            <a:pathLst>
              <a:path w="57150" h="1905">
                <a:moveTo>
                  <a:pt x="-5333" y="761"/>
                </a:moveTo>
                <a:lnTo>
                  <a:pt x="62468" y="761"/>
                </a:lnTo>
              </a:path>
            </a:pathLst>
          </a:custGeom>
          <a:ln w="12191">
            <a:solidFill>
              <a:srgbClr val="000000"/>
            </a:solidFill>
          </a:ln>
        </p:spPr>
        <p:txBody>
          <a:bodyPr wrap="square" lIns="0" tIns="0" rIns="0" bIns="0" rtlCol="0"/>
          <a:lstStyle/>
          <a:p>
            <a:endParaRPr sz="1227"/>
          </a:p>
        </p:txBody>
      </p:sp>
      <p:sp>
        <p:nvSpPr>
          <p:cNvPr id="127" name="object 127"/>
          <p:cNvSpPr/>
          <p:nvPr/>
        </p:nvSpPr>
        <p:spPr>
          <a:xfrm>
            <a:off x="2670574" y="1471030"/>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128" name="object 128"/>
          <p:cNvSpPr/>
          <p:nvPr/>
        </p:nvSpPr>
        <p:spPr>
          <a:xfrm>
            <a:off x="2593152" y="1468433"/>
            <a:ext cx="39399" cy="1299"/>
          </a:xfrm>
          <a:custGeom>
            <a:avLst/>
            <a:gdLst/>
            <a:ahLst/>
            <a:cxnLst/>
            <a:rect l="l" t="t" r="r" b="b"/>
            <a:pathLst>
              <a:path w="57785" h="1905">
                <a:moveTo>
                  <a:pt x="-5333" y="761"/>
                </a:moveTo>
                <a:lnTo>
                  <a:pt x="62499" y="761"/>
                </a:lnTo>
              </a:path>
            </a:pathLst>
          </a:custGeom>
          <a:ln w="12191">
            <a:solidFill>
              <a:srgbClr val="000000"/>
            </a:solidFill>
          </a:ln>
        </p:spPr>
        <p:txBody>
          <a:bodyPr wrap="square" lIns="0" tIns="0" rIns="0" bIns="0" rtlCol="0"/>
          <a:lstStyle/>
          <a:p>
            <a:endParaRPr sz="1227"/>
          </a:p>
        </p:txBody>
      </p:sp>
      <p:sp>
        <p:nvSpPr>
          <p:cNvPr id="129" name="object 129"/>
          <p:cNvSpPr/>
          <p:nvPr/>
        </p:nvSpPr>
        <p:spPr>
          <a:xfrm>
            <a:off x="2515230" y="1465845"/>
            <a:ext cx="38966" cy="1732"/>
          </a:xfrm>
          <a:custGeom>
            <a:avLst/>
            <a:gdLst/>
            <a:ahLst/>
            <a:cxnLst/>
            <a:rect l="l" t="t" r="r" b="b"/>
            <a:pathLst>
              <a:path w="57150" h="2539">
                <a:moveTo>
                  <a:pt x="-5333" y="1135"/>
                </a:moveTo>
                <a:lnTo>
                  <a:pt x="62483" y="1135"/>
                </a:lnTo>
              </a:path>
            </a:pathLst>
          </a:custGeom>
          <a:ln w="12938">
            <a:solidFill>
              <a:srgbClr val="000000"/>
            </a:solidFill>
          </a:ln>
        </p:spPr>
        <p:txBody>
          <a:bodyPr wrap="square" lIns="0" tIns="0" rIns="0" bIns="0" rtlCol="0"/>
          <a:lstStyle/>
          <a:p>
            <a:endParaRPr sz="1227"/>
          </a:p>
        </p:txBody>
      </p:sp>
      <p:sp>
        <p:nvSpPr>
          <p:cNvPr id="130" name="object 130"/>
          <p:cNvSpPr/>
          <p:nvPr/>
        </p:nvSpPr>
        <p:spPr>
          <a:xfrm>
            <a:off x="2359366" y="1461159"/>
            <a:ext cx="116898" cy="3897"/>
          </a:xfrm>
          <a:custGeom>
            <a:avLst/>
            <a:gdLst/>
            <a:ahLst/>
            <a:cxnLst/>
            <a:rect l="l" t="t" r="r" b="b"/>
            <a:pathLst>
              <a:path w="171450" h="5714">
                <a:moveTo>
                  <a:pt x="171434" y="5333"/>
                </a:moveTo>
                <a:lnTo>
                  <a:pt x="0" y="0"/>
                </a:lnTo>
              </a:path>
            </a:pathLst>
          </a:custGeom>
          <a:ln w="10667">
            <a:solidFill>
              <a:srgbClr val="000000"/>
            </a:solidFill>
          </a:ln>
        </p:spPr>
        <p:txBody>
          <a:bodyPr wrap="square" lIns="0" tIns="0" rIns="0" bIns="0" rtlCol="0"/>
          <a:lstStyle/>
          <a:p>
            <a:endParaRPr sz="1227"/>
          </a:p>
        </p:txBody>
      </p:sp>
      <p:sp>
        <p:nvSpPr>
          <p:cNvPr id="131" name="object 131"/>
          <p:cNvSpPr/>
          <p:nvPr/>
        </p:nvSpPr>
        <p:spPr>
          <a:xfrm>
            <a:off x="2281425" y="1458561"/>
            <a:ext cx="39399" cy="1299"/>
          </a:xfrm>
          <a:custGeom>
            <a:avLst/>
            <a:gdLst/>
            <a:ahLst/>
            <a:cxnLst/>
            <a:rect l="l" t="t" r="r" b="b"/>
            <a:pathLst>
              <a:path w="57785" h="1905">
                <a:moveTo>
                  <a:pt x="-5333" y="761"/>
                </a:moveTo>
                <a:lnTo>
                  <a:pt x="62499" y="761"/>
                </a:lnTo>
              </a:path>
            </a:pathLst>
          </a:custGeom>
          <a:ln w="12191">
            <a:solidFill>
              <a:srgbClr val="000000"/>
            </a:solidFill>
          </a:ln>
        </p:spPr>
        <p:txBody>
          <a:bodyPr wrap="square" lIns="0" tIns="0" rIns="0" bIns="0" rtlCol="0"/>
          <a:lstStyle/>
          <a:p>
            <a:endParaRPr sz="1227"/>
          </a:p>
        </p:txBody>
      </p:sp>
      <p:sp>
        <p:nvSpPr>
          <p:cNvPr id="132" name="object 132"/>
          <p:cNvSpPr/>
          <p:nvPr/>
        </p:nvSpPr>
        <p:spPr>
          <a:xfrm>
            <a:off x="2203503" y="1455963"/>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133" name="object 133"/>
          <p:cNvSpPr/>
          <p:nvPr/>
        </p:nvSpPr>
        <p:spPr>
          <a:xfrm>
            <a:off x="3770452" y="1724569"/>
            <a:ext cx="0" cy="448108"/>
          </a:xfrm>
          <a:custGeom>
            <a:avLst/>
            <a:gdLst/>
            <a:ahLst/>
            <a:cxnLst/>
            <a:rect l="l" t="t" r="r" b="b"/>
            <a:pathLst>
              <a:path h="657225">
                <a:moveTo>
                  <a:pt x="0" y="656843"/>
                </a:moveTo>
                <a:lnTo>
                  <a:pt x="0" y="599693"/>
                </a:lnTo>
              </a:path>
              <a:path h="657225">
                <a:moveTo>
                  <a:pt x="0" y="571499"/>
                </a:moveTo>
                <a:lnTo>
                  <a:pt x="0" y="514349"/>
                </a:lnTo>
              </a:path>
              <a:path h="657225">
                <a:moveTo>
                  <a:pt x="0" y="485409"/>
                </a:moveTo>
                <a:lnTo>
                  <a:pt x="0" y="428243"/>
                </a:lnTo>
              </a:path>
              <a:path h="657225">
                <a:moveTo>
                  <a:pt x="0" y="400049"/>
                </a:moveTo>
                <a:lnTo>
                  <a:pt x="0" y="342899"/>
                </a:lnTo>
              </a:path>
              <a:path h="657225">
                <a:moveTo>
                  <a:pt x="0" y="313959"/>
                </a:moveTo>
                <a:lnTo>
                  <a:pt x="0" y="256793"/>
                </a:lnTo>
              </a:path>
              <a:path h="657225">
                <a:moveTo>
                  <a:pt x="0" y="228599"/>
                </a:moveTo>
                <a:lnTo>
                  <a:pt x="0" y="171449"/>
                </a:lnTo>
              </a:path>
              <a:path h="657225">
                <a:moveTo>
                  <a:pt x="0" y="142493"/>
                </a:moveTo>
                <a:lnTo>
                  <a:pt x="0" y="85343"/>
                </a:lnTo>
              </a:path>
              <a:path h="657225">
                <a:moveTo>
                  <a:pt x="0" y="57149"/>
                </a:moveTo>
                <a:lnTo>
                  <a:pt x="0" y="0"/>
                </a:lnTo>
              </a:path>
            </a:pathLst>
          </a:custGeom>
          <a:ln w="3175">
            <a:solidFill>
              <a:srgbClr val="000000"/>
            </a:solidFill>
          </a:ln>
        </p:spPr>
        <p:txBody>
          <a:bodyPr wrap="square" lIns="0" tIns="0" rIns="0" bIns="0" rtlCol="0"/>
          <a:lstStyle/>
          <a:p>
            <a:endParaRPr sz="1227"/>
          </a:p>
        </p:txBody>
      </p:sp>
      <p:sp>
        <p:nvSpPr>
          <p:cNvPr id="134" name="object 134"/>
          <p:cNvSpPr/>
          <p:nvPr/>
        </p:nvSpPr>
        <p:spPr>
          <a:xfrm>
            <a:off x="4248423" y="4216309"/>
            <a:ext cx="0" cy="759835"/>
          </a:xfrm>
          <a:custGeom>
            <a:avLst/>
            <a:gdLst/>
            <a:ahLst/>
            <a:cxnLst/>
            <a:rect l="l" t="t" r="r" b="b"/>
            <a:pathLst>
              <a:path h="1114425">
                <a:moveTo>
                  <a:pt x="0" y="0"/>
                </a:moveTo>
                <a:lnTo>
                  <a:pt x="0" y="1114043"/>
                </a:lnTo>
              </a:path>
            </a:pathLst>
          </a:custGeom>
          <a:ln w="3175">
            <a:solidFill>
              <a:srgbClr val="000000"/>
            </a:solidFill>
            <a:prstDash val="sysDash"/>
          </a:ln>
        </p:spPr>
        <p:txBody>
          <a:bodyPr wrap="square" lIns="0" tIns="0" rIns="0" bIns="0" rtlCol="0"/>
          <a:lstStyle/>
          <a:p>
            <a:endParaRPr sz="1227"/>
          </a:p>
        </p:txBody>
      </p:sp>
      <p:sp>
        <p:nvSpPr>
          <p:cNvPr id="135" name="object 135"/>
          <p:cNvSpPr/>
          <p:nvPr/>
        </p:nvSpPr>
        <p:spPr>
          <a:xfrm>
            <a:off x="4199596" y="4352429"/>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36" name="object 136"/>
          <p:cNvSpPr/>
          <p:nvPr/>
        </p:nvSpPr>
        <p:spPr>
          <a:xfrm>
            <a:off x="4199596" y="4430361"/>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37" name="object 137"/>
          <p:cNvSpPr/>
          <p:nvPr/>
        </p:nvSpPr>
        <p:spPr>
          <a:xfrm>
            <a:off x="4199596" y="4508293"/>
            <a:ext cx="0" cy="116898"/>
          </a:xfrm>
          <a:custGeom>
            <a:avLst/>
            <a:gdLst/>
            <a:ahLst/>
            <a:cxnLst/>
            <a:rect l="l" t="t" r="r" b="b"/>
            <a:pathLst>
              <a:path h="171450">
                <a:moveTo>
                  <a:pt x="0" y="0"/>
                </a:moveTo>
                <a:lnTo>
                  <a:pt x="0" y="171449"/>
                </a:lnTo>
              </a:path>
            </a:pathLst>
          </a:custGeom>
          <a:ln w="10667">
            <a:solidFill>
              <a:srgbClr val="000000"/>
            </a:solidFill>
          </a:ln>
        </p:spPr>
        <p:txBody>
          <a:bodyPr wrap="square" lIns="0" tIns="0" rIns="0" bIns="0" rtlCol="0"/>
          <a:lstStyle/>
          <a:p>
            <a:endParaRPr sz="1227"/>
          </a:p>
        </p:txBody>
      </p:sp>
      <p:sp>
        <p:nvSpPr>
          <p:cNvPr id="138" name="object 138"/>
          <p:cNvSpPr/>
          <p:nvPr/>
        </p:nvSpPr>
        <p:spPr>
          <a:xfrm>
            <a:off x="4199596" y="4664147"/>
            <a:ext cx="0" cy="39399"/>
          </a:xfrm>
          <a:custGeom>
            <a:avLst/>
            <a:gdLst/>
            <a:ahLst/>
            <a:cxnLst/>
            <a:rect l="l" t="t" r="r" b="b"/>
            <a:pathLst>
              <a:path h="57784">
                <a:moveTo>
                  <a:pt x="0" y="0"/>
                </a:moveTo>
                <a:lnTo>
                  <a:pt x="0" y="57165"/>
                </a:lnTo>
              </a:path>
            </a:pathLst>
          </a:custGeom>
          <a:ln w="10667">
            <a:solidFill>
              <a:srgbClr val="000000"/>
            </a:solidFill>
          </a:ln>
        </p:spPr>
        <p:txBody>
          <a:bodyPr wrap="square" lIns="0" tIns="0" rIns="0" bIns="0" rtlCol="0"/>
          <a:lstStyle/>
          <a:p>
            <a:endParaRPr sz="1227"/>
          </a:p>
        </p:txBody>
      </p:sp>
      <p:sp>
        <p:nvSpPr>
          <p:cNvPr id="139" name="object 139"/>
          <p:cNvSpPr/>
          <p:nvPr/>
        </p:nvSpPr>
        <p:spPr>
          <a:xfrm>
            <a:off x="4199596" y="4742088"/>
            <a:ext cx="0" cy="38966"/>
          </a:xfrm>
          <a:custGeom>
            <a:avLst/>
            <a:gdLst/>
            <a:ahLst/>
            <a:cxnLst/>
            <a:rect l="l" t="t" r="r" b="b"/>
            <a:pathLst>
              <a:path h="57150">
                <a:moveTo>
                  <a:pt x="0" y="0"/>
                </a:moveTo>
                <a:lnTo>
                  <a:pt x="0" y="57134"/>
                </a:lnTo>
              </a:path>
            </a:pathLst>
          </a:custGeom>
          <a:ln w="10667">
            <a:solidFill>
              <a:srgbClr val="000000"/>
            </a:solidFill>
          </a:ln>
        </p:spPr>
        <p:txBody>
          <a:bodyPr wrap="square" lIns="0" tIns="0" rIns="0" bIns="0" rtlCol="0"/>
          <a:lstStyle/>
          <a:p>
            <a:endParaRPr sz="1227"/>
          </a:p>
        </p:txBody>
      </p:sp>
      <p:sp>
        <p:nvSpPr>
          <p:cNvPr id="140" name="object 140"/>
          <p:cNvSpPr/>
          <p:nvPr/>
        </p:nvSpPr>
        <p:spPr>
          <a:xfrm>
            <a:off x="4199596" y="4820020"/>
            <a:ext cx="0" cy="116898"/>
          </a:xfrm>
          <a:custGeom>
            <a:avLst/>
            <a:gdLst/>
            <a:ahLst/>
            <a:cxnLst/>
            <a:rect l="l" t="t" r="r" b="b"/>
            <a:pathLst>
              <a:path h="171450">
                <a:moveTo>
                  <a:pt x="0" y="0"/>
                </a:moveTo>
                <a:lnTo>
                  <a:pt x="0" y="171449"/>
                </a:lnTo>
              </a:path>
            </a:pathLst>
          </a:custGeom>
          <a:ln w="10667">
            <a:solidFill>
              <a:srgbClr val="000000"/>
            </a:solidFill>
          </a:ln>
        </p:spPr>
        <p:txBody>
          <a:bodyPr wrap="square" lIns="0" tIns="0" rIns="0" bIns="0" rtlCol="0"/>
          <a:lstStyle/>
          <a:p>
            <a:endParaRPr sz="1227"/>
          </a:p>
        </p:txBody>
      </p:sp>
      <p:sp>
        <p:nvSpPr>
          <p:cNvPr id="141" name="object 141"/>
          <p:cNvSpPr/>
          <p:nvPr/>
        </p:nvSpPr>
        <p:spPr>
          <a:xfrm>
            <a:off x="4199596" y="4975884"/>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42" name="object 142"/>
          <p:cNvSpPr/>
          <p:nvPr/>
        </p:nvSpPr>
        <p:spPr>
          <a:xfrm>
            <a:off x="4199596" y="5053816"/>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43" name="object 143"/>
          <p:cNvSpPr/>
          <p:nvPr/>
        </p:nvSpPr>
        <p:spPr>
          <a:xfrm>
            <a:off x="4199596" y="5131748"/>
            <a:ext cx="0" cy="76200"/>
          </a:xfrm>
          <a:custGeom>
            <a:avLst/>
            <a:gdLst/>
            <a:ahLst/>
            <a:cxnLst/>
            <a:rect l="l" t="t" r="r" b="b"/>
            <a:pathLst>
              <a:path h="111759">
                <a:moveTo>
                  <a:pt x="0" y="0"/>
                </a:moveTo>
                <a:lnTo>
                  <a:pt x="0" y="111251"/>
                </a:lnTo>
              </a:path>
            </a:pathLst>
          </a:custGeom>
          <a:ln w="10667">
            <a:solidFill>
              <a:srgbClr val="000000"/>
            </a:solidFill>
          </a:ln>
        </p:spPr>
        <p:txBody>
          <a:bodyPr wrap="square" lIns="0" tIns="0" rIns="0" bIns="0" rtlCol="0"/>
          <a:lstStyle/>
          <a:p>
            <a:endParaRPr sz="1227"/>
          </a:p>
        </p:txBody>
      </p:sp>
      <p:sp>
        <p:nvSpPr>
          <p:cNvPr id="144" name="object 144"/>
          <p:cNvSpPr/>
          <p:nvPr/>
        </p:nvSpPr>
        <p:spPr>
          <a:xfrm>
            <a:off x="5095791" y="4495824"/>
            <a:ext cx="0" cy="87024"/>
          </a:xfrm>
          <a:custGeom>
            <a:avLst/>
            <a:gdLst/>
            <a:ahLst/>
            <a:cxnLst/>
            <a:rect l="l" t="t" r="r" b="b"/>
            <a:pathLst>
              <a:path h="127634">
                <a:moveTo>
                  <a:pt x="0" y="0"/>
                </a:moveTo>
                <a:lnTo>
                  <a:pt x="0" y="127253"/>
                </a:lnTo>
              </a:path>
            </a:pathLst>
          </a:custGeom>
          <a:ln w="10667">
            <a:solidFill>
              <a:srgbClr val="000000"/>
            </a:solidFill>
          </a:ln>
        </p:spPr>
        <p:txBody>
          <a:bodyPr wrap="square" lIns="0" tIns="0" rIns="0" bIns="0" rtlCol="0"/>
          <a:lstStyle/>
          <a:p>
            <a:endParaRPr sz="1227"/>
          </a:p>
        </p:txBody>
      </p:sp>
      <p:sp>
        <p:nvSpPr>
          <p:cNvPr id="145" name="object 145"/>
          <p:cNvSpPr/>
          <p:nvPr/>
        </p:nvSpPr>
        <p:spPr>
          <a:xfrm>
            <a:off x="5095791" y="4621554"/>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46" name="object 146"/>
          <p:cNvSpPr/>
          <p:nvPr/>
        </p:nvSpPr>
        <p:spPr>
          <a:xfrm>
            <a:off x="5095791" y="4699486"/>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47" name="object 147"/>
          <p:cNvSpPr/>
          <p:nvPr/>
        </p:nvSpPr>
        <p:spPr>
          <a:xfrm>
            <a:off x="5095791" y="4777417"/>
            <a:ext cx="0" cy="116898"/>
          </a:xfrm>
          <a:custGeom>
            <a:avLst/>
            <a:gdLst/>
            <a:ahLst/>
            <a:cxnLst/>
            <a:rect l="l" t="t" r="r" b="b"/>
            <a:pathLst>
              <a:path h="171450">
                <a:moveTo>
                  <a:pt x="0" y="0"/>
                </a:moveTo>
                <a:lnTo>
                  <a:pt x="0" y="171434"/>
                </a:lnTo>
              </a:path>
            </a:pathLst>
          </a:custGeom>
          <a:ln w="10667">
            <a:solidFill>
              <a:srgbClr val="000000"/>
            </a:solidFill>
          </a:ln>
        </p:spPr>
        <p:txBody>
          <a:bodyPr wrap="square" lIns="0" tIns="0" rIns="0" bIns="0" rtlCol="0"/>
          <a:lstStyle/>
          <a:p>
            <a:endParaRPr sz="1227"/>
          </a:p>
        </p:txBody>
      </p:sp>
      <p:sp>
        <p:nvSpPr>
          <p:cNvPr id="148" name="object 148"/>
          <p:cNvSpPr/>
          <p:nvPr/>
        </p:nvSpPr>
        <p:spPr>
          <a:xfrm>
            <a:off x="5095791" y="4933281"/>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49" name="object 149"/>
          <p:cNvSpPr/>
          <p:nvPr/>
        </p:nvSpPr>
        <p:spPr>
          <a:xfrm>
            <a:off x="5095791" y="5011213"/>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50" name="object 150"/>
          <p:cNvSpPr/>
          <p:nvPr/>
        </p:nvSpPr>
        <p:spPr>
          <a:xfrm>
            <a:off x="5095791" y="5089145"/>
            <a:ext cx="0" cy="116898"/>
          </a:xfrm>
          <a:custGeom>
            <a:avLst/>
            <a:gdLst/>
            <a:ahLst/>
            <a:cxnLst/>
            <a:rect l="l" t="t" r="r" b="b"/>
            <a:pathLst>
              <a:path h="171450">
                <a:moveTo>
                  <a:pt x="0" y="0"/>
                </a:moveTo>
                <a:lnTo>
                  <a:pt x="0" y="171434"/>
                </a:lnTo>
              </a:path>
            </a:pathLst>
          </a:custGeom>
          <a:ln w="10667">
            <a:solidFill>
              <a:srgbClr val="000000"/>
            </a:solidFill>
          </a:ln>
        </p:spPr>
        <p:txBody>
          <a:bodyPr wrap="square" lIns="0" tIns="0" rIns="0" bIns="0" rtlCol="0"/>
          <a:lstStyle/>
          <a:p>
            <a:endParaRPr sz="1227"/>
          </a:p>
        </p:txBody>
      </p:sp>
      <p:sp>
        <p:nvSpPr>
          <p:cNvPr id="151" name="object 151"/>
          <p:cNvSpPr/>
          <p:nvPr/>
        </p:nvSpPr>
        <p:spPr>
          <a:xfrm>
            <a:off x="5095791" y="5322940"/>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152" name="object 152"/>
          <p:cNvSpPr/>
          <p:nvPr/>
        </p:nvSpPr>
        <p:spPr>
          <a:xfrm>
            <a:off x="3829680" y="2343347"/>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3" name="object 153"/>
          <p:cNvSpPr/>
          <p:nvPr/>
        </p:nvSpPr>
        <p:spPr>
          <a:xfrm>
            <a:off x="3829680" y="226541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4" name="object 154"/>
          <p:cNvSpPr/>
          <p:nvPr/>
        </p:nvSpPr>
        <p:spPr>
          <a:xfrm>
            <a:off x="3829680" y="2109562"/>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55" name="object 155"/>
          <p:cNvSpPr/>
          <p:nvPr/>
        </p:nvSpPr>
        <p:spPr>
          <a:xfrm>
            <a:off x="3829150" y="2031620"/>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6" name="object 156"/>
          <p:cNvSpPr/>
          <p:nvPr/>
        </p:nvSpPr>
        <p:spPr>
          <a:xfrm>
            <a:off x="3829150" y="195368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7" name="object 157"/>
          <p:cNvSpPr/>
          <p:nvPr/>
        </p:nvSpPr>
        <p:spPr>
          <a:xfrm>
            <a:off x="3829150" y="1798344"/>
            <a:ext cx="0" cy="116465"/>
          </a:xfrm>
          <a:custGeom>
            <a:avLst/>
            <a:gdLst/>
            <a:ahLst/>
            <a:cxnLst/>
            <a:rect l="l" t="t" r="r" b="b"/>
            <a:pathLst>
              <a:path h="170814">
                <a:moveTo>
                  <a:pt x="0" y="170687"/>
                </a:moveTo>
                <a:lnTo>
                  <a:pt x="0" y="0"/>
                </a:lnTo>
              </a:path>
            </a:pathLst>
          </a:custGeom>
          <a:ln w="10667">
            <a:solidFill>
              <a:srgbClr val="000000"/>
            </a:solidFill>
          </a:ln>
        </p:spPr>
        <p:txBody>
          <a:bodyPr wrap="square" lIns="0" tIns="0" rIns="0" bIns="0" rtlCol="0"/>
          <a:lstStyle/>
          <a:p>
            <a:endParaRPr sz="1227"/>
          </a:p>
        </p:txBody>
      </p:sp>
      <p:sp>
        <p:nvSpPr>
          <p:cNvPr id="158" name="object 158"/>
          <p:cNvSpPr/>
          <p:nvPr/>
        </p:nvSpPr>
        <p:spPr>
          <a:xfrm>
            <a:off x="2068940" y="2282560"/>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9" name="object 159"/>
          <p:cNvSpPr/>
          <p:nvPr/>
        </p:nvSpPr>
        <p:spPr>
          <a:xfrm>
            <a:off x="2068940" y="220462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60" name="object 160"/>
          <p:cNvSpPr/>
          <p:nvPr/>
        </p:nvSpPr>
        <p:spPr>
          <a:xfrm>
            <a:off x="2068940" y="2048765"/>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61" name="object 161"/>
          <p:cNvSpPr/>
          <p:nvPr/>
        </p:nvSpPr>
        <p:spPr>
          <a:xfrm>
            <a:off x="2068940" y="1970833"/>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62" name="object 162"/>
          <p:cNvSpPr/>
          <p:nvPr/>
        </p:nvSpPr>
        <p:spPr>
          <a:xfrm>
            <a:off x="2068940" y="189290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63" name="object 163"/>
          <p:cNvSpPr/>
          <p:nvPr/>
        </p:nvSpPr>
        <p:spPr>
          <a:xfrm>
            <a:off x="2068940" y="1737557"/>
            <a:ext cx="0" cy="116465"/>
          </a:xfrm>
          <a:custGeom>
            <a:avLst/>
            <a:gdLst/>
            <a:ahLst/>
            <a:cxnLst/>
            <a:rect l="l" t="t" r="r" b="b"/>
            <a:pathLst>
              <a:path h="170814">
                <a:moveTo>
                  <a:pt x="0" y="170687"/>
                </a:moveTo>
                <a:lnTo>
                  <a:pt x="0" y="0"/>
                </a:lnTo>
              </a:path>
            </a:pathLst>
          </a:custGeom>
          <a:ln w="10667">
            <a:solidFill>
              <a:srgbClr val="000000"/>
            </a:solidFill>
          </a:ln>
        </p:spPr>
        <p:txBody>
          <a:bodyPr wrap="square" lIns="0" tIns="0" rIns="0" bIns="0" rtlCol="0"/>
          <a:lstStyle/>
          <a:p>
            <a:endParaRPr sz="1227"/>
          </a:p>
        </p:txBody>
      </p:sp>
      <p:sp>
        <p:nvSpPr>
          <p:cNvPr id="164" name="object 164"/>
          <p:cNvSpPr/>
          <p:nvPr/>
        </p:nvSpPr>
        <p:spPr>
          <a:xfrm>
            <a:off x="2068421" y="1659625"/>
            <a:ext cx="866" cy="38966"/>
          </a:xfrm>
          <a:custGeom>
            <a:avLst/>
            <a:gdLst/>
            <a:ahLst/>
            <a:cxnLst/>
            <a:rect l="l" t="t" r="r" b="b"/>
            <a:pathLst>
              <a:path w="1269" h="57150">
                <a:moveTo>
                  <a:pt x="380" y="-5333"/>
                </a:moveTo>
                <a:lnTo>
                  <a:pt x="380" y="62483"/>
                </a:lnTo>
              </a:path>
            </a:pathLst>
          </a:custGeom>
          <a:ln w="11429">
            <a:solidFill>
              <a:srgbClr val="000000"/>
            </a:solidFill>
          </a:ln>
        </p:spPr>
        <p:txBody>
          <a:bodyPr wrap="square" lIns="0" tIns="0" rIns="0" bIns="0" rtlCol="0"/>
          <a:lstStyle/>
          <a:p>
            <a:endParaRPr sz="1227"/>
          </a:p>
        </p:txBody>
      </p:sp>
      <p:sp>
        <p:nvSpPr>
          <p:cNvPr id="165" name="object 165"/>
          <p:cNvSpPr/>
          <p:nvPr/>
        </p:nvSpPr>
        <p:spPr>
          <a:xfrm>
            <a:off x="2068421" y="1581693"/>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66" name="object 166"/>
          <p:cNvSpPr/>
          <p:nvPr/>
        </p:nvSpPr>
        <p:spPr>
          <a:xfrm>
            <a:off x="2994241" y="2777168"/>
            <a:ext cx="0" cy="837767"/>
          </a:xfrm>
          <a:custGeom>
            <a:avLst/>
            <a:gdLst/>
            <a:ahLst/>
            <a:cxnLst/>
            <a:rect l="l" t="t" r="r" b="b"/>
            <a:pathLst>
              <a:path h="1228725">
                <a:moveTo>
                  <a:pt x="0" y="0"/>
                </a:moveTo>
                <a:lnTo>
                  <a:pt x="0" y="1228343"/>
                </a:lnTo>
              </a:path>
            </a:pathLst>
          </a:custGeom>
          <a:ln w="3175">
            <a:solidFill>
              <a:srgbClr val="000000"/>
            </a:solidFill>
            <a:prstDash val="dash"/>
          </a:ln>
        </p:spPr>
        <p:txBody>
          <a:bodyPr wrap="square" lIns="0" tIns="0" rIns="0" bIns="0" rtlCol="0"/>
          <a:lstStyle/>
          <a:p>
            <a:endParaRPr sz="1227"/>
          </a:p>
        </p:txBody>
      </p:sp>
      <p:sp>
        <p:nvSpPr>
          <p:cNvPr id="167" name="object 167"/>
          <p:cNvSpPr/>
          <p:nvPr/>
        </p:nvSpPr>
        <p:spPr>
          <a:xfrm>
            <a:off x="4999696" y="5484519"/>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168" name="object 168"/>
          <p:cNvSpPr/>
          <p:nvPr/>
        </p:nvSpPr>
        <p:spPr>
          <a:xfrm>
            <a:off x="4921755" y="5481911"/>
            <a:ext cx="39399" cy="1732"/>
          </a:xfrm>
          <a:custGeom>
            <a:avLst/>
            <a:gdLst/>
            <a:ahLst/>
            <a:cxnLst/>
            <a:rect l="l" t="t" r="r" b="b"/>
            <a:pathLst>
              <a:path w="57785" h="2540">
                <a:moveTo>
                  <a:pt x="-5333" y="1142"/>
                </a:moveTo>
                <a:lnTo>
                  <a:pt x="62544" y="1142"/>
                </a:lnTo>
              </a:path>
            </a:pathLst>
          </a:custGeom>
          <a:ln w="12953">
            <a:solidFill>
              <a:srgbClr val="000000"/>
            </a:solidFill>
          </a:ln>
        </p:spPr>
        <p:txBody>
          <a:bodyPr wrap="square" lIns="0" tIns="0" rIns="0" bIns="0" rtlCol="0"/>
          <a:lstStyle/>
          <a:p>
            <a:endParaRPr sz="1227"/>
          </a:p>
        </p:txBody>
      </p:sp>
      <p:sp>
        <p:nvSpPr>
          <p:cNvPr id="169" name="object 169"/>
          <p:cNvSpPr/>
          <p:nvPr/>
        </p:nvSpPr>
        <p:spPr>
          <a:xfrm>
            <a:off x="4765911" y="5477245"/>
            <a:ext cx="116898" cy="3897"/>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170" name="object 170"/>
          <p:cNvSpPr/>
          <p:nvPr/>
        </p:nvSpPr>
        <p:spPr>
          <a:xfrm>
            <a:off x="4687959" y="5474648"/>
            <a:ext cx="39399" cy="1299"/>
          </a:xfrm>
          <a:custGeom>
            <a:avLst/>
            <a:gdLst/>
            <a:ahLst/>
            <a:cxnLst/>
            <a:rect l="l" t="t" r="r" b="b"/>
            <a:pathLst>
              <a:path w="57785" h="1904">
                <a:moveTo>
                  <a:pt x="-5333" y="761"/>
                </a:moveTo>
                <a:lnTo>
                  <a:pt x="62560" y="761"/>
                </a:lnTo>
              </a:path>
            </a:pathLst>
          </a:custGeom>
          <a:ln w="12191">
            <a:solidFill>
              <a:srgbClr val="000000"/>
            </a:solidFill>
          </a:ln>
        </p:spPr>
        <p:txBody>
          <a:bodyPr wrap="square" lIns="0" tIns="0" rIns="0" bIns="0" rtlCol="0"/>
          <a:lstStyle/>
          <a:p>
            <a:endParaRPr sz="1227"/>
          </a:p>
        </p:txBody>
      </p:sp>
      <p:sp>
        <p:nvSpPr>
          <p:cNvPr id="171" name="object 171"/>
          <p:cNvSpPr/>
          <p:nvPr/>
        </p:nvSpPr>
        <p:spPr>
          <a:xfrm>
            <a:off x="4610079" y="5472050"/>
            <a:ext cx="38966" cy="1732"/>
          </a:xfrm>
          <a:custGeom>
            <a:avLst/>
            <a:gdLst/>
            <a:ahLst/>
            <a:cxnLst/>
            <a:rect l="l" t="t" r="r" b="b"/>
            <a:pathLst>
              <a:path w="57150" h="2540">
                <a:moveTo>
                  <a:pt x="-5333" y="1142"/>
                </a:moveTo>
                <a:lnTo>
                  <a:pt x="62438" y="1142"/>
                </a:lnTo>
              </a:path>
            </a:pathLst>
          </a:custGeom>
          <a:ln w="12953">
            <a:solidFill>
              <a:srgbClr val="000000"/>
            </a:solidFill>
          </a:ln>
        </p:spPr>
        <p:txBody>
          <a:bodyPr wrap="square" lIns="0" tIns="0" rIns="0" bIns="0" rtlCol="0"/>
          <a:lstStyle/>
          <a:p>
            <a:endParaRPr sz="1227"/>
          </a:p>
        </p:txBody>
      </p:sp>
      <p:grpSp>
        <p:nvGrpSpPr>
          <p:cNvPr id="172" name="object 172"/>
          <p:cNvGrpSpPr/>
          <p:nvPr/>
        </p:nvGrpSpPr>
        <p:grpSpPr>
          <a:xfrm>
            <a:off x="1975898" y="1445540"/>
            <a:ext cx="3262313" cy="4050290"/>
            <a:chOff x="1729584" y="2120125"/>
            <a:chExt cx="4784725" cy="5940425"/>
          </a:xfrm>
        </p:grpSpPr>
        <p:sp>
          <p:nvSpPr>
            <p:cNvPr id="173" name="object 173"/>
            <p:cNvSpPr/>
            <p:nvPr/>
          </p:nvSpPr>
          <p:spPr>
            <a:xfrm>
              <a:off x="3019714" y="3192307"/>
              <a:ext cx="631825" cy="464820"/>
            </a:xfrm>
            <a:custGeom>
              <a:avLst/>
              <a:gdLst/>
              <a:ahLst/>
              <a:cxnLst/>
              <a:rect l="l" t="t" r="r" b="b"/>
              <a:pathLst>
                <a:path w="631825" h="464820">
                  <a:moveTo>
                    <a:pt x="35813" y="115061"/>
                  </a:moveTo>
                  <a:lnTo>
                    <a:pt x="0" y="79247"/>
                  </a:lnTo>
                </a:path>
                <a:path w="631825" h="464820">
                  <a:moveTo>
                    <a:pt x="116570" y="115061"/>
                  </a:moveTo>
                  <a:lnTo>
                    <a:pt x="2285" y="761"/>
                  </a:lnTo>
                </a:path>
                <a:path w="631825" h="464820">
                  <a:moveTo>
                    <a:pt x="197357" y="115061"/>
                  </a:moveTo>
                  <a:lnTo>
                    <a:pt x="83042" y="761"/>
                  </a:lnTo>
                </a:path>
                <a:path w="631825" h="464820">
                  <a:moveTo>
                    <a:pt x="278129" y="115061"/>
                  </a:moveTo>
                  <a:lnTo>
                    <a:pt x="163829" y="761"/>
                  </a:lnTo>
                </a:path>
                <a:path w="631825" h="464820">
                  <a:moveTo>
                    <a:pt x="308609" y="64785"/>
                  </a:moveTo>
                  <a:lnTo>
                    <a:pt x="244601" y="761"/>
                  </a:lnTo>
                </a:path>
                <a:path w="631825" h="464820">
                  <a:moveTo>
                    <a:pt x="389381" y="64785"/>
                  </a:moveTo>
                  <a:lnTo>
                    <a:pt x="325358" y="761"/>
                  </a:lnTo>
                </a:path>
                <a:path w="631825" h="464820">
                  <a:moveTo>
                    <a:pt x="470153" y="64785"/>
                  </a:moveTo>
                  <a:lnTo>
                    <a:pt x="406145" y="761"/>
                  </a:lnTo>
                </a:path>
                <a:path w="631825" h="464820">
                  <a:moveTo>
                    <a:pt x="550925" y="64785"/>
                  </a:moveTo>
                  <a:lnTo>
                    <a:pt x="486917" y="761"/>
                  </a:lnTo>
                </a:path>
                <a:path w="631825" h="464820">
                  <a:moveTo>
                    <a:pt x="631697" y="64785"/>
                  </a:moveTo>
                  <a:lnTo>
                    <a:pt x="567674" y="0"/>
                  </a:lnTo>
                </a:path>
                <a:path w="631825" h="464820">
                  <a:moveTo>
                    <a:pt x="304799" y="464819"/>
                  </a:moveTo>
                  <a:lnTo>
                    <a:pt x="302513" y="462549"/>
                  </a:lnTo>
                </a:path>
                <a:path w="631825" h="464820">
                  <a:moveTo>
                    <a:pt x="385556" y="464819"/>
                  </a:moveTo>
                  <a:lnTo>
                    <a:pt x="302513" y="381761"/>
                  </a:lnTo>
                </a:path>
                <a:path w="631825" h="464820">
                  <a:moveTo>
                    <a:pt x="466343" y="464819"/>
                  </a:moveTo>
                  <a:lnTo>
                    <a:pt x="302513" y="300989"/>
                  </a:lnTo>
                </a:path>
              </a:pathLst>
            </a:custGeom>
            <a:ln w="3175">
              <a:solidFill>
                <a:srgbClr val="ABABAB"/>
              </a:solidFill>
            </a:ln>
          </p:spPr>
          <p:txBody>
            <a:bodyPr wrap="square" lIns="0" tIns="0" rIns="0" bIns="0" rtlCol="0"/>
            <a:lstStyle/>
            <a:p>
              <a:endParaRPr sz="1227"/>
            </a:p>
          </p:txBody>
        </p:sp>
        <p:sp>
          <p:nvSpPr>
            <p:cNvPr id="174" name="object 174"/>
            <p:cNvSpPr/>
            <p:nvPr/>
          </p:nvSpPr>
          <p:spPr>
            <a:xfrm>
              <a:off x="2012350" y="2451643"/>
              <a:ext cx="2064385" cy="3737610"/>
            </a:xfrm>
            <a:custGeom>
              <a:avLst/>
              <a:gdLst/>
              <a:ahLst/>
              <a:cxnLst/>
              <a:rect l="l" t="t" r="r" b="b"/>
              <a:pathLst>
                <a:path w="2064385" h="3737610">
                  <a:moveTo>
                    <a:pt x="1287779" y="3737609"/>
                  </a:moveTo>
                  <a:lnTo>
                    <a:pt x="1286255" y="998219"/>
                  </a:lnTo>
                </a:path>
                <a:path w="2064385" h="3737610">
                  <a:moveTo>
                    <a:pt x="1309115" y="3713987"/>
                  </a:moveTo>
                  <a:lnTo>
                    <a:pt x="1307591" y="976883"/>
                  </a:lnTo>
                </a:path>
                <a:path w="2064385" h="3737610">
                  <a:moveTo>
                    <a:pt x="0" y="998219"/>
                  </a:moveTo>
                  <a:lnTo>
                    <a:pt x="1286255" y="998219"/>
                  </a:lnTo>
                </a:path>
                <a:path w="2064385" h="3737610">
                  <a:moveTo>
                    <a:pt x="22097" y="976883"/>
                  </a:moveTo>
                  <a:lnTo>
                    <a:pt x="1307591" y="976883"/>
                  </a:lnTo>
                </a:path>
                <a:path w="2064385" h="3737610">
                  <a:moveTo>
                    <a:pt x="0" y="998219"/>
                  </a:moveTo>
                  <a:lnTo>
                    <a:pt x="0" y="98297"/>
                  </a:lnTo>
                </a:path>
                <a:path w="2064385" h="3737610">
                  <a:moveTo>
                    <a:pt x="22097" y="119633"/>
                  </a:moveTo>
                  <a:lnTo>
                    <a:pt x="164591" y="119633"/>
                  </a:lnTo>
                </a:path>
                <a:path w="2064385" h="3737610">
                  <a:moveTo>
                    <a:pt x="22097" y="405383"/>
                  </a:moveTo>
                  <a:lnTo>
                    <a:pt x="164591" y="405383"/>
                  </a:lnTo>
                </a:path>
                <a:path w="2064385" h="3737610">
                  <a:moveTo>
                    <a:pt x="143255" y="98297"/>
                  </a:moveTo>
                  <a:lnTo>
                    <a:pt x="143255" y="0"/>
                  </a:lnTo>
                </a:path>
                <a:path w="2064385" h="3737610">
                  <a:moveTo>
                    <a:pt x="22097" y="339851"/>
                  </a:moveTo>
                  <a:lnTo>
                    <a:pt x="164591" y="339851"/>
                  </a:lnTo>
                </a:path>
                <a:path w="2064385" h="3737610">
                  <a:moveTo>
                    <a:pt x="2064257" y="1547621"/>
                  </a:moveTo>
                  <a:lnTo>
                    <a:pt x="2064257" y="61737"/>
                  </a:lnTo>
                </a:path>
                <a:path w="2064385" h="3737610">
                  <a:moveTo>
                    <a:pt x="2064257" y="61737"/>
                  </a:moveTo>
                  <a:lnTo>
                    <a:pt x="143255" y="0"/>
                  </a:lnTo>
                </a:path>
                <a:path w="2064385" h="3737610">
                  <a:moveTo>
                    <a:pt x="2049764" y="83057"/>
                  </a:moveTo>
                  <a:lnTo>
                    <a:pt x="164591" y="22097"/>
                  </a:lnTo>
                </a:path>
                <a:path w="2064385" h="3737610">
                  <a:moveTo>
                    <a:pt x="22097" y="976883"/>
                  </a:moveTo>
                  <a:lnTo>
                    <a:pt x="22097" y="119633"/>
                  </a:lnTo>
                </a:path>
                <a:path w="2064385" h="3737610">
                  <a:moveTo>
                    <a:pt x="164591" y="119633"/>
                  </a:moveTo>
                  <a:lnTo>
                    <a:pt x="164591" y="22097"/>
                  </a:lnTo>
                </a:path>
                <a:path w="2064385" h="3737610">
                  <a:moveTo>
                    <a:pt x="0" y="98297"/>
                  </a:moveTo>
                  <a:lnTo>
                    <a:pt x="143255" y="98297"/>
                  </a:lnTo>
                </a:path>
                <a:path w="2064385" h="3737610">
                  <a:moveTo>
                    <a:pt x="164591" y="119633"/>
                  </a:moveTo>
                  <a:lnTo>
                    <a:pt x="164591" y="405383"/>
                  </a:lnTo>
                </a:path>
                <a:path w="2064385" h="3737610">
                  <a:moveTo>
                    <a:pt x="22097" y="184403"/>
                  </a:moveTo>
                  <a:lnTo>
                    <a:pt x="164591" y="184403"/>
                  </a:lnTo>
                </a:path>
                <a:path w="2064385" h="3737610">
                  <a:moveTo>
                    <a:pt x="92963" y="184403"/>
                  </a:moveTo>
                  <a:lnTo>
                    <a:pt x="92963" y="339851"/>
                  </a:lnTo>
                </a:path>
                <a:path w="2064385" h="3737610">
                  <a:moveTo>
                    <a:pt x="1865375" y="1695465"/>
                  </a:moveTo>
                  <a:lnTo>
                    <a:pt x="1864613" y="976883"/>
                  </a:lnTo>
                </a:path>
                <a:path w="2064385" h="3737610">
                  <a:moveTo>
                    <a:pt x="2049764" y="1695465"/>
                  </a:moveTo>
                  <a:lnTo>
                    <a:pt x="2049764" y="83057"/>
                  </a:lnTo>
                </a:path>
                <a:path w="2064385" h="3737610">
                  <a:moveTo>
                    <a:pt x="1864613" y="976883"/>
                  </a:moveTo>
                  <a:lnTo>
                    <a:pt x="1864613" y="567689"/>
                  </a:lnTo>
                </a:path>
                <a:path w="2064385" h="3737610">
                  <a:moveTo>
                    <a:pt x="1864613" y="805449"/>
                  </a:moveTo>
                  <a:lnTo>
                    <a:pt x="1988042" y="805449"/>
                  </a:lnTo>
                </a:path>
                <a:path w="2064385" h="3737610">
                  <a:moveTo>
                    <a:pt x="1988042" y="805449"/>
                  </a:moveTo>
                  <a:lnTo>
                    <a:pt x="1988042" y="928877"/>
                  </a:lnTo>
                </a:path>
              </a:pathLst>
            </a:custGeom>
            <a:ln w="10667">
              <a:solidFill>
                <a:srgbClr val="000000"/>
              </a:solidFill>
            </a:ln>
          </p:spPr>
          <p:txBody>
            <a:bodyPr wrap="square" lIns="0" tIns="0" rIns="0" bIns="0" rtlCol="0"/>
            <a:lstStyle/>
            <a:p>
              <a:endParaRPr sz="1227"/>
            </a:p>
          </p:txBody>
        </p:sp>
        <p:sp>
          <p:nvSpPr>
            <p:cNvPr id="175" name="object 175"/>
            <p:cNvSpPr/>
            <p:nvPr/>
          </p:nvSpPr>
          <p:spPr>
            <a:xfrm>
              <a:off x="3876964" y="3466627"/>
              <a:ext cx="123825" cy="43180"/>
            </a:xfrm>
            <a:custGeom>
              <a:avLst/>
              <a:gdLst/>
              <a:ahLst/>
              <a:cxnLst/>
              <a:rect l="l" t="t" r="r" b="b"/>
              <a:pathLst>
                <a:path w="123825" h="43179">
                  <a:moveTo>
                    <a:pt x="0" y="42671"/>
                  </a:moveTo>
                  <a:lnTo>
                    <a:pt x="33527" y="42671"/>
                  </a:lnTo>
                </a:path>
                <a:path w="123825" h="43179">
                  <a:moveTo>
                    <a:pt x="90662" y="42671"/>
                  </a:moveTo>
                  <a:lnTo>
                    <a:pt x="123428" y="42671"/>
                  </a:lnTo>
                </a:path>
                <a:path w="123825" h="43179">
                  <a:moveTo>
                    <a:pt x="0" y="0"/>
                  </a:moveTo>
                  <a:lnTo>
                    <a:pt x="33527" y="0"/>
                  </a:lnTo>
                </a:path>
                <a:path w="123825" h="43179">
                  <a:moveTo>
                    <a:pt x="90662" y="0"/>
                  </a:moveTo>
                  <a:lnTo>
                    <a:pt x="123428" y="0"/>
                  </a:lnTo>
                </a:path>
              </a:pathLst>
            </a:custGeom>
            <a:ln w="3175">
              <a:solidFill>
                <a:srgbClr val="000000"/>
              </a:solidFill>
            </a:ln>
          </p:spPr>
          <p:txBody>
            <a:bodyPr wrap="square" lIns="0" tIns="0" rIns="0" bIns="0" rtlCol="0"/>
            <a:lstStyle/>
            <a:p>
              <a:endParaRPr sz="1227"/>
            </a:p>
          </p:txBody>
        </p:sp>
        <p:sp>
          <p:nvSpPr>
            <p:cNvPr id="176" name="object 176"/>
            <p:cNvSpPr/>
            <p:nvPr/>
          </p:nvSpPr>
          <p:spPr>
            <a:xfrm>
              <a:off x="3876964" y="3380521"/>
              <a:ext cx="185420" cy="0"/>
            </a:xfrm>
            <a:custGeom>
              <a:avLst/>
              <a:gdLst/>
              <a:ahLst/>
              <a:cxnLst/>
              <a:rect l="l" t="t" r="r" b="b"/>
              <a:pathLst>
                <a:path w="185420">
                  <a:moveTo>
                    <a:pt x="0" y="0"/>
                  </a:moveTo>
                  <a:lnTo>
                    <a:pt x="185150" y="0"/>
                  </a:lnTo>
                </a:path>
                <a:path w="185420">
                  <a:moveTo>
                    <a:pt x="0" y="0"/>
                  </a:moveTo>
                  <a:lnTo>
                    <a:pt x="123428" y="0"/>
                  </a:lnTo>
                </a:path>
              </a:pathLst>
            </a:custGeom>
            <a:ln w="10667">
              <a:solidFill>
                <a:srgbClr val="000000"/>
              </a:solidFill>
            </a:ln>
          </p:spPr>
          <p:txBody>
            <a:bodyPr wrap="square" lIns="0" tIns="0" rIns="0" bIns="0" rtlCol="0"/>
            <a:lstStyle/>
            <a:p>
              <a:endParaRPr sz="1227"/>
            </a:p>
          </p:txBody>
        </p:sp>
        <p:sp>
          <p:nvSpPr>
            <p:cNvPr id="177" name="object 177"/>
            <p:cNvSpPr/>
            <p:nvPr/>
          </p:nvSpPr>
          <p:spPr>
            <a:xfrm>
              <a:off x="3876964" y="3257092"/>
              <a:ext cx="123825" cy="252729"/>
            </a:xfrm>
            <a:custGeom>
              <a:avLst/>
              <a:gdLst/>
              <a:ahLst/>
              <a:cxnLst/>
              <a:rect l="l" t="t" r="r" b="b"/>
              <a:pathLst>
                <a:path w="123825" h="252729">
                  <a:moveTo>
                    <a:pt x="0" y="123428"/>
                  </a:moveTo>
                  <a:lnTo>
                    <a:pt x="121157" y="2270"/>
                  </a:lnTo>
                </a:path>
                <a:path w="123825" h="252729">
                  <a:moveTo>
                    <a:pt x="0" y="0"/>
                  </a:moveTo>
                  <a:lnTo>
                    <a:pt x="123428" y="123428"/>
                  </a:lnTo>
                </a:path>
                <a:path w="123825" h="252729">
                  <a:moveTo>
                    <a:pt x="123428" y="209534"/>
                  </a:moveTo>
                  <a:lnTo>
                    <a:pt x="123428" y="252206"/>
                  </a:lnTo>
                </a:path>
              </a:pathLst>
            </a:custGeom>
            <a:ln w="3175">
              <a:solidFill>
                <a:srgbClr val="000000"/>
              </a:solidFill>
            </a:ln>
          </p:spPr>
          <p:txBody>
            <a:bodyPr wrap="square" lIns="0" tIns="0" rIns="0" bIns="0" rtlCol="0"/>
            <a:lstStyle/>
            <a:p>
              <a:endParaRPr sz="1227"/>
            </a:p>
          </p:txBody>
        </p:sp>
        <p:sp>
          <p:nvSpPr>
            <p:cNvPr id="178" name="object 178"/>
            <p:cNvSpPr/>
            <p:nvPr/>
          </p:nvSpPr>
          <p:spPr>
            <a:xfrm>
              <a:off x="3876964" y="3019333"/>
              <a:ext cx="185420" cy="123825"/>
            </a:xfrm>
            <a:custGeom>
              <a:avLst/>
              <a:gdLst/>
              <a:ahLst/>
              <a:cxnLst/>
              <a:rect l="l" t="t" r="r" b="b"/>
              <a:pathLst>
                <a:path w="185420" h="123825">
                  <a:moveTo>
                    <a:pt x="0" y="0"/>
                  </a:moveTo>
                  <a:lnTo>
                    <a:pt x="185150" y="0"/>
                  </a:lnTo>
                </a:path>
                <a:path w="185420" h="123825">
                  <a:moveTo>
                    <a:pt x="0" y="123443"/>
                  </a:moveTo>
                  <a:lnTo>
                    <a:pt x="123428" y="123443"/>
                  </a:lnTo>
                </a:path>
              </a:pathLst>
            </a:custGeom>
            <a:ln w="10667">
              <a:solidFill>
                <a:srgbClr val="000000"/>
              </a:solidFill>
            </a:ln>
          </p:spPr>
          <p:txBody>
            <a:bodyPr wrap="square" lIns="0" tIns="0" rIns="0" bIns="0" rtlCol="0"/>
            <a:lstStyle/>
            <a:p>
              <a:endParaRPr sz="1227"/>
            </a:p>
          </p:txBody>
        </p:sp>
        <p:sp>
          <p:nvSpPr>
            <p:cNvPr id="179" name="object 179"/>
            <p:cNvSpPr/>
            <p:nvPr/>
          </p:nvSpPr>
          <p:spPr>
            <a:xfrm>
              <a:off x="3876964" y="3019333"/>
              <a:ext cx="123825" cy="123825"/>
            </a:xfrm>
            <a:custGeom>
              <a:avLst/>
              <a:gdLst/>
              <a:ahLst/>
              <a:cxnLst/>
              <a:rect l="l" t="t" r="r" b="b"/>
              <a:pathLst>
                <a:path w="123825" h="123825">
                  <a:moveTo>
                    <a:pt x="0" y="123443"/>
                  </a:moveTo>
                  <a:lnTo>
                    <a:pt x="121157" y="2285"/>
                  </a:lnTo>
                </a:path>
                <a:path w="123825" h="123825">
                  <a:moveTo>
                    <a:pt x="0" y="0"/>
                  </a:moveTo>
                  <a:lnTo>
                    <a:pt x="123428" y="123443"/>
                  </a:lnTo>
                </a:path>
              </a:pathLst>
            </a:custGeom>
            <a:ln w="3175">
              <a:solidFill>
                <a:srgbClr val="000000"/>
              </a:solidFill>
            </a:ln>
          </p:spPr>
          <p:txBody>
            <a:bodyPr wrap="square" lIns="0" tIns="0" rIns="0" bIns="0" rtlCol="0"/>
            <a:lstStyle/>
            <a:p>
              <a:endParaRPr sz="1227"/>
            </a:p>
          </p:txBody>
        </p:sp>
        <p:sp>
          <p:nvSpPr>
            <p:cNvPr id="180" name="object 180"/>
            <p:cNvSpPr/>
            <p:nvPr/>
          </p:nvSpPr>
          <p:spPr>
            <a:xfrm>
              <a:off x="4361596" y="3248710"/>
              <a:ext cx="452755" cy="898525"/>
            </a:xfrm>
            <a:custGeom>
              <a:avLst/>
              <a:gdLst/>
              <a:ahLst/>
              <a:cxnLst/>
              <a:rect l="l" t="t" r="r" b="b"/>
              <a:pathLst>
                <a:path w="452754" h="898525">
                  <a:moveTo>
                    <a:pt x="14477" y="898397"/>
                  </a:moveTo>
                  <a:lnTo>
                    <a:pt x="14477" y="551672"/>
                  </a:lnTo>
                </a:path>
                <a:path w="452754" h="898525">
                  <a:moveTo>
                    <a:pt x="0" y="898397"/>
                  </a:moveTo>
                  <a:lnTo>
                    <a:pt x="0" y="0"/>
                  </a:lnTo>
                </a:path>
                <a:path w="452754" h="898525">
                  <a:moveTo>
                    <a:pt x="14477" y="530336"/>
                  </a:moveTo>
                  <a:lnTo>
                    <a:pt x="452612" y="530336"/>
                  </a:lnTo>
                </a:path>
                <a:path w="452754" h="898525">
                  <a:moveTo>
                    <a:pt x="14477" y="551672"/>
                  </a:moveTo>
                  <a:lnTo>
                    <a:pt x="431291" y="551672"/>
                  </a:lnTo>
                </a:path>
              </a:pathLst>
            </a:custGeom>
            <a:ln w="10667">
              <a:solidFill>
                <a:srgbClr val="000000"/>
              </a:solidFill>
            </a:ln>
          </p:spPr>
          <p:txBody>
            <a:bodyPr wrap="square" lIns="0" tIns="0" rIns="0" bIns="0" rtlCol="0"/>
            <a:lstStyle/>
            <a:p>
              <a:endParaRPr sz="1227"/>
            </a:p>
          </p:txBody>
        </p:sp>
        <p:sp>
          <p:nvSpPr>
            <p:cNvPr id="181" name="object 181"/>
            <p:cNvSpPr/>
            <p:nvPr/>
          </p:nvSpPr>
          <p:spPr>
            <a:xfrm>
              <a:off x="5913043" y="4790983"/>
              <a:ext cx="79375" cy="384175"/>
            </a:xfrm>
            <a:custGeom>
              <a:avLst/>
              <a:gdLst/>
              <a:ahLst/>
              <a:cxnLst/>
              <a:rect l="l" t="t" r="r" b="b"/>
              <a:pathLst>
                <a:path w="79375" h="384175">
                  <a:moveTo>
                    <a:pt x="60182" y="384063"/>
                  </a:moveTo>
                  <a:lnTo>
                    <a:pt x="0" y="323087"/>
                  </a:lnTo>
                </a:path>
                <a:path w="79375" h="384175">
                  <a:moveTo>
                    <a:pt x="79263" y="322325"/>
                  </a:moveTo>
                  <a:lnTo>
                    <a:pt x="0" y="242315"/>
                  </a:lnTo>
                </a:path>
                <a:path w="79375" h="384175">
                  <a:moveTo>
                    <a:pt x="66233" y="228599"/>
                  </a:moveTo>
                  <a:lnTo>
                    <a:pt x="0" y="161543"/>
                  </a:lnTo>
                </a:path>
                <a:path w="79375" h="384175">
                  <a:moveTo>
                    <a:pt x="53309" y="134111"/>
                  </a:moveTo>
                  <a:lnTo>
                    <a:pt x="0" y="80771"/>
                  </a:lnTo>
                </a:path>
                <a:path w="79375" h="384175">
                  <a:moveTo>
                    <a:pt x="40370" y="40385"/>
                  </a:moveTo>
                  <a:lnTo>
                    <a:pt x="0" y="0"/>
                  </a:lnTo>
                </a:path>
              </a:pathLst>
            </a:custGeom>
            <a:ln w="3175">
              <a:solidFill>
                <a:srgbClr val="ABABAB"/>
              </a:solidFill>
            </a:ln>
          </p:spPr>
          <p:txBody>
            <a:bodyPr wrap="square" lIns="0" tIns="0" rIns="0" bIns="0" rtlCol="0"/>
            <a:lstStyle/>
            <a:p>
              <a:endParaRPr sz="1227"/>
            </a:p>
          </p:txBody>
        </p:sp>
        <p:sp>
          <p:nvSpPr>
            <p:cNvPr id="182" name="object 182"/>
            <p:cNvSpPr/>
            <p:nvPr/>
          </p:nvSpPr>
          <p:spPr>
            <a:xfrm>
              <a:off x="6023579" y="4575337"/>
              <a:ext cx="102235" cy="735330"/>
            </a:xfrm>
            <a:custGeom>
              <a:avLst/>
              <a:gdLst/>
              <a:ahLst/>
              <a:cxnLst/>
              <a:rect l="l" t="t" r="r" b="b"/>
              <a:pathLst>
                <a:path w="102235" h="735329">
                  <a:moveTo>
                    <a:pt x="102031" y="735329"/>
                  </a:moveTo>
                  <a:lnTo>
                    <a:pt x="94411" y="678941"/>
                  </a:lnTo>
                </a:path>
                <a:path w="102235" h="735329">
                  <a:moveTo>
                    <a:pt x="86776" y="622553"/>
                  </a:moveTo>
                  <a:lnTo>
                    <a:pt x="63139" y="452627"/>
                  </a:lnTo>
                </a:path>
                <a:path w="102235" h="735329">
                  <a:moveTo>
                    <a:pt x="54772" y="396239"/>
                  </a:moveTo>
                  <a:lnTo>
                    <a:pt x="47137" y="339851"/>
                  </a:lnTo>
                </a:path>
                <a:path w="102235" h="735329">
                  <a:moveTo>
                    <a:pt x="38770" y="282701"/>
                  </a:moveTo>
                  <a:lnTo>
                    <a:pt x="31150" y="226298"/>
                  </a:lnTo>
                </a:path>
                <a:path w="102235" h="735329">
                  <a:moveTo>
                    <a:pt x="23515" y="169925"/>
                  </a:moveTo>
                  <a:lnTo>
                    <a:pt x="0" y="0"/>
                  </a:lnTo>
                </a:path>
              </a:pathLst>
            </a:custGeom>
            <a:ln w="10667">
              <a:solidFill>
                <a:srgbClr val="000000"/>
              </a:solidFill>
            </a:ln>
          </p:spPr>
          <p:txBody>
            <a:bodyPr wrap="square" lIns="0" tIns="0" rIns="0" bIns="0" rtlCol="0"/>
            <a:lstStyle/>
            <a:p>
              <a:endParaRPr sz="1227"/>
            </a:p>
          </p:txBody>
        </p:sp>
        <p:sp>
          <p:nvSpPr>
            <p:cNvPr id="183" name="object 183"/>
            <p:cNvSpPr/>
            <p:nvPr/>
          </p:nvSpPr>
          <p:spPr>
            <a:xfrm>
              <a:off x="5791824" y="7012975"/>
              <a:ext cx="4445" cy="3810"/>
            </a:xfrm>
            <a:custGeom>
              <a:avLst/>
              <a:gdLst/>
              <a:ahLst/>
              <a:cxnLst/>
              <a:rect l="l" t="t" r="r" b="b"/>
              <a:pathLst>
                <a:path w="4445" h="3809">
                  <a:moveTo>
                    <a:pt x="3825" y="3809"/>
                  </a:moveTo>
                  <a:lnTo>
                    <a:pt x="0" y="0"/>
                  </a:lnTo>
                </a:path>
              </a:pathLst>
            </a:custGeom>
            <a:ln w="3175">
              <a:solidFill>
                <a:srgbClr val="ABABAB"/>
              </a:solidFill>
            </a:ln>
          </p:spPr>
          <p:txBody>
            <a:bodyPr wrap="square" lIns="0" tIns="0" rIns="0" bIns="0" rtlCol="0"/>
            <a:lstStyle/>
            <a:p>
              <a:endParaRPr sz="1227"/>
            </a:p>
          </p:txBody>
        </p:sp>
        <p:pic>
          <p:nvPicPr>
            <p:cNvPr id="184" name="object 184"/>
            <p:cNvPicPr/>
            <p:nvPr/>
          </p:nvPicPr>
          <p:blipFill>
            <a:blip r:embed="rId2" cstate="print"/>
            <a:stretch>
              <a:fillRect/>
            </a:stretch>
          </p:blipFill>
          <p:spPr>
            <a:xfrm>
              <a:off x="5140344" y="6854479"/>
              <a:ext cx="356615" cy="420623"/>
            </a:xfrm>
            <a:prstGeom prst="rect">
              <a:avLst/>
            </a:prstGeom>
          </p:spPr>
        </p:pic>
        <p:sp>
          <p:nvSpPr>
            <p:cNvPr id="185" name="object 185"/>
            <p:cNvSpPr/>
            <p:nvPr/>
          </p:nvSpPr>
          <p:spPr>
            <a:xfrm>
              <a:off x="5519836" y="6902485"/>
              <a:ext cx="558165" cy="114300"/>
            </a:xfrm>
            <a:custGeom>
              <a:avLst/>
              <a:gdLst/>
              <a:ahLst/>
              <a:cxnLst/>
              <a:rect l="l" t="t" r="r" b="b"/>
              <a:pathLst>
                <a:path w="558164" h="114300">
                  <a:moveTo>
                    <a:pt x="57149" y="57149"/>
                  </a:moveTo>
                  <a:lnTo>
                    <a:pt x="0" y="761"/>
                  </a:lnTo>
                </a:path>
                <a:path w="558164" h="114300">
                  <a:moveTo>
                    <a:pt x="137952" y="57149"/>
                  </a:moveTo>
                  <a:lnTo>
                    <a:pt x="80726" y="761"/>
                  </a:lnTo>
                </a:path>
                <a:path w="558164" h="114300">
                  <a:moveTo>
                    <a:pt x="218678" y="57149"/>
                  </a:moveTo>
                  <a:lnTo>
                    <a:pt x="161574" y="0"/>
                  </a:lnTo>
                </a:path>
                <a:path w="558164" h="114300">
                  <a:moveTo>
                    <a:pt x="356661" y="114299"/>
                  </a:moveTo>
                  <a:lnTo>
                    <a:pt x="242315" y="0"/>
                  </a:lnTo>
                </a:path>
                <a:path w="558164" h="114300">
                  <a:moveTo>
                    <a:pt x="437387" y="114299"/>
                  </a:moveTo>
                  <a:lnTo>
                    <a:pt x="323072" y="0"/>
                  </a:lnTo>
                </a:path>
                <a:path w="558164" h="114300">
                  <a:moveTo>
                    <a:pt x="518144" y="114299"/>
                  </a:moveTo>
                  <a:lnTo>
                    <a:pt x="403814" y="0"/>
                  </a:lnTo>
                </a:path>
                <a:path w="558164" h="114300">
                  <a:moveTo>
                    <a:pt x="557768" y="73151"/>
                  </a:moveTo>
                  <a:lnTo>
                    <a:pt x="484662" y="0"/>
                  </a:lnTo>
                </a:path>
              </a:pathLst>
            </a:custGeom>
            <a:ln w="3175">
              <a:solidFill>
                <a:srgbClr val="ABABAB"/>
              </a:solidFill>
            </a:ln>
          </p:spPr>
          <p:txBody>
            <a:bodyPr wrap="square" lIns="0" tIns="0" rIns="0" bIns="0" rtlCol="0"/>
            <a:lstStyle/>
            <a:p>
              <a:endParaRPr sz="1227"/>
            </a:p>
          </p:txBody>
        </p:sp>
        <p:sp>
          <p:nvSpPr>
            <p:cNvPr id="186" name="object 186"/>
            <p:cNvSpPr/>
            <p:nvPr/>
          </p:nvSpPr>
          <p:spPr>
            <a:xfrm>
              <a:off x="6098164" y="5714527"/>
              <a:ext cx="1270" cy="1934845"/>
            </a:xfrm>
            <a:custGeom>
              <a:avLst/>
              <a:gdLst/>
              <a:ahLst/>
              <a:cxnLst/>
              <a:rect l="l" t="t" r="r" b="b"/>
              <a:pathLst>
                <a:path w="1270" h="1934845">
                  <a:moveTo>
                    <a:pt x="746" y="1934717"/>
                  </a:moveTo>
                  <a:lnTo>
                    <a:pt x="0" y="0"/>
                  </a:lnTo>
                </a:path>
              </a:pathLst>
            </a:custGeom>
            <a:ln w="10667">
              <a:solidFill>
                <a:srgbClr val="000000"/>
              </a:solidFill>
            </a:ln>
          </p:spPr>
          <p:txBody>
            <a:bodyPr wrap="square" lIns="0" tIns="0" rIns="0" bIns="0" rtlCol="0"/>
            <a:lstStyle/>
            <a:p>
              <a:endParaRPr sz="1227"/>
            </a:p>
          </p:txBody>
        </p:sp>
        <p:sp>
          <p:nvSpPr>
            <p:cNvPr id="187" name="object 187"/>
            <p:cNvSpPr/>
            <p:nvPr/>
          </p:nvSpPr>
          <p:spPr>
            <a:xfrm>
              <a:off x="5913043" y="4710211"/>
              <a:ext cx="27305" cy="27940"/>
            </a:xfrm>
            <a:custGeom>
              <a:avLst/>
              <a:gdLst/>
              <a:ahLst/>
              <a:cxnLst/>
              <a:rect l="l" t="t" r="r" b="b"/>
              <a:pathLst>
                <a:path w="27304" h="27939">
                  <a:moveTo>
                    <a:pt x="26715" y="27431"/>
                  </a:moveTo>
                  <a:lnTo>
                    <a:pt x="0" y="0"/>
                  </a:lnTo>
                </a:path>
              </a:pathLst>
            </a:custGeom>
            <a:ln w="3175">
              <a:solidFill>
                <a:srgbClr val="ABABAB"/>
              </a:solidFill>
            </a:ln>
          </p:spPr>
          <p:txBody>
            <a:bodyPr wrap="square" lIns="0" tIns="0" rIns="0" bIns="0" rtlCol="0"/>
            <a:lstStyle/>
            <a:p>
              <a:endParaRPr sz="1227"/>
            </a:p>
          </p:txBody>
        </p:sp>
        <p:pic>
          <p:nvPicPr>
            <p:cNvPr id="188" name="object 188"/>
            <p:cNvPicPr/>
            <p:nvPr/>
          </p:nvPicPr>
          <p:blipFill>
            <a:blip r:embed="rId3" cstate="print"/>
            <a:stretch>
              <a:fillRect/>
            </a:stretch>
          </p:blipFill>
          <p:spPr>
            <a:xfrm>
              <a:off x="5797950" y="4145584"/>
              <a:ext cx="129539" cy="499094"/>
            </a:xfrm>
            <a:prstGeom prst="rect">
              <a:avLst/>
            </a:prstGeom>
          </p:spPr>
        </p:pic>
        <p:sp>
          <p:nvSpPr>
            <p:cNvPr id="189" name="object 189"/>
            <p:cNvSpPr/>
            <p:nvPr/>
          </p:nvSpPr>
          <p:spPr>
            <a:xfrm>
              <a:off x="4376074" y="3244885"/>
              <a:ext cx="1797685" cy="4382770"/>
            </a:xfrm>
            <a:custGeom>
              <a:avLst/>
              <a:gdLst/>
              <a:ahLst/>
              <a:cxnLst/>
              <a:rect l="l" t="t" r="r" b="b"/>
              <a:pathLst>
                <a:path w="1797685" h="4382770">
                  <a:moveTo>
                    <a:pt x="1607865" y="1047749"/>
                  </a:moveTo>
                  <a:lnTo>
                    <a:pt x="1584228" y="877823"/>
                  </a:lnTo>
                </a:path>
                <a:path w="1797685" h="4382770">
                  <a:moveTo>
                    <a:pt x="1797542" y="2405633"/>
                  </a:moveTo>
                  <a:lnTo>
                    <a:pt x="1773905" y="2235707"/>
                  </a:lnTo>
                </a:path>
                <a:path w="1797685" h="4382770">
                  <a:moveTo>
                    <a:pt x="1765538" y="2179319"/>
                  </a:moveTo>
                  <a:lnTo>
                    <a:pt x="1757903" y="2122931"/>
                  </a:lnTo>
                </a:path>
                <a:path w="1797685" h="4382770">
                  <a:moveTo>
                    <a:pt x="1639016" y="1274079"/>
                  </a:moveTo>
                  <a:lnTo>
                    <a:pt x="1631502" y="1217675"/>
                  </a:lnTo>
                </a:path>
                <a:path w="1797685" h="4382770">
                  <a:moveTo>
                    <a:pt x="1623867" y="1160525"/>
                  </a:moveTo>
                  <a:lnTo>
                    <a:pt x="1615379" y="1104137"/>
                  </a:lnTo>
                </a:path>
                <a:path w="1797685" h="4382770">
                  <a:moveTo>
                    <a:pt x="1575861" y="821435"/>
                  </a:moveTo>
                  <a:lnTo>
                    <a:pt x="1568241" y="765047"/>
                  </a:lnTo>
                </a:path>
                <a:path w="1797685" h="4382770">
                  <a:moveTo>
                    <a:pt x="1560606" y="707897"/>
                  </a:moveTo>
                  <a:lnTo>
                    <a:pt x="1552239" y="651525"/>
                  </a:lnTo>
                </a:path>
                <a:path w="1797685" h="4382770">
                  <a:moveTo>
                    <a:pt x="1468419" y="651525"/>
                  </a:moveTo>
                  <a:lnTo>
                    <a:pt x="1722089" y="2469641"/>
                  </a:lnTo>
                </a:path>
                <a:path w="1797685" h="4382770">
                  <a:moveTo>
                    <a:pt x="1701530" y="4382246"/>
                  </a:moveTo>
                  <a:lnTo>
                    <a:pt x="1700783" y="2471165"/>
                  </a:lnTo>
                </a:path>
                <a:path w="1797685" h="4382770">
                  <a:moveTo>
                    <a:pt x="1468419" y="651525"/>
                  </a:moveTo>
                  <a:lnTo>
                    <a:pt x="438134" y="651525"/>
                  </a:lnTo>
                </a:path>
                <a:path w="1797685" h="4382770">
                  <a:moveTo>
                    <a:pt x="1449339" y="672845"/>
                  </a:moveTo>
                  <a:lnTo>
                    <a:pt x="438134" y="673607"/>
                  </a:lnTo>
                </a:path>
                <a:path w="1797685" h="4382770">
                  <a:moveTo>
                    <a:pt x="1449339" y="672845"/>
                  </a:moveTo>
                  <a:lnTo>
                    <a:pt x="1700783" y="2471165"/>
                  </a:lnTo>
                </a:path>
                <a:path w="1797685" h="4382770">
                  <a:moveTo>
                    <a:pt x="765032" y="4373864"/>
                  </a:moveTo>
                  <a:lnTo>
                    <a:pt x="765032" y="3685793"/>
                  </a:lnTo>
                </a:path>
                <a:path w="1797685" h="4382770">
                  <a:moveTo>
                    <a:pt x="786383" y="4352543"/>
                  </a:moveTo>
                  <a:lnTo>
                    <a:pt x="786383" y="3685793"/>
                  </a:lnTo>
                </a:path>
                <a:path w="1797685" h="4382770">
                  <a:moveTo>
                    <a:pt x="416813" y="902223"/>
                  </a:moveTo>
                  <a:lnTo>
                    <a:pt x="416813" y="555497"/>
                  </a:lnTo>
                </a:path>
                <a:path w="1797685" h="4382770">
                  <a:moveTo>
                    <a:pt x="438134" y="901461"/>
                  </a:moveTo>
                  <a:lnTo>
                    <a:pt x="438134" y="673607"/>
                  </a:lnTo>
                </a:path>
                <a:path w="1797685" h="4382770">
                  <a:moveTo>
                    <a:pt x="438134" y="651525"/>
                  </a:moveTo>
                  <a:lnTo>
                    <a:pt x="438134" y="534161"/>
                  </a:lnTo>
                </a:path>
                <a:path w="1797685" h="4382770">
                  <a:moveTo>
                    <a:pt x="0" y="534161"/>
                  </a:moveTo>
                  <a:lnTo>
                    <a:pt x="0" y="0"/>
                  </a:lnTo>
                </a:path>
                <a:path w="1797685" h="4382770">
                  <a:moveTo>
                    <a:pt x="786383" y="3467861"/>
                  </a:moveTo>
                  <a:lnTo>
                    <a:pt x="1086596" y="3467861"/>
                  </a:lnTo>
                </a:path>
                <a:path w="1797685" h="4382770">
                  <a:moveTo>
                    <a:pt x="1086596" y="3610355"/>
                  </a:moveTo>
                  <a:lnTo>
                    <a:pt x="765032" y="3610355"/>
                  </a:lnTo>
                </a:path>
              </a:pathLst>
            </a:custGeom>
            <a:ln w="10667">
              <a:solidFill>
                <a:srgbClr val="000000"/>
              </a:solidFill>
            </a:ln>
          </p:spPr>
          <p:txBody>
            <a:bodyPr wrap="square" lIns="0" tIns="0" rIns="0" bIns="0" rtlCol="0"/>
            <a:lstStyle/>
            <a:p>
              <a:endParaRPr sz="1227"/>
            </a:p>
          </p:txBody>
        </p:sp>
        <p:sp>
          <p:nvSpPr>
            <p:cNvPr id="190" name="object 190"/>
            <p:cNvSpPr/>
            <p:nvPr/>
          </p:nvSpPr>
          <p:spPr>
            <a:xfrm>
              <a:off x="5162458" y="6712747"/>
              <a:ext cx="142875" cy="142875"/>
            </a:xfrm>
            <a:custGeom>
              <a:avLst/>
              <a:gdLst/>
              <a:ahLst/>
              <a:cxnLst/>
              <a:rect l="l" t="t" r="r" b="b"/>
              <a:pathLst>
                <a:path w="142875" h="142875">
                  <a:moveTo>
                    <a:pt x="0" y="0"/>
                  </a:moveTo>
                  <a:lnTo>
                    <a:pt x="51053" y="51053"/>
                  </a:lnTo>
                </a:path>
                <a:path w="142875" h="142875">
                  <a:moveTo>
                    <a:pt x="91424" y="91439"/>
                  </a:moveTo>
                  <a:lnTo>
                    <a:pt x="142478" y="142493"/>
                  </a:lnTo>
                </a:path>
                <a:path w="142875" h="142875">
                  <a:moveTo>
                    <a:pt x="142478" y="0"/>
                  </a:moveTo>
                  <a:lnTo>
                    <a:pt x="91424" y="51053"/>
                  </a:lnTo>
                </a:path>
                <a:path w="142875" h="142875">
                  <a:moveTo>
                    <a:pt x="51053" y="91439"/>
                  </a:moveTo>
                  <a:lnTo>
                    <a:pt x="0" y="142493"/>
                  </a:lnTo>
                </a:path>
              </a:pathLst>
            </a:custGeom>
            <a:ln w="3175">
              <a:solidFill>
                <a:srgbClr val="000000"/>
              </a:solidFill>
            </a:ln>
          </p:spPr>
          <p:txBody>
            <a:bodyPr wrap="square" lIns="0" tIns="0" rIns="0" bIns="0" rtlCol="0"/>
            <a:lstStyle/>
            <a:p>
              <a:endParaRPr sz="1227"/>
            </a:p>
          </p:txBody>
        </p:sp>
        <p:sp>
          <p:nvSpPr>
            <p:cNvPr id="191" name="object 191"/>
            <p:cNvSpPr/>
            <p:nvPr/>
          </p:nvSpPr>
          <p:spPr>
            <a:xfrm>
              <a:off x="5141106" y="5642899"/>
              <a:ext cx="163830" cy="1631950"/>
            </a:xfrm>
            <a:custGeom>
              <a:avLst/>
              <a:gdLst/>
              <a:ahLst/>
              <a:cxnLst/>
              <a:rect l="l" t="t" r="r" b="b"/>
              <a:pathLst>
                <a:path w="163829" h="1631950">
                  <a:moveTo>
                    <a:pt x="21351" y="1358645"/>
                  </a:moveTo>
                  <a:lnTo>
                    <a:pt x="163829" y="1358645"/>
                  </a:lnTo>
                </a:path>
                <a:path w="163829" h="1631950">
                  <a:moveTo>
                    <a:pt x="163829" y="1544573"/>
                  </a:moveTo>
                  <a:lnTo>
                    <a:pt x="21351" y="1544573"/>
                  </a:lnTo>
                </a:path>
                <a:path w="163829" h="1631950">
                  <a:moveTo>
                    <a:pt x="92979" y="1358645"/>
                  </a:moveTo>
                  <a:lnTo>
                    <a:pt x="92979" y="1544573"/>
                  </a:lnTo>
                </a:path>
                <a:path w="163829" h="1631950">
                  <a:moveTo>
                    <a:pt x="0" y="1287779"/>
                  </a:moveTo>
                  <a:lnTo>
                    <a:pt x="163829" y="1287017"/>
                  </a:lnTo>
                </a:path>
                <a:path w="163829" h="1631950">
                  <a:moveTo>
                    <a:pt x="163829" y="1069847"/>
                  </a:moveTo>
                  <a:lnTo>
                    <a:pt x="163829" y="1212341"/>
                  </a:lnTo>
                </a:path>
                <a:path w="163829" h="1631950">
                  <a:moveTo>
                    <a:pt x="163829" y="1287017"/>
                  </a:moveTo>
                  <a:lnTo>
                    <a:pt x="163829" y="1631441"/>
                  </a:lnTo>
                </a:path>
                <a:path w="163829" h="1631950">
                  <a:moveTo>
                    <a:pt x="21351" y="1212341"/>
                  </a:moveTo>
                  <a:lnTo>
                    <a:pt x="21351" y="0"/>
                  </a:lnTo>
                </a:path>
                <a:path w="163829" h="1631950">
                  <a:moveTo>
                    <a:pt x="0" y="1212341"/>
                  </a:moveTo>
                  <a:lnTo>
                    <a:pt x="0" y="418337"/>
                  </a:lnTo>
                </a:path>
              </a:pathLst>
            </a:custGeom>
            <a:ln w="10667">
              <a:solidFill>
                <a:srgbClr val="000000"/>
              </a:solidFill>
            </a:ln>
          </p:spPr>
          <p:txBody>
            <a:bodyPr wrap="square" lIns="0" tIns="0" rIns="0" bIns="0" rtlCol="0"/>
            <a:lstStyle/>
            <a:p>
              <a:endParaRPr sz="1227"/>
            </a:p>
          </p:txBody>
        </p:sp>
        <p:sp>
          <p:nvSpPr>
            <p:cNvPr id="192" name="object 192"/>
            <p:cNvSpPr/>
            <p:nvPr/>
          </p:nvSpPr>
          <p:spPr>
            <a:xfrm>
              <a:off x="4361596" y="4147108"/>
              <a:ext cx="14604" cy="0"/>
            </a:xfrm>
            <a:custGeom>
              <a:avLst/>
              <a:gdLst/>
              <a:ahLst/>
              <a:cxnLst/>
              <a:rect l="l" t="t" r="r" b="b"/>
              <a:pathLst>
                <a:path w="14604">
                  <a:moveTo>
                    <a:pt x="0" y="0"/>
                  </a:moveTo>
                  <a:lnTo>
                    <a:pt x="14477" y="0"/>
                  </a:lnTo>
                </a:path>
              </a:pathLst>
            </a:custGeom>
            <a:ln w="10667">
              <a:solidFill>
                <a:srgbClr val="000000"/>
              </a:solidFill>
            </a:ln>
          </p:spPr>
          <p:txBody>
            <a:bodyPr wrap="square" lIns="0" tIns="0" rIns="0" bIns="0" rtlCol="0"/>
            <a:lstStyle/>
            <a:p>
              <a:endParaRPr sz="1227"/>
            </a:p>
          </p:txBody>
        </p:sp>
        <p:sp>
          <p:nvSpPr>
            <p:cNvPr id="193" name="object 193"/>
            <p:cNvSpPr/>
            <p:nvPr/>
          </p:nvSpPr>
          <p:spPr>
            <a:xfrm>
              <a:off x="4640473" y="4146346"/>
              <a:ext cx="153035" cy="1270"/>
            </a:xfrm>
            <a:custGeom>
              <a:avLst/>
              <a:gdLst/>
              <a:ahLst/>
              <a:cxnLst/>
              <a:rect l="l" t="t" r="r" b="b"/>
              <a:pathLst>
                <a:path w="153035" h="1270">
                  <a:moveTo>
                    <a:pt x="152415" y="0"/>
                  </a:moveTo>
                  <a:lnTo>
                    <a:pt x="0" y="761"/>
                  </a:lnTo>
                </a:path>
              </a:pathLst>
            </a:custGeom>
            <a:ln w="10667">
              <a:solidFill>
                <a:srgbClr val="000000"/>
              </a:solidFill>
            </a:ln>
          </p:spPr>
          <p:txBody>
            <a:bodyPr wrap="square" lIns="0" tIns="0" rIns="0" bIns="0" rtlCol="0"/>
            <a:lstStyle/>
            <a:p>
              <a:endParaRPr sz="1227"/>
            </a:p>
          </p:txBody>
        </p:sp>
        <p:sp>
          <p:nvSpPr>
            <p:cNvPr id="194" name="object 194"/>
            <p:cNvSpPr/>
            <p:nvPr/>
          </p:nvSpPr>
          <p:spPr>
            <a:xfrm>
              <a:off x="4792888" y="4146346"/>
              <a:ext cx="21590" cy="1270"/>
            </a:xfrm>
            <a:custGeom>
              <a:avLst/>
              <a:gdLst/>
              <a:ahLst/>
              <a:cxnLst/>
              <a:rect l="l" t="t" r="r" b="b"/>
              <a:pathLst>
                <a:path w="21589" h="1270">
                  <a:moveTo>
                    <a:pt x="-5333" y="380"/>
                  </a:moveTo>
                  <a:lnTo>
                    <a:pt x="26654" y="380"/>
                  </a:lnTo>
                </a:path>
              </a:pathLst>
            </a:custGeom>
            <a:ln w="11429">
              <a:solidFill>
                <a:srgbClr val="000000"/>
              </a:solidFill>
            </a:ln>
          </p:spPr>
          <p:txBody>
            <a:bodyPr wrap="square" lIns="0" tIns="0" rIns="0" bIns="0" rtlCol="0"/>
            <a:lstStyle/>
            <a:p>
              <a:endParaRPr sz="1227"/>
            </a:p>
          </p:txBody>
        </p:sp>
        <p:sp>
          <p:nvSpPr>
            <p:cNvPr id="195" name="object 195"/>
            <p:cNvSpPr/>
            <p:nvPr/>
          </p:nvSpPr>
          <p:spPr>
            <a:xfrm>
              <a:off x="4640473" y="3800383"/>
              <a:ext cx="1217295" cy="347345"/>
            </a:xfrm>
            <a:custGeom>
              <a:avLst/>
              <a:gdLst/>
              <a:ahLst/>
              <a:cxnLst/>
              <a:rect l="l" t="t" r="r" b="b"/>
              <a:pathLst>
                <a:path w="1217295" h="347345">
                  <a:moveTo>
                    <a:pt x="76215" y="275081"/>
                  </a:moveTo>
                  <a:lnTo>
                    <a:pt x="76215" y="76199"/>
                  </a:lnTo>
                </a:path>
                <a:path w="1217295" h="347345">
                  <a:moveTo>
                    <a:pt x="152415" y="76199"/>
                  </a:moveTo>
                  <a:lnTo>
                    <a:pt x="0" y="76199"/>
                  </a:lnTo>
                </a:path>
                <a:path w="1217295" h="347345">
                  <a:moveTo>
                    <a:pt x="152415" y="275081"/>
                  </a:moveTo>
                  <a:lnTo>
                    <a:pt x="0" y="275081"/>
                  </a:lnTo>
                </a:path>
                <a:path w="1217295" h="347345">
                  <a:moveTo>
                    <a:pt x="0" y="346725"/>
                  </a:moveTo>
                  <a:lnTo>
                    <a:pt x="0" y="0"/>
                  </a:lnTo>
                </a:path>
                <a:path w="1217295" h="347345">
                  <a:moveTo>
                    <a:pt x="659145" y="345963"/>
                  </a:moveTo>
                  <a:lnTo>
                    <a:pt x="1216944" y="345963"/>
                  </a:lnTo>
                </a:path>
              </a:pathLst>
            </a:custGeom>
            <a:ln w="10667">
              <a:solidFill>
                <a:srgbClr val="000000"/>
              </a:solidFill>
            </a:ln>
          </p:spPr>
          <p:txBody>
            <a:bodyPr wrap="square" lIns="0" tIns="0" rIns="0" bIns="0" rtlCol="0"/>
            <a:lstStyle/>
            <a:p>
              <a:endParaRPr sz="1227"/>
            </a:p>
          </p:txBody>
        </p:sp>
        <p:sp>
          <p:nvSpPr>
            <p:cNvPr id="196" name="object 196"/>
            <p:cNvSpPr/>
            <p:nvPr/>
          </p:nvSpPr>
          <p:spPr>
            <a:xfrm>
              <a:off x="5360578" y="4103659"/>
              <a:ext cx="123825" cy="43180"/>
            </a:xfrm>
            <a:custGeom>
              <a:avLst/>
              <a:gdLst/>
              <a:ahLst/>
              <a:cxnLst/>
              <a:rect l="l" t="t" r="r" b="b"/>
              <a:pathLst>
                <a:path w="123825" h="43179">
                  <a:moveTo>
                    <a:pt x="0" y="0"/>
                  </a:moveTo>
                  <a:lnTo>
                    <a:pt x="32750" y="0"/>
                  </a:lnTo>
                </a:path>
                <a:path w="123825" h="43179">
                  <a:moveTo>
                    <a:pt x="89900" y="0"/>
                  </a:moveTo>
                  <a:lnTo>
                    <a:pt x="123428" y="0"/>
                  </a:lnTo>
                </a:path>
                <a:path w="123825" h="43179">
                  <a:moveTo>
                    <a:pt x="123428" y="42687"/>
                  </a:moveTo>
                  <a:lnTo>
                    <a:pt x="123428" y="0"/>
                  </a:lnTo>
                </a:path>
              </a:pathLst>
            </a:custGeom>
            <a:ln w="3175">
              <a:solidFill>
                <a:srgbClr val="000000"/>
              </a:solidFill>
            </a:ln>
          </p:spPr>
          <p:txBody>
            <a:bodyPr wrap="square" lIns="0" tIns="0" rIns="0" bIns="0" rtlCol="0"/>
            <a:lstStyle/>
            <a:p>
              <a:endParaRPr sz="1227"/>
            </a:p>
          </p:txBody>
        </p:sp>
        <p:sp>
          <p:nvSpPr>
            <p:cNvPr id="197" name="object 197"/>
            <p:cNvSpPr/>
            <p:nvPr/>
          </p:nvSpPr>
          <p:spPr>
            <a:xfrm>
              <a:off x="4241947" y="5375437"/>
              <a:ext cx="285115" cy="0"/>
            </a:xfrm>
            <a:custGeom>
              <a:avLst/>
              <a:gdLst/>
              <a:ahLst/>
              <a:cxnLst/>
              <a:rect l="l" t="t" r="r" b="b"/>
              <a:pathLst>
                <a:path w="285114">
                  <a:moveTo>
                    <a:pt x="284987" y="0"/>
                  </a:moveTo>
                  <a:lnTo>
                    <a:pt x="0" y="0"/>
                  </a:lnTo>
                </a:path>
              </a:pathLst>
            </a:custGeom>
            <a:ln w="10667">
              <a:solidFill>
                <a:srgbClr val="000000"/>
              </a:solidFill>
            </a:ln>
          </p:spPr>
          <p:txBody>
            <a:bodyPr wrap="square" lIns="0" tIns="0" rIns="0" bIns="0" rtlCol="0"/>
            <a:lstStyle/>
            <a:p>
              <a:endParaRPr sz="1227"/>
            </a:p>
          </p:txBody>
        </p:sp>
        <p:sp>
          <p:nvSpPr>
            <p:cNvPr id="198" name="object 198"/>
            <p:cNvSpPr/>
            <p:nvPr/>
          </p:nvSpPr>
          <p:spPr>
            <a:xfrm>
              <a:off x="4366168" y="5527075"/>
              <a:ext cx="161925" cy="116205"/>
            </a:xfrm>
            <a:custGeom>
              <a:avLst/>
              <a:gdLst/>
              <a:ahLst/>
              <a:cxnLst/>
              <a:rect l="l" t="t" r="r" b="b"/>
              <a:pathLst>
                <a:path w="161925" h="116204">
                  <a:moveTo>
                    <a:pt x="55625" y="115823"/>
                  </a:moveTo>
                  <a:lnTo>
                    <a:pt x="0" y="60182"/>
                  </a:lnTo>
                </a:path>
                <a:path w="161925" h="116204">
                  <a:moveTo>
                    <a:pt x="136382" y="115823"/>
                  </a:moveTo>
                  <a:lnTo>
                    <a:pt x="19811" y="0"/>
                  </a:lnTo>
                </a:path>
                <a:path w="161925" h="116204">
                  <a:moveTo>
                    <a:pt x="161528" y="60182"/>
                  </a:moveTo>
                  <a:lnTo>
                    <a:pt x="100583" y="0"/>
                  </a:lnTo>
                </a:path>
              </a:pathLst>
            </a:custGeom>
            <a:ln w="3175">
              <a:solidFill>
                <a:srgbClr val="ABABAB"/>
              </a:solidFill>
            </a:ln>
          </p:spPr>
          <p:txBody>
            <a:bodyPr wrap="square" lIns="0" tIns="0" rIns="0" bIns="0" rtlCol="0"/>
            <a:lstStyle/>
            <a:p>
              <a:endParaRPr sz="1227"/>
            </a:p>
          </p:txBody>
        </p:sp>
        <p:sp>
          <p:nvSpPr>
            <p:cNvPr id="199" name="object 199"/>
            <p:cNvSpPr/>
            <p:nvPr/>
          </p:nvSpPr>
          <p:spPr>
            <a:xfrm>
              <a:off x="4241947" y="5375437"/>
              <a:ext cx="285750" cy="268605"/>
            </a:xfrm>
            <a:custGeom>
              <a:avLst/>
              <a:gdLst/>
              <a:ahLst/>
              <a:cxnLst/>
              <a:rect l="l" t="t" r="r" b="b"/>
              <a:pathLst>
                <a:path w="285750" h="268604">
                  <a:moveTo>
                    <a:pt x="0" y="144017"/>
                  </a:moveTo>
                  <a:lnTo>
                    <a:pt x="285749" y="144017"/>
                  </a:lnTo>
                </a:path>
                <a:path w="285750" h="268604">
                  <a:moveTo>
                    <a:pt x="284987" y="0"/>
                  </a:moveTo>
                  <a:lnTo>
                    <a:pt x="285749" y="144017"/>
                  </a:lnTo>
                </a:path>
                <a:path w="285750" h="268604">
                  <a:moveTo>
                    <a:pt x="214137" y="0"/>
                  </a:moveTo>
                  <a:lnTo>
                    <a:pt x="214137" y="144017"/>
                  </a:lnTo>
                </a:path>
                <a:path w="285750" h="268604">
                  <a:moveTo>
                    <a:pt x="70865" y="0"/>
                  </a:moveTo>
                  <a:lnTo>
                    <a:pt x="70865" y="144017"/>
                  </a:lnTo>
                </a:path>
                <a:path w="285750" h="268604">
                  <a:moveTo>
                    <a:pt x="0" y="0"/>
                  </a:moveTo>
                  <a:lnTo>
                    <a:pt x="0" y="268223"/>
                  </a:lnTo>
                </a:path>
                <a:path w="285750" h="268604">
                  <a:moveTo>
                    <a:pt x="123443" y="268223"/>
                  </a:moveTo>
                  <a:lnTo>
                    <a:pt x="0" y="268223"/>
                  </a:lnTo>
                </a:path>
                <a:path w="285750" h="268604">
                  <a:moveTo>
                    <a:pt x="214137" y="72389"/>
                  </a:moveTo>
                  <a:lnTo>
                    <a:pt x="70865" y="72389"/>
                  </a:lnTo>
                </a:path>
              </a:pathLst>
            </a:custGeom>
            <a:ln w="10667">
              <a:solidFill>
                <a:srgbClr val="000000"/>
              </a:solidFill>
            </a:ln>
          </p:spPr>
          <p:txBody>
            <a:bodyPr wrap="square" lIns="0" tIns="0" rIns="0" bIns="0" rtlCol="0"/>
            <a:lstStyle/>
            <a:p>
              <a:endParaRPr sz="1227"/>
            </a:p>
          </p:txBody>
        </p:sp>
        <p:sp>
          <p:nvSpPr>
            <p:cNvPr id="200" name="object 200"/>
            <p:cNvSpPr/>
            <p:nvPr/>
          </p:nvSpPr>
          <p:spPr>
            <a:xfrm>
              <a:off x="4241947" y="5519455"/>
              <a:ext cx="123825" cy="124460"/>
            </a:xfrm>
            <a:custGeom>
              <a:avLst/>
              <a:gdLst/>
              <a:ahLst/>
              <a:cxnLst/>
              <a:rect l="l" t="t" r="r" b="b"/>
              <a:pathLst>
                <a:path w="123825" h="124460">
                  <a:moveTo>
                    <a:pt x="123443" y="123443"/>
                  </a:moveTo>
                  <a:lnTo>
                    <a:pt x="82311" y="82295"/>
                  </a:lnTo>
                </a:path>
                <a:path w="123825" h="124460">
                  <a:moveTo>
                    <a:pt x="41925" y="41909"/>
                  </a:moveTo>
                  <a:lnTo>
                    <a:pt x="0" y="0"/>
                  </a:lnTo>
                </a:path>
                <a:path w="123825" h="124460">
                  <a:moveTo>
                    <a:pt x="123443" y="0"/>
                  </a:moveTo>
                  <a:lnTo>
                    <a:pt x="82311" y="41909"/>
                  </a:lnTo>
                </a:path>
                <a:path w="123825" h="124460">
                  <a:moveTo>
                    <a:pt x="41925" y="82295"/>
                  </a:moveTo>
                  <a:lnTo>
                    <a:pt x="0" y="124205"/>
                  </a:lnTo>
                </a:path>
              </a:pathLst>
            </a:custGeom>
            <a:ln w="3175">
              <a:solidFill>
                <a:srgbClr val="000000"/>
              </a:solidFill>
            </a:ln>
          </p:spPr>
          <p:txBody>
            <a:bodyPr wrap="square" lIns="0" tIns="0" rIns="0" bIns="0" rtlCol="0"/>
            <a:lstStyle/>
            <a:p>
              <a:endParaRPr sz="1227"/>
            </a:p>
          </p:txBody>
        </p:sp>
        <p:sp>
          <p:nvSpPr>
            <p:cNvPr id="201" name="object 201"/>
            <p:cNvSpPr/>
            <p:nvPr/>
          </p:nvSpPr>
          <p:spPr>
            <a:xfrm>
              <a:off x="4000393" y="3019333"/>
              <a:ext cx="2098675" cy="4630420"/>
            </a:xfrm>
            <a:custGeom>
              <a:avLst/>
              <a:gdLst/>
              <a:ahLst/>
              <a:cxnLst/>
              <a:rect l="l" t="t" r="r" b="b"/>
              <a:pathLst>
                <a:path w="2098675" h="4630420">
                  <a:moveTo>
                    <a:pt x="364997" y="2500121"/>
                  </a:moveTo>
                  <a:lnTo>
                    <a:pt x="364997" y="2624327"/>
                  </a:lnTo>
                </a:path>
                <a:path w="2098675" h="4630420">
                  <a:moveTo>
                    <a:pt x="1140713" y="4599416"/>
                  </a:moveTo>
                  <a:lnTo>
                    <a:pt x="2098517" y="4629911"/>
                  </a:lnTo>
                </a:path>
                <a:path w="2098675" h="4630420">
                  <a:moveTo>
                    <a:pt x="1162065" y="4578095"/>
                  </a:moveTo>
                  <a:lnTo>
                    <a:pt x="2077211" y="4607798"/>
                  </a:lnTo>
                </a:path>
                <a:path w="2098675" h="4630420">
                  <a:moveTo>
                    <a:pt x="1162065" y="4232147"/>
                  </a:moveTo>
                  <a:lnTo>
                    <a:pt x="1304543" y="4232147"/>
                  </a:lnTo>
                </a:path>
                <a:path w="2098675" h="4630420">
                  <a:moveTo>
                    <a:pt x="1162065" y="4255007"/>
                  </a:moveTo>
                  <a:lnTo>
                    <a:pt x="1304543" y="4255007"/>
                  </a:lnTo>
                </a:path>
                <a:path w="2098675" h="4630420">
                  <a:moveTo>
                    <a:pt x="1463055" y="4255007"/>
                  </a:moveTo>
                  <a:lnTo>
                    <a:pt x="1420383" y="4255007"/>
                  </a:lnTo>
                </a:path>
                <a:path w="2098675" h="4630420">
                  <a:moveTo>
                    <a:pt x="1463055" y="4233671"/>
                  </a:moveTo>
                  <a:lnTo>
                    <a:pt x="1420383" y="4233671"/>
                  </a:lnTo>
                </a:path>
                <a:path w="2098675" h="4630420">
                  <a:moveTo>
                    <a:pt x="1420383" y="4233671"/>
                  </a:moveTo>
                  <a:lnTo>
                    <a:pt x="1420383" y="4255007"/>
                  </a:lnTo>
                </a:path>
                <a:path w="2098675" h="4630420">
                  <a:moveTo>
                    <a:pt x="1463055" y="4233671"/>
                  </a:moveTo>
                  <a:lnTo>
                    <a:pt x="1463055" y="4255007"/>
                  </a:lnTo>
                </a:path>
                <a:path w="2098675" h="4630420">
                  <a:moveTo>
                    <a:pt x="1834133" y="4255007"/>
                  </a:moveTo>
                  <a:lnTo>
                    <a:pt x="1791431" y="4255007"/>
                  </a:lnTo>
                </a:path>
                <a:path w="2098675" h="4630420">
                  <a:moveTo>
                    <a:pt x="1834133" y="4233671"/>
                  </a:moveTo>
                  <a:lnTo>
                    <a:pt x="1791431" y="4233671"/>
                  </a:lnTo>
                </a:path>
                <a:path w="2098675" h="4630420">
                  <a:moveTo>
                    <a:pt x="1791431" y="4233671"/>
                  </a:moveTo>
                  <a:lnTo>
                    <a:pt x="1791431" y="4255007"/>
                  </a:lnTo>
                </a:path>
                <a:path w="2098675" h="4630420">
                  <a:moveTo>
                    <a:pt x="1834133" y="4233671"/>
                  </a:moveTo>
                  <a:lnTo>
                    <a:pt x="1834133" y="4255007"/>
                  </a:lnTo>
                </a:path>
                <a:path w="2098675" h="4630420">
                  <a:moveTo>
                    <a:pt x="0" y="0"/>
                  </a:moveTo>
                  <a:lnTo>
                    <a:pt x="0" y="237759"/>
                  </a:lnTo>
                </a:path>
                <a:path w="2098675" h="4630420">
                  <a:moveTo>
                    <a:pt x="1299225" y="898397"/>
                  </a:moveTo>
                  <a:lnTo>
                    <a:pt x="1299225" y="1127013"/>
                  </a:lnTo>
                </a:path>
              </a:pathLst>
            </a:custGeom>
            <a:ln w="10667">
              <a:solidFill>
                <a:srgbClr val="000000"/>
              </a:solidFill>
            </a:ln>
          </p:spPr>
          <p:txBody>
            <a:bodyPr wrap="square" lIns="0" tIns="0" rIns="0" bIns="0" rtlCol="0"/>
            <a:lstStyle/>
            <a:p>
              <a:endParaRPr sz="1227"/>
            </a:p>
          </p:txBody>
        </p:sp>
        <p:sp>
          <p:nvSpPr>
            <p:cNvPr id="202" name="object 202"/>
            <p:cNvSpPr/>
            <p:nvPr/>
          </p:nvSpPr>
          <p:spPr>
            <a:xfrm>
              <a:off x="5360578" y="4103659"/>
              <a:ext cx="0" cy="43180"/>
            </a:xfrm>
            <a:custGeom>
              <a:avLst/>
              <a:gdLst/>
              <a:ahLst/>
              <a:cxnLst/>
              <a:rect l="l" t="t" r="r" b="b"/>
              <a:pathLst>
                <a:path h="43179">
                  <a:moveTo>
                    <a:pt x="0" y="42687"/>
                  </a:moveTo>
                  <a:lnTo>
                    <a:pt x="0" y="0"/>
                  </a:lnTo>
                </a:path>
              </a:pathLst>
            </a:custGeom>
            <a:ln w="3175">
              <a:solidFill>
                <a:srgbClr val="000000"/>
              </a:solidFill>
            </a:ln>
          </p:spPr>
          <p:txBody>
            <a:bodyPr wrap="square" lIns="0" tIns="0" rIns="0" bIns="0" rtlCol="0"/>
            <a:lstStyle/>
            <a:p>
              <a:endParaRPr sz="1227"/>
            </a:p>
          </p:txBody>
        </p:sp>
        <p:sp>
          <p:nvSpPr>
            <p:cNvPr id="203" name="object 203"/>
            <p:cNvSpPr/>
            <p:nvPr/>
          </p:nvSpPr>
          <p:spPr>
            <a:xfrm>
              <a:off x="5462671" y="6712747"/>
              <a:ext cx="0" cy="142875"/>
            </a:xfrm>
            <a:custGeom>
              <a:avLst/>
              <a:gdLst/>
              <a:ahLst/>
              <a:cxnLst/>
              <a:rect l="l" t="t" r="r" b="b"/>
              <a:pathLst>
                <a:path h="142875">
                  <a:moveTo>
                    <a:pt x="0" y="0"/>
                  </a:moveTo>
                  <a:lnTo>
                    <a:pt x="0" y="142493"/>
                  </a:lnTo>
                </a:path>
              </a:pathLst>
            </a:custGeom>
            <a:ln w="10667">
              <a:solidFill>
                <a:srgbClr val="000000"/>
              </a:solidFill>
            </a:ln>
          </p:spPr>
          <p:txBody>
            <a:bodyPr wrap="square" lIns="0" tIns="0" rIns="0" bIns="0" rtlCol="0"/>
            <a:lstStyle/>
            <a:p>
              <a:endParaRPr sz="1227"/>
            </a:p>
          </p:txBody>
        </p:sp>
        <p:sp>
          <p:nvSpPr>
            <p:cNvPr id="204" name="object 204"/>
            <p:cNvSpPr/>
            <p:nvPr/>
          </p:nvSpPr>
          <p:spPr>
            <a:xfrm>
              <a:off x="5320192" y="6712747"/>
              <a:ext cx="142875" cy="142875"/>
            </a:xfrm>
            <a:custGeom>
              <a:avLst/>
              <a:gdLst/>
              <a:ahLst/>
              <a:cxnLst/>
              <a:rect l="l" t="t" r="r" b="b"/>
              <a:pathLst>
                <a:path w="142875" h="142875">
                  <a:moveTo>
                    <a:pt x="0" y="0"/>
                  </a:moveTo>
                  <a:lnTo>
                    <a:pt x="51053" y="51053"/>
                  </a:lnTo>
                </a:path>
                <a:path w="142875" h="142875">
                  <a:moveTo>
                    <a:pt x="91439" y="91439"/>
                  </a:moveTo>
                  <a:lnTo>
                    <a:pt x="142478" y="142493"/>
                  </a:lnTo>
                </a:path>
                <a:path w="142875" h="142875">
                  <a:moveTo>
                    <a:pt x="142478" y="0"/>
                  </a:moveTo>
                  <a:lnTo>
                    <a:pt x="91439" y="51053"/>
                  </a:lnTo>
                </a:path>
                <a:path w="142875" h="142875">
                  <a:moveTo>
                    <a:pt x="51053" y="91439"/>
                  </a:moveTo>
                  <a:lnTo>
                    <a:pt x="0" y="142493"/>
                  </a:lnTo>
                </a:path>
              </a:pathLst>
            </a:custGeom>
            <a:ln w="3175">
              <a:solidFill>
                <a:srgbClr val="000000"/>
              </a:solidFill>
            </a:ln>
          </p:spPr>
          <p:txBody>
            <a:bodyPr wrap="square" lIns="0" tIns="0" rIns="0" bIns="0" rtlCol="0"/>
            <a:lstStyle/>
            <a:p>
              <a:endParaRPr sz="1227"/>
            </a:p>
          </p:txBody>
        </p:sp>
        <p:sp>
          <p:nvSpPr>
            <p:cNvPr id="205" name="object 205"/>
            <p:cNvSpPr/>
            <p:nvPr/>
          </p:nvSpPr>
          <p:spPr>
            <a:xfrm>
              <a:off x="5305699" y="4475515"/>
              <a:ext cx="207010" cy="228600"/>
            </a:xfrm>
            <a:custGeom>
              <a:avLst/>
              <a:gdLst/>
              <a:ahLst/>
              <a:cxnLst/>
              <a:rect l="l" t="t" r="r" b="b"/>
              <a:pathLst>
                <a:path w="207010" h="228600">
                  <a:moveTo>
                    <a:pt x="35051" y="228599"/>
                  </a:moveTo>
                  <a:lnTo>
                    <a:pt x="0" y="193547"/>
                  </a:lnTo>
                </a:path>
                <a:path w="207010" h="228600">
                  <a:moveTo>
                    <a:pt x="79263" y="192023"/>
                  </a:moveTo>
                  <a:lnTo>
                    <a:pt x="0" y="112775"/>
                  </a:lnTo>
                </a:path>
                <a:path w="207010" h="228600">
                  <a:moveTo>
                    <a:pt x="79263" y="111251"/>
                  </a:moveTo>
                  <a:lnTo>
                    <a:pt x="0" y="32003"/>
                  </a:lnTo>
                </a:path>
                <a:path w="207010" h="228600">
                  <a:moveTo>
                    <a:pt x="133365" y="83819"/>
                  </a:moveTo>
                  <a:lnTo>
                    <a:pt x="49545" y="0"/>
                  </a:lnTo>
                </a:path>
                <a:path w="207010" h="228600">
                  <a:moveTo>
                    <a:pt x="206501" y="76977"/>
                  </a:moveTo>
                  <a:lnTo>
                    <a:pt x="130301" y="0"/>
                  </a:lnTo>
                </a:path>
              </a:pathLst>
            </a:custGeom>
            <a:ln w="3175">
              <a:solidFill>
                <a:srgbClr val="ABABAB"/>
              </a:solidFill>
            </a:ln>
          </p:spPr>
          <p:txBody>
            <a:bodyPr wrap="square" lIns="0" tIns="0" rIns="0" bIns="0" rtlCol="0"/>
            <a:lstStyle/>
            <a:p>
              <a:endParaRPr sz="1227"/>
            </a:p>
          </p:txBody>
        </p:sp>
        <p:pic>
          <p:nvPicPr>
            <p:cNvPr id="206" name="object 206"/>
            <p:cNvPicPr/>
            <p:nvPr/>
          </p:nvPicPr>
          <p:blipFill>
            <a:blip r:embed="rId4" cstate="print"/>
            <a:stretch>
              <a:fillRect/>
            </a:stretch>
          </p:blipFill>
          <p:spPr>
            <a:xfrm>
              <a:off x="5383438" y="4556302"/>
              <a:ext cx="134096" cy="134858"/>
            </a:xfrm>
            <a:prstGeom prst="rect">
              <a:avLst/>
            </a:prstGeom>
          </p:spPr>
        </p:pic>
        <p:sp>
          <p:nvSpPr>
            <p:cNvPr id="207" name="object 207"/>
            <p:cNvSpPr/>
            <p:nvPr/>
          </p:nvSpPr>
          <p:spPr>
            <a:xfrm>
              <a:off x="5141106" y="5642899"/>
              <a:ext cx="21590" cy="0"/>
            </a:xfrm>
            <a:custGeom>
              <a:avLst/>
              <a:gdLst/>
              <a:ahLst/>
              <a:cxnLst/>
              <a:rect l="l" t="t" r="r" b="b"/>
              <a:pathLst>
                <a:path w="21589">
                  <a:moveTo>
                    <a:pt x="21351" y="0"/>
                  </a:moveTo>
                  <a:lnTo>
                    <a:pt x="0" y="0"/>
                  </a:lnTo>
                </a:path>
              </a:pathLst>
            </a:custGeom>
            <a:ln w="10667">
              <a:solidFill>
                <a:srgbClr val="000000"/>
              </a:solidFill>
            </a:ln>
          </p:spPr>
          <p:txBody>
            <a:bodyPr wrap="square" lIns="0" tIns="0" rIns="0" bIns="0" rtlCol="0"/>
            <a:lstStyle/>
            <a:p>
              <a:endParaRPr sz="1227"/>
            </a:p>
          </p:txBody>
        </p:sp>
        <p:sp>
          <p:nvSpPr>
            <p:cNvPr id="208" name="object 208"/>
            <p:cNvSpPr/>
            <p:nvPr/>
          </p:nvSpPr>
          <p:spPr>
            <a:xfrm>
              <a:off x="3019714" y="3192307"/>
              <a:ext cx="3058160" cy="4082415"/>
            </a:xfrm>
            <a:custGeom>
              <a:avLst/>
              <a:gdLst/>
              <a:ahLst/>
              <a:cxnLst/>
              <a:rect l="l" t="t" r="r" b="b"/>
              <a:pathLst>
                <a:path w="3058160" h="4082415">
                  <a:moveTo>
                    <a:pt x="635507" y="0"/>
                  </a:moveTo>
                  <a:lnTo>
                    <a:pt x="0" y="761"/>
                  </a:lnTo>
                </a:path>
                <a:path w="3058160" h="4082415">
                  <a:moveTo>
                    <a:pt x="0" y="761"/>
                  </a:moveTo>
                  <a:lnTo>
                    <a:pt x="0" y="115061"/>
                  </a:lnTo>
                </a:path>
                <a:path w="3058160" h="4082415">
                  <a:moveTo>
                    <a:pt x="0" y="115061"/>
                  </a:moveTo>
                  <a:lnTo>
                    <a:pt x="285749" y="115061"/>
                  </a:lnTo>
                </a:path>
                <a:path w="3058160" h="4082415">
                  <a:moveTo>
                    <a:pt x="285749" y="115061"/>
                  </a:moveTo>
                  <a:lnTo>
                    <a:pt x="285749" y="64785"/>
                  </a:lnTo>
                </a:path>
                <a:path w="3058160" h="4082415">
                  <a:moveTo>
                    <a:pt x="285749" y="64785"/>
                  </a:moveTo>
                  <a:lnTo>
                    <a:pt x="635507" y="64785"/>
                  </a:lnTo>
                </a:path>
                <a:path w="3058160" h="4082415">
                  <a:moveTo>
                    <a:pt x="635507" y="64785"/>
                  </a:moveTo>
                  <a:lnTo>
                    <a:pt x="635507" y="0"/>
                  </a:lnTo>
                </a:path>
                <a:path w="3058160" h="4082415">
                  <a:moveTo>
                    <a:pt x="2121392" y="3662933"/>
                  </a:moveTo>
                  <a:lnTo>
                    <a:pt x="2121392" y="3738371"/>
                  </a:lnTo>
                </a:path>
                <a:path w="3058160" h="4082415">
                  <a:moveTo>
                    <a:pt x="2121392" y="3738371"/>
                  </a:moveTo>
                  <a:lnTo>
                    <a:pt x="2285222" y="3737609"/>
                  </a:lnTo>
                </a:path>
                <a:path w="3058160" h="4082415">
                  <a:moveTo>
                    <a:pt x="2285222" y="3737609"/>
                  </a:moveTo>
                  <a:lnTo>
                    <a:pt x="2285222" y="4082033"/>
                  </a:lnTo>
                </a:path>
                <a:path w="3058160" h="4082415">
                  <a:moveTo>
                    <a:pt x="2285222" y="4082033"/>
                  </a:moveTo>
                  <a:lnTo>
                    <a:pt x="2401061" y="4082033"/>
                  </a:lnTo>
                </a:path>
                <a:path w="3058160" h="4082415">
                  <a:moveTo>
                    <a:pt x="2401061" y="4082033"/>
                  </a:moveTo>
                  <a:lnTo>
                    <a:pt x="2401061" y="4060697"/>
                  </a:lnTo>
                </a:path>
                <a:path w="3058160" h="4082415">
                  <a:moveTo>
                    <a:pt x="2401061" y="4060697"/>
                  </a:moveTo>
                  <a:lnTo>
                    <a:pt x="2442956" y="4060697"/>
                  </a:lnTo>
                </a:path>
                <a:path w="3058160" h="4082415">
                  <a:moveTo>
                    <a:pt x="2442956" y="4060697"/>
                  </a:moveTo>
                  <a:lnTo>
                    <a:pt x="2442956" y="3768089"/>
                  </a:lnTo>
                </a:path>
                <a:path w="3058160" h="4082415">
                  <a:moveTo>
                    <a:pt x="2442956" y="3768089"/>
                  </a:moveTo>
                  <a:lnTo>
                    <a:pt x="2772110" y="3767327"/>
                  </a:lnTo>
                </a:path>
                <a:path w="3058160" h="4082415">
                  <a:moveTo>
                    <a:pt x="2772110" y="3767327"/>
                  </a:moveTo>
                  <a:lnTo>
                    <a:pt x="2772110" y="3824477"/>
                  </a:lnTo>
                </a:path>
                <a:path w="3058160" h="4082415">
                  <a:moveTo>
                    <a:pt x="2772110" y="3824477"/>
                  </a:moveTo>
                  <a:lnTo>
                    <a:pt x="3057890" y="3824477"/>
                  </a:lnTo>
                </a:path>
                <a:path w="3058160" h="4082415">
                  <a:moveTo>
                    <a:pt x="3057890" y="3824477"/>
                  </a:moveTo>
                  <a:lnTo>
                    <a:pt x="3057890" y="3710177"/>
                  </a:lnTo>
                </a:path>
                <a:path w="3058160" h="4082415">
                  <a:moveTo>
                    <a:pt x="3057890" y="3710177"/>
                  </a:moveTo>
                  <a:lnTo>
                    <a:pt x="2442956" y="3710939"/>
                  </a:lnTo>
                </a:path>
                <a:path w="3058160" h="4082415">
                  <a:moveTo>
                    <a:pt x="2442956" y="3710939"/>
                  </a:moveTo>
                  <a:lnTo>
                    <a:pt x="2442956" y="3662933"/>
                  </a:lnTo>
                </a:path>
                <a:path w="3058160" h="4082415">
                  <a:moveTo>
                    <a:pt x="2442956" y="3662933"/>
                  </a:moveTo>
                  <a:lnTo>
                    <a:pt x="2121392" y="3662933"/>
                  </a:lnTo>
                </a:path>
                <a:path w="3058160" h="4082415">
                  <a:moveTo>
                    <a:pt x="1507982" y="2334005"/>
                  </a:moveTo>
                  <a:lnTo>
                    <a:pt x="1345676" y="2334767"/>
                  </a:lnTo>
                </a:path>
                <a:path w="3058160" h="4082415">
                  <a:moveTo>
                    <a:pt x="1345676" y="2334767"/>
                  </a:moveTo>
                  <a:lnTo>
                    <a:pt x="1346453" y="2450591"/>
                  </a:lnTo>
                </a:path>
                <a:path w="3058160" h="4082415">
                  <a:moveTo>
                    <a:pt x="1346453" y="2450591"/>
                  </a:moveTo>
                  <a:lnTo>
                    <a:pt x="1507982" y="2450591"/>
                  </a:lnTo>
                </a:path>
                <a:path w="3058160" h="4082415">
                  <a:moveTo>
                    <a:pt x="1507982" y="2450591"/>
                  </a:moveTo>
                  <a:lnTo>
                    <a:pt x="1507982" y="2334005"/>
                  </a:lnTo>
                </a:path>
                <a:path w="3058160" h="4082415">
                  <a:moveTo>
                    <a:pt x="2285984" y="1511807"/>
                  </a:moveTo>
                  <a:lnTo>
                    <a:pt x="2365247" y="1511807"/>
                  </a:lnTo>
                </a:path>
                <a:path w="3058160" h="4082415">
                  <a:moveTo>
                    <a:pt x="2365247" y="1511807"/>
                  </a:moveTo>
                  <a:lnTo>
                    <a:pt x="2365247" y="1367027"/>
                  </a:lnTo>
                </a:path>
                <a:path w="3058160" h="4082415">
                  <a:moveTo>
                    <a:pt x="2365247" y="1367027"/>
                  </a:moveTo>
                  <a:lnTo>
                    <a:pt x="2492486" y="1367027"/>
                  </a:lnTo>
                </a:path>
                <a:path w="3058160" h="4082415">
                  <a:moveTo>
                    <a:pt x="2492486" y="1367027"/>
                  </a:moveTo>
                  <a:lnTo>
                    <a:pt x="2492486" y="1283207"/>
                  </a:lnTo>
                </a:path>
                <a:path w="3058160" h="4082415">
                  <a:moveTo>
                    <a:pt x="2492486" y="1283207"/>
                  </a:moveTo>
                  <a:lnTo>
                    <a:pt x="2285984" y="1283207"/>
                  </a:lnTo>
                </a:path>
                <a:path w="3058160" h="4082415">
                  <a:moveTo>
                    <a:pt x="2285984" y="1283207"/>
                  </a:moveTo>
                  <a:lnTo>
                    <a:pt x="2285984" y="1511807"/>
                  </a:lnTo>
                </a:path>
              </a:pathLst>
            </a:custGeom>
            <a:ln w="3175">
              <a:solidFill>
                <a:srgbClr val="000000"/>
              </a:solidFill>
            </a:ln>
          </p:spPr>
          <p:txBody>
            <a:bodyPr wrap="square" lIns="0" tIns="0" rIns="0" bIns="0" rtlCol="0"/>
            <a:lstStyle/>
            <a:p>
              <a:endParaRPr sz="1227"/>
            </a:p>
          </p:txBody>
        </p:sp>
        <p:sp>
          <p:nvSpPr>
            <p:cNvPr id="209" name="object 209"/>
            <p:cNvSpPr/>
            <p:nvPr/>
          </p:nvSpPr>
          <p:spPr>
            <a:xfrm>
              <a:off x="3934114" y="4704115"/>
              <a:ext cx="1578610" cy="14604"/>
            </a:xfrm>
            <a:custGeom>
              <a:avLst/>
              <a:gdLst/>
              <a:ahLst/>
              <a:cxnLst/>
              <a:rect l="l" t="t" r="r" b="b"/>
              <a:pathLst>
                <a:path w="1578610" h="14604">
                  <a:moveTo>
                    <a:pt x="0" y="0"/>
                  </a:moveTo>
                  <a:lnTo>
                    <a:pt x="1578086" y="0"/>
                  </a:lnTo>
                </a:path>
                <a:path w="1578610" h="14604">
                  <a:moveTo>
                    <a:pt x="1578086" y="14477"/>
                  </a:moveTo>
                  <a:lnTo>
                    <a:pt x="0" y="14477"/>
                  </a:lnTo>
                </a:path>
              </a:pathLst>
            </a:custGeom>
            <a:ln w="10667">
              <a:solidFill>
                <a:srgbClr val="000000"/>
              </a:solidFill>
            </a:ln>
          </p:spPr>
          <p:txBody>
            <a:bodyPr wrap="square" lIns="0" tIns="0" rIns="0" bIns="0" rtlCol="0"/>
            <a:lstStyle/>
            <a:p>
              <a:endParaRPr sz="1227"/>
            </a:p>
          </p:txBody>
        </p:sp>
        <p:sp>
          <p:nvSpPr>
            <p:cNvPr id="210" name="object 210"/>
            <p:cNvSpPr/>
            <p:nvPr/>
          </p:nvSpPr>
          <p:spPr>
            <a:xfrm>
              <a:off x="3928780" y="4711354"/>
              <a:ext cx="1588770" cy="0"/>
            </a:xfrm>
            <a:custGeom>
              <a:avLst/>
              <a:gdLst/>
              <a:ahLst/>
              <a:cxnLst/>
              <a:rect l="l" t="t" r="r" b="b"/>
              <a:pathLst>
                <a:path w="1588770">
                  <a:moveTo>
                    <a:pt x="0" y="0"/>
                  </a:moveTo>
                  <a:lnTo>
                    <a:pt x="10667" y="0"/>
                  </a:lnTo>
                </a:path>
                <a:path w="1588770">
                  <a:moveTo>
                    <a:pt x="1578086" y="0"/>
                  </a:moveTo>
                  <a:lnTo>
                    <a:pt x="1588754" y="0"/>
                  </a:lnTo>
                </a:path>
              </a:pathLst>
            </a:custGeom>
            <a:ln w="14477">
              <a:solidFill>
                <a:srgbClr val="000000"/>
              </a:solidFill>
            </a:ln>
          </p:spPr>
          <p:txBody>
            <a:bodyPr wrap="square" lIns="0" tIns="0" rIns="0" bIns="0" rtlCol="0"/>
            <a:lstStyle/>
            <a:p>
              <a:endParaRPr sz="1227"/>
            </a:p>
          </p:txBody>
        </p:sp>
        <p:sp>
          <p:nvSpPr>
            <p:cNvPr id="211" name="object 211"/>
            <p:cNvSpPr/>
            <p:nvPr/>
          </p:nvSpPr>
          <p:spPr>
            <a:xfrm>
              <a:off x="4062115" y="3999265"/>
              <a:ext cx="14604" cy="0"/>
            </a:xfrm>
            <a:custGeom>
              <a:avLst/>
              <a:gdLst/>
              <a:ahLst/>
              <a:cxnLst/>
              <a:rect l="l" t="t" r="r" b="b"/>
              <a:pathLst>
                <a:path w="14604">
                  <a:moveTo>
                    <a:pt x="0" y="0"/>
                  </a:moveTo>
                  <a:lnTo>
                    <a:pt x="14493" y="0"/>
                  </a:lnTo>
                </a:path>
              </a:pathLst>
            </a:custGeom>
            <a:ln w="10667">
              <a:solidFill>
                <a:srgbClr val="000000"/>
              </a:solidFill>
            </a:ln>
          </p:spPr>
          <p:txBody>
            <a:bodyPr wrap="square" lIns="0" tIns="0" rIns="0" bIns="0" rtlCol="0"/>
            <a:lstStyle/>
            <a:p>
              <a:endParaRPr sz="1227"/>
            </a:p>
          </p:txBody>
        </p:sp>
        <p:sp>
          <p:nvSpPr>
            <p:cNvPr id="212" name="object 212"/>
            <p:cNvSpPr/>
            <p:nvPr/>
          </p:nvSpPr>
          <p:spPr>
            <a:xfrm>
              <a:off x="3877726" y="4147108"/>
              <a:ext cx="184785" cy="0"/>
            </a:xfrm>
            <a:custGeom>
              <a:avLst/>
              <a:gdLst/>
              <a:ahLst/>
              <a:cxnLst/>
              <a:rect l="l" t="t" r="r" b="b"/>
              <a:pathLst>
                <a:path w="184785">
                  <a:moveTo>
                    <a:pt x="184388" y="0"/>
                  </a:moveTo>
                  <a:lnTo>
                    <a:pt x="0" y="0"/>
                  </a:lnTo>
                </a:path>
              </a:pathLst>
            </a:custGeom>
            <a:ln w="10667">
              <a:solidFill>
                <a:srgbClr val="000000"/>
              </a:solidFill>
            </a:ln>
          </p:spPr>
          <p:txBody>
            <a:bodyPr wrap="square" lIns="0" tIns="0" rIns="0" bIns="0" rtlCol="0"/>
            <a:lstStyle/>
            <a:p>
              <a:endParaRPr sz="1227"/>
            </a:p>
          </p:txBody>
        </p:sp>
        <p:sp>
          <p:nvSpPr>
            <p:cNvPr id="213" name="object 213"/>
            <p:cNvSpPr/>
            <p:nvPr/>
          </p:nvSpPr>
          <p:spPr>
            <a:xfrm>
              <a:off x="4076608" y="3993169"/>
              <a:ext cx="285115" cy="0"/>
            </a:xfrm>
            <a:custGeom>
              <a:avLst/>
              <a:gdLst/>
              <a:ahLst/>
              <a:cxnLst/>
              <a:rect l="l" t="t" r="r" b="b"/>
              <a:pathLst>
                <a:path w="285114">
                  <a:moveTo>
                    <a:pt x="0" y="0"/>
                  </a:moveTo>
                  <a:lnTo>
                    <a:pt x="17525" y="0"/>
                  </a:lnTo>
                </a:path>
                <a:path w="285114">
                  <a:moveTo>
                    <a:pt x="35051" y="0"/>
                  </a:moveTo>
                  <a:lnTo>
                    <a:pt x="63992" y="0"/>
                  </a:lnTo>
                </a:path>
                <a:path w="285114">
                  <a:moveTo>
                    <a:pt x="81533" y="0"/>
                  </a:moveTo>
                  <a:lnTo>
                    <a:pt x="110489" y="0"/>
                  </a:lnTo>
                </a:path>
                <a:path w="285114">
                  <a:moveTo>
                    <a:pt x="128015" y="0"/>
                  </a:moveTo>
                  <a:lnTo>
                    <a:pt x="156956" y="0"/>
                  </a:lnTo>
                </a:path>
                <a:path w="285114">
                  <a:moveTo>
                    <a:pt x="174482" y="0"/>
                  </a:moveTo>
                  <a:lnTo>
                    <a:pt x="203453" y="0"/>
                  </a:lnTo>
                </a:path>
                <a:path w="285114">
                  <a:moveTo>
                    <a:pt x="220979" y="0"/>
                  </a:moveTo>
                  <a:lnTo>
                    <a:pt x="249935" y="0"/>
                  </a:lnTo>
                </a:path>
                <a:path w="285114">
                  <a:moveTo>
                    <a:pt x="267461" y="0"/>
                  </a:moveTo>
                  <a:lnTo>
                    <a:pt x="284987" y="0"/>
                  </a:lnTo>
                </a:path>
              </a:pathLst>
            </a:custGeom>
            <a:ln w="3175">
              <a:solidFill>
                <a:srgbClr val="000000"/>
              </a:solidFill>
            </a:ln>
          </p:spPr>
          <p:txBody>
            <a:bodyPr wrap="square" lIns="0" tIns="0" rIns="0" bIns="0" rtlCol="0"/>
            <a:lstStyle/>
            <a:p>
              <a:endParaRPr sz="1227"/>
            </a:p>
          </p:txBody>
        </p:sp>
        <p:sp>
          <p:nvSpPr>
            <p:cNvPr id="214" name="object 214"/>
            <p:cNvSpPr/>
            <p:nvPr/>
          </p:nvSpPr>
          <p:spPr>
            <a:xfrm>
              <a:off x="5798712" y="4146346"/>
              <a:ext cx="203200" cy="1028700"/>
            </a:xfrm>
            <a:custGeom>
              <a:avLst/>
              <a:gdLst/>
              <a:ahLst/>
              <a:cxnLst/>
              <a:rect l="l" t="t" r="r" b="b"/>
              <a:pathLst>
                <a:path w="203200" h="1028700">
                  <a:moveTo>
                    <a:pt x="0" y="0"/>
                  </a:moveTo>
                  <a:lnTo>
                    <a:pt x="0" y="471662"/>
                  </a:lnTo>
                </a:path>
                <a:path w="203200" h="1028700">
                  <a:moveTo>
                    <a:pt x="0" y="471662"/>
                  </a:moveTo>
                  <a:lnTo>
                    <a:pt x="114330" y="471662"/>
                  </a:lnTo>
                </a:path>
                <a:path w="203200" h="1028700">
                  <a:moveTo>
                    <a:pt x="114330" y="471662"/>
                  </a:moveTo>
                  <a:lnTo>
                    <a:pt x="114330" y="1028699"/>
                  </a:lnTo>
                </a:path>
                <a:path w="203200" h="1028700">
                  <a:moveTo>
                    <a:pt x="114330" y="1028699"/>
                  </a:moveTo>
                  <a:lnTo>
                    <a:pt x="202707" y="1028699"/>
                  </a:lnTo>
                </a:path>
                <a:path w="203200" h="1028700">
                  <a:moveTo>
                    <a:pt x="202707" y="1028699"/>
                  </a:moveTo>
                  <a:lnTo>
                    <a:pt x="58704" y="0"/>
                  </a:lnTo>
                </a:path>
                <a:path w="203200" h="1028700">
                  <a:moveTo>
                    <a:pt x="58704" y="0"/>
                  </a:moveTo>
                  <a:lnTo>
                    <a:pt x="0" y="0"/>
                  </a:lnTo>
                </a:path>
              </a:pathLst>
            </a:custGeom>
            <a:ln w="3175">
              <a:solidFill>
                <a:srgbClr val="000000"/>
              </a:solidFill>
            </a:ln>
          </p:spPr>
          <p:txBody>
            <a:bodyPr wrap="square" lIns="0" tIns="0" rIns="0" bIns="0" rtlCol="0"/>
            <a:lstStyle/>
            <a:p>
              <a:endParaRPr sz="1227"/>
            </a:p>
          </p:txBody>
        </p:sp>
        <p:sp>
          <p:nvSpPr>
            <p:cNvPr id="215" name="object 215"/>
            <p:cNvSpPr/>
            <p:nvPr/>
          </p:nvSpPr>
          <p:spPr>
            <a:xfrm>
              <a:off x="4361596" y="2272573"/>
              <a:ext cx="0" cy="976630"/>
            </a:xfrm>
            <a:custGeom>
              <a:avLst/>
              <a:gdLst/>
              <a:ahLst/>
              <a:cxnLst/>
              <a:rect l="l" t="t" r="r" b="b"/>
              <a:pathLst>
                <a:path h="976630">
                  <a:moveTo>
                    <a:pt x="0" y="976137"/>
                  </a:moveTo>
                  <a:lnTo>
                    <a:pt x="0" y="942593"/>
                  </a:lnTo>
                </a:path>
                <a:path h="976630">
                  <a:moveTo>
                    <a:pt x="0" y="228599"/>
                  </a:moveTo>
                  <a:lnTo>
                    <a:pt x="0" y="171465"/>
                  </a:lnTo>
                </a:path>
                <a:path h="976630">
                  <a:moveTo>
                    <a:pt x="0" y="142493"/>
                  </a:moveTo>
                  <a:lnTo>
                    <a:pt x="0" y="85359"/>
                  </a:lnTo>
                </a:path>
                <a:path h="976630">
                  <a:moveTo>
                    <a:pt x="0" y="57149"/>
                  </a:moveTo>
                  <a:lnTo>
                    <a:pt x="0" y="0"/>
                  </a:lnTo>
                </a:path>
              </a:pathLst>
            </a:custGeom>
            <a:ln w="3175">
              <a:solidFill>
                <a:srgbClr val="000000"/>
              </a:solidFill>
            </a:ln>
          </p:spPr>
          <p:txBody>
            <a:bodyPr wrap="square" lIns="0" tIns="0" rIns="0" bIns="0" rtlCol="0"/>
            <a:lstStyle/>
            <a:p>
              <a:endParaRPr sz="1227"/>
            </a:p>
          </p:txBody>
        </p:sp>
        <p:sp>
          <p:nvSpPr>
            <p:cNvPr id="216" name="object 216"/>
            <p:cNvSpPr/>
            <p:nvPr/>
          </p:nvSpPr>
          <p:spPr>
            <a:xfrm>
              <a:off x="4347865" y="2207803"/>
              <a:ext cx="57785" cy="1905"/>
            </a:xfrm>
            <a:custGeom>
              <a:avLst/>
              <a:gdLst/>
              <a:ahLst/>
              <a:cxnLst/>
              <a:rect l="l" t="t" r="r" b="b"/>
              <a:pathLst>
                <a:path w="57785" h="1905">
                  <a:moveTo>
                    <a:pt x="-5333" y="761"/>
                  </a:moveTo>
                  <a:lnTo>
                    <a:pt x="62499" y="761"/>
                  </a:lnTo>
                </a:path>
              </a:pathLst>
            </a:custGeom>
            <a:ln w="12191">
              <a:solidFill>
                <a:srgbClr val="000000"/>
              </a:solidFill>
            </a:ln>
          </p:spPr>
          <p:txBody>
            <a:bodyPr wrap="square" lIns="0" tIns="0" rIns="0" bIns="0" rtlCol="0"/>
            <a:lstStyle/>
            <a:p>
              <a:endParaRPr sz="1227"/>
            </a:p>
          </p:txBody>
        </p:sp>
        <p:sp>
          <p:nvSpPr>
            <p:cNvPr id="217" name="object 217"/>
            <p:cNvSpPr/>
            <p:nvPr/>
          </p:nvSpPr>
          <p:spPr>
            <a:xfrm>
              <a:off x="4361596" y="2210089"/>
              <a:ext cx="315595" cy="2794635"/>
            </a:xfrm>
            <a:custGeom>
              <a:avLst/>
              <a:gdLst/>
              <a:ahLst/>
              <a:cxnLst/>
              <a:rect l="l" t="t" r="r" b="b"/>
              <a:pathLst>
                <a:path w="315595" h="2794635">
                  <a:moveTo>
                    <a:pt x="0" y="33527"/>
                  </a:moveTo>
                  <a:lnTo>
                    <a:pt x="0" y="0"/>
                  </a:lnTo>
                </a:path>
                <a:path w="315595" h="2794635">
                  <a:moveTo>
                    <a:pt x="215630" y="2794253"/>
                  </a:moveTo>
                  <a:lnTo>
                    <a:pt x="315467" y="2794253"/>
                  </a:lnTo>
                </a:path>
              </a:pathLst>
            </a:custGeom>
            <a:ln w="3175">
              <a:solidFill>
                <a:srgbClr val="000000"/>
              </a:solidFill>
            </a:ln>
          </p:spPr>
          <p:txBody>
            <a:bodyPr wrap="square" lIns="0" tIns="0" rIns="0" bIns="0" rtlCol="0"/>
            <a:lstStyle/>
            <a:p>
              <a:endParaRPr sz="1227"/>
            </a:p>
          </p:txBody>
        </p:sp>
        <p:sp>
          <p:nvSpPr>
            <p:cNvPr id="218" name="object 218"/>
            <p:cNvSpPr/>
            <p:nvPr/>
          </p:nvSpPr>
          <p:spPr>
            <a:xfrm>
              <a:off x="4681621" y="5012725"/>
              <a:ext cx="830580" cy="10795"/>
            </a:xfrm>
            <a:custGeom>
              <a:avLst/>
              <a:gdLst/>
              <a:ahLst/>
              <a:cxnLst/>
              <a:rect l="l" t="t" r="r" b="b"/>
              <a:pathLst>
                <a:path w="830579" h="10795">
                  <a:moveTo>
                    <a:pt x="0" y="0"/>
                  </a:moveTo>
                  <a:lnTo>
                    <a:pt x="0" y="10667"/>
                  </a:lnTo>
                  <a:lnTo>
                    <a:pt x="830579" y="10667"/>
                  </a:lnTo>
                  <a:lnTo>
                    <a:pt x="830579" y="0"/>
                  </a:lnTo>
                  <a:lnTo>
                    <a:pt x="0" y="0"/>
                  </a:lnTo>
                  <a:close/>
                </a:path>
              </a:pathLst>
            </a:custGeom>
            <a:solidFill>
              <a:srgbClr val="000000"/>
            </a:solidFill>
          </p:spPr>
          <p:txBody>
            <a:bodyPr wrap="square" lIns="0" tIns="0" rIns="0" bIns="0" rtlCol="0"/>
            <a:lstStyle/>
            <a:p>
              <a:endParaRPr sz="1227"/>
            </a:p>
          </p:txBody>
        </p:sp>
        <p:sp>
          <p:nvSpPr>
            <p:cNvPr id="219" name="object 219"/>
            <p:cNvSpPr/>
            <p:nvPr/>
          </p:nvSpPr>
          <p:spPr>
            <a:xfrm>
              <a:off x="5512200" y="5004343"/>
              <a:ext cx="0" cy="13970"/>
            </a:xfrm>
            <a:custGeom>
              <a:avLst/>
              <a:gdLst/>
              <a:ahLst/>
              <a:cxnLst/>
              <a:rect l="l" t="t" r="r" b="b"/>
              <a:pathLst>
                <a:path h="13970">
                  <a:moveTo>
                    <a:pt x="-5333" y="6857"/>
                  </a:moveTo>
                  <a:lnTo>
                    <a:pt x="5333" y="6857"/>
                  </a:lnTo>
                </a:path>
              </a:pathLst>
            </a:custGeom>
            <a:ln w="13715">
              <a:solidFill>
                <a:srgbClr val="000000"/>
              </a:solidFill>
            </a:ln>
          </p:spPr>
          <p:txBody>
            <a:bodyPr wrap="square" lIns="0" tIns="0" rIns="0" bIns="0" rtlCol="0"/>
            <a:lstStyle/>
            <a:p>
              <a:endParaRPr sz="1227"/>
            </a:p>
          </p:txBody>
        </p:sp>
        <p:sp>
          <p:nvSpPr>
            <p:cNvPr id="220" name="object 220"/>
            <p:cNvSpPr/>
            <p:nvPr/>
          </p:nvSpPr>
          <p:spPr>
            <a:xfrm>
              <a:off x="4677064" y="4999009"/>
              <a:ext cx="835660" cy="10795"/>
            </a:xfrm>
            <a:custGeom>
              <a:avLst/>
              <a:gdLst/>
              <a:ahLst/>
              <a:cxnLst/>
              <a:rect l="l" t="t" r="r" b="b"/>
              <a:pathLst>
                <a:path w="835660" h="10795">
                  <a:moveTo>
                    <a:pt x="0" y="0"/>
                  </a:moveTo>
                  <a:lnTo>
                    <a:pt x="0" y="10667"/>
                  </a:lnTo>
                  <a:lnTo>
                    <a:pt x="835136" y="10667"/>
                  </a:lnTo>
                  <a:lnTo>
                    <a:pt x="835136" y="0"/>
                  </a:lnTo>
                  <a:lnTo>
                    <a:pt x="0" y="0"/>
                  </a:lnTo>
                  <a:close/>
                </a:path>
              </a:pathLst>
            </a:custGeom>
            <a:solidFill>
              <a:srgbClr val="000000"/>
            </a:solidFill>
          </p:spPr>
          <p:txBody>
            <a:bodyPr wrap="square" lIns="0" tIns="0" rIns="0" bIns="0" rtlCol="0"/>
            <a:lstStyle/>
            <a:p>
              <a:endParaRPr sz="1227"/>
            </a:p>
          </p:txBody>
        </p:sp>
        <p:sp>
          <p:nvSpPr>
            <p:cNvPr id="221" name="object 221"/>
            <p:cNvSpPr/>
            <p:nvPr/>
          </p:nvSpPr>
          <p:spPr>
            <a:xfrm>
              <a:off x="4562749" y="4718593"/>
              <a:ext cx="119380" cy="299720"/>
            </a:xfrm>
            <a:custGeom>
              <a:avLst/>
              <a:gdLst/>
              <a:ahLst/>
              <a:cxnLst/>
              <a:rect l="l" t="t" r="r" b="b"/>
              <a:pathLst>
                <a:path w="119379" h="299720">
                  <a:moveTo>
                    <a:pt x="118871" y="299465"/>
                  </a:moveTo>
                  <a:lnTo>
                    <a:pt x="0" y="299465"/>
                  </a:lnTo>
                </a:path>
                <a:path w="119379" h="299720">
                  <a:moveTo>
                    <a:pt x="0" y="0"/>
                  </a:moveTo>
                  <a:lnTo>
                    <a:pt x="0" y="299465"/>
                  </a:lnTo>
                </a:path>
                <a:path w="119379" h="299720">
                  <a:moveTo>
                    <a:pt x="14477" y="0"/>
                  </a:moveTo>
                  <a:lnTo>
                    <a:pt x="14477" y="285749"/>
                  </a:lnTo>
                </a:path>
              </a:pathLst>
            </a:custGeom>
            <a:ln w="3175">
              <a:solidFill>
                <a:srgbClr val="000000"/>
              </a:solidFill>
            </a:ln>
          </p:spPr>
          <p:txBody>
            <a:bodyPr wrap="square" lIns="0" tIns="0" rIns="0" bIns="0" rtlCol="0"/>
            <a:lstStyle/>
            <a:p>
              <a:endParaRPr sz="1227"/>
            </a:p>
          </p:txBody>
        </p:sp>
        <p:sp>
          <p:nvSpPr>
            <p:cNvPr id="222" name="object 222"/>
            <p:cNvSpPr/>
            <p:nvPr/>
          </p:nvSpPr>
          <p:spPr>
            <a:xfrm>
              <a:off x="3655222" y="2521762"/>
              <a:ext cx="222250" cy="735330"/>
            </a:xfrm>
            <a:custGeom>
              <a:avLst/>
              <a:gdLst/>
              <a:ahLst/>
              <a:cxnLst/>
              <a:rect l="l" t="t" r="r" b="b"/>
              <a:pathLst>
                <a:path w="222250" h="735329">
                  <a:moveTo>
                    <a:pt x="0" y="0"/>
                  </a:moveTo>
                  <a:lnTo>
                    <a:pt x="0" y="735329"/>
                  </a:lnTo>
                </a:path>
                <a:path w="222250" h="735329">
                  <a:moveTo>
                    <a:pt x="221741" y="735329"/>
                  </a:moveTo>
                  <a:lnTo>
                    <a:pt x="0" y="735329"/>
                  </a:lnTo>
                </a:path>
              </a:pathLst>
            </a:custGeom>
            <a:ln w="10667">
              <a:solidFill>
                <a:srgbClr val="000000"/>
              </a:solidFill>
            </a:ln>
          </p:spPr>
          <p:txBody>
            <a:bodyPr wrap="square" lIns="0" tIns="0" rIns="0" bIns="0" rtlCol="0"/>
            <a:lstStyle/>
            <a:p>
              <a:endParaRPr sz="1227"/>
            </a:p>
          </p:txBody>
        </p:sp>
        <p:sp>
          <p:nvSpPr>
            <p:cNvPr id="223" name="object 223"/>
            <p:cNvSpPr/>
            <p:nvPr/>
          </p:nvSpPr>
          <p:spPr>
            <a:xfrm>
              <a:off x="3322228" y="3430813"/>
              <a:ext cx="228600" cy="226695"/>
            </a:xfrm>
            <a:custGeom>
              <a:avLst/>
              <a:gdLst/>
              <a:ahLst/>
              <a:cxnLst/>
              <a:rect l="l" t="t" r="r" b="b"/>
              <a:pathLst>
                <a:path w="228600" h="226695">
                  <a:moveTo>
                    <a:pt x="228599" y="226313"/>
                  </a:moveTo>
                  <a:lnTo>
                    <a:pt x="0" y="0"/>
                  </a:lnTo>
                </a:path>
                <a:path w="228600" h="226695">
                  <a:moveTo>
                    <a:pt x="0" y="0"/>
                  </a:moveTo>
                  <a:lnTo>
                    <a:pt x="0" y="226313"/>
                  </a:lnTo>
                </a:path>
                <a:path w="228600" h="226695">
                  <a:moveTo>
                    <a:pt x="0" y="226313"/>
                  </a:moveTo>
                  <a:lnTo>
                    <a:pt x="228599" y="226313"/>
                  </a:lnTo>
                </a:path>
              </a:pathLst>
            </a:custGeom>
            <a:ln w="3175">
              <a:solidFill>
                <a:srgbClr val="000000"/>
              </a:solidFill>
            </a:ln>
          </p:spPr>
          <p:txBody>
            <a:bodyPr wrap="square" lIns="0" tIns="0" rIns="0" bIns="0" rtlCol="0"/>
            <a:lstStyle/>
            <a:p>
              <a:endParaRPr sz="1227"/>
            </a:p>
          </p:txBody>
        </p:sp>
        <p:sp>
          <p:nvSpPr>
            <p:cNvPr id="224" name="object 224"/>
            <p:cNvSpPr/>
            <p:nvPr/>
          </p:nvSpPr>
          <p:spPr>
            <a:xfrm>
              <a:off x="5412394" y="4718593"/>
              <a:ext cx="100330" cy="285750"/>
            </a:xfrm>
            <a:custGeom>
              <a:avLst/>
              <a:gdLst/>
              <a:ahLst/>
              <a:cxnLst/>
              <a:rect l="l" t="t" r="r" b="b"/>
              <a:pathLst>
                <a:path w="100329" h="285750">
                  <a:moveTo>
                    <a:pt x="0" y="0"/>
                  </a:moveTo>
                  <a:lnTo>
                    <a:pt x="0" y="285749"/>
                  </a:lnTo>
                </a:path>
                <a:path w="100329" h="285750">
                  <a:moveTo>
                    <a:pt x="99806" y="0"/>
                  </a:moveTo>
                  <a:lnTo>
                    <a:pt x="99806" y="285749"/>
                  </a:lnTo>
                </a:path>
              </a:pathLst>
            </a:custGeom>
            <a:ln w="3175">
              <a:solidFill>
                <a:srgbClr val="000000"/>
              </a:solidFill>
            </a:ln>
          </p:spPr>
          <p:txBody>
            <a:bodyPr wrap="square" lIns="0" tIns="0" rIns="0" bIns="0" rtlCol="0"/>
            <a:lstStyle/>
            <a:p>
              <a:endParaRPr sz="1227"/>
            </a:p>
          </p:txBody>
        </p:sp>
        <p:sp>
          <p:nvSpPr>
            <p:cNvPr id="225" name="object 225"/>
            <p:cNvSpPr/>
            <p:nvPr/>
          </p:nvSpPr>
          <p:spPr>
            <a:xfrm>
              <a:off x="3300130" y="5642899"/>
              <a:ext cx="1841500" cy="546735"/>
            </a:xfrm>
            <a:custGeom>
              <a:avLst/>
              <a:gdLst/>
              <a:ahLst/>
              <a:cxnLst/>
              <a:rect l="l" t="t" r="r" b="b"/>
              <a:pathLst>
                <a:path w="1841500" h="546735">
                  <a:moveTo>
                    <a:pt x="1840976" y="418337"/>
                  </a:moveTo>
                  <a:lnTo>
                    <a:pt x="0" y="546353"/>
                  </a:lnTo>
                </a:path>
                <a:path w="1841500" h="546735">
                  <a:moveTo>
                    <a:pt x="1840976" y="397001"/>
                  </a:moveTo>
                  <a:lnTo>
                    <a:pt x="21335" y="522731"/>
                  </a:lnTo>
                </a:path>
                <a:path w="1841500" h="546735">
                  <a:moveTo>
                    <a:pt x="1840976" y="397001"/>
                  </a:moveTo>
                  <a:lnTo>
                    <a:pt x="1840976" y="0"/>
                  </a:lnTo>
                </a:path>
              </a:pathLst>
            </a:custGeom>
            <a:ln w="10667">
              <a:solidFill>
                <a:srgbClr val="000000"/>
              </a:solidFill>
            </a:ln>
          </p:spPr>
          <p:txBody>
            <a:bodyPr wrap="square" lIns="0" tIns="0" rIns="0" bIns="0" rtlCol="0"/>
            <a:lstStyle/>
            <a:p>
              <a:endParaRPr sz="1227"/>
            </a:p>
          </p:txBody>
        </p:sp>
        <p:sp>
          <p:nvSpPr>
            <p:cNvPr id="226" name="object 226"/>
            <p:cNvSpPr/>
            <p:nvPr/>
          </p:nvSpPr>
          <p:spPr>
            <a:xfrm>
              <a:off x="3153826" y="6335557"/>
              <a:ext cx="92710" cy="6985"/>
            </a:xfrm>
            <a:custGeom>
              <a:avLst/>
              <a:gdLst/>
              <a:ahLst/>
              <a:cxnLst/>
              <a:rect l="l" t="t" r="r" b="b"/>
              <a:pathLst>
                <a:path w="92710" h="6985">
                  <a:moveTo>
                    <a:pt x="-5333" y="3428"/>
                  </a:moveTo>
                  <a:lnTo>
                    <a:pt x="97535" y="3428"/>
                  </a:lnTo>
                </a:path>
              </a:pathLst>
            </a:custGeom>
            <a:ln w="17525">
              <a:solidFill>
                <a:srgbClr val="000000"/>
              </a:solidFill>
            </a:ln>
          </p:spPr>
          <p:txBody>
            <a:bodyPr wrap="square" lIns="0" tIns="0" rIns="0" bIns="0" rtlCol="0"/>
            <a:lstStyle/>
            <a:p>
              <a:endParaRPr sz="1227"/>
            </a:p>
          </p:txBody>
        </p:sp>
        <p:sp>
          <p:nvSpPr>
            <p:cNvPr id="227" name="object 227"/>
            <p:cNvSpPr/>
            <p:nvPr/>
          </p:nvSpPr>
          <p:spPr>
            <a:xfrm>
              <a:off x="3303178" y="6327937"/>
              <a:ext cx="57150" cy="3810"/>
            </a:xfrm>
            <a:custGeom>
              <a:avLst/>
              <a:gdLst/>
              <a:ahLst/>
              <a:cxnLst/>
              <a:rect l="l" t="t" r="r" b="b"/>
              <a:pathLst>
                <a:path w="57150" h="3810">
                  <a:moveTo>
                    <a:pt x="-5333" y="1904"/>
                  </a:moveTo>
                  <a:lnTo>
                    <a:pt x="62483" y="1904"/>
                  </a:lnTo>
                </a:path>
              </a:pathLst>
            </a:custGeom>
            <a:ln w="14477">
              <a:solidFill>
                <a:srgbClr val="000000"/>
              </a:solidFill>
            </a:ln>
          </p:spPr>
          <p:txBody>
            <a:bodyPr wrap="square" lIns="0" tIns="0" rIns="0" bIns="0" rtlCol="0"/>
            <a:lstStyle/>
            <a:p>
              <a:endParaRPr sz="1227"/>
            </a:p>
          </p:txBody>
        </p:sp>
        <p:sp>
          <p:nvSpPr>
            <p:cNvPr id="228" name="object 228"/>
            <p:cNvSpPr/>
            <p:nvPr/>
          </p:nvSpPr>
          <p:spPr>
            <a:xfrm>
              <a:off x="3416716" y="6319555"/>
              <a:ext cx="57150" cy="5080"/>
            </a:xfrm>
            <a:custGeom>
              <a:avLst/>
              <a:gdLst/>
              <a:ahLst/>
              <a:cxnLst/>
              <a:rect l="l" t="t" r="r" b="b"/>
              <a:pathLst>
                <a:path w="57150" h="5079">
                  <a:moveTo>
                    <a:pt x="-5333" y="2293"/>
                  </a:moveTo>
                  <a:lnTo>
                    <a:pt x="62468" y="2293"/>
                  </a:lnTo>
                </a:path>
              </a:pathLst>
            </a:custGeom>
            <a:ln w="15255">
              <a:solidFill>
                <a:srgbClr val="000000"/>
              </a:solidFill>
            </a:ln>
          </p:spPr>
          <p:txBody>
            <a:bodyPr wrap="square" lIns="0" tIns="0" rIns="0" bIns="0" rtlCol="0"/>
            <a:lstStyle/>
            <a:p>
              <a:endParaRPr sz="1227"/>
            </a:p>
          </p:txBody>
        </p:sp>
        <p:sp>
          <p:nvSpPr>
            <p:cNvPr id="229" name="object 229"/>
            <p:cNvSpPr/>
            <p:nvPr/>
          </p:nvSpPr>
          <p:spPr>
            <a:xfrm>
              <a:off x="3531016" y="6304315"/>
              <a:ext cx="170815" cy="11430"/>
            </a:xfrm>
            <a:custGeom>
              <a:avLst/>
              <a:gdLst/>
              <a:ahLst/>
              <a:cxnLst/>
              <a:rect l="l" t="t" r="r" b="b"/>
              <a:pathLst>
                <a:path w="170814" h="11429">
                  <a:moveTo>
                    <a:pt x="-5333" y="5714"/>
                  </a:moveTo>
                  <a:lnTo>
                    <a:pt x="176021" y="5714"/>
                  </a:lnTo>
                </a:path>
              </a:pathLst>
            </a:custGeom>
            <a:ln w="22097">
              <a:solidFill>
                <a:srgbClr val="000000"/>
              </a:solidFill>
            </a:ln>
          </p:spPr>
          <p:txBody>
            <a:bodyPr wrap="square" lIns="0" tIns="0" rIns="0" bIns="0" rtlCol="0"/>
            <a:lstStyle/>
            <a:p>
              <a:endParaRPr sz="1227"/>
            </a:p>
          </p:txBody>
        </p:sp>
        <p:sp>
          <p:nvSpPr>
            <p:cNvPr id="230" name="object 230"/>
            <p:cNvSpPr/>
            <p:nvPr/>
          </p:nvSpPr>
          <p:spPr>
            <a:xfrm>
              <a:off x="3753505" y="6290218"/>
              <a:ext cx="181610" cy="7620"/>
            </a:xfrm>
            <a:custGeom>
              <a:avLst/>
              <a:gdLst/>
              <a:ahLst/>
              <a:cxnLst/>
              <a:rect l="l" t="t" r="r" b="b"/>
              <a:pathLst>
                <a:path w="181610" h="7620">
                  <a:moveTo>
                    <a:pt x="0" y="7619"/>
                  </a:moveTo>
                  <a:lnTo>
                    <a:pt x="67833" y="7619"/>
                  </a:lnTo>
                </a:path>
                <a:path w="181610" h="7620">
                  <a:moveTo>
                    <a:pt x="114315" y="0"/>
                  </a:moveTo>
                  <a:lnTo>
                    <a:pt x="181355" y="0"/>
                  </a:lnTo>
                </a:path>
              </a:pathLst>
            </a:custGeom>
            <a:ln w="14477">
              <a:solidFill>
                <a:srgbClr val="000000"/>
              </a:solidFill>
            </a:ln>
          </p:spPr>
          <p:txBody>
            <a:bodyPr wrap="square" lIns="0" tIns="0" rIns="0" bIns="0" rtlCol="0"/>
            <a:lstStyle/>
            <a:p>
              <a:endParaRPr sz="1227"/>
            </a:p>
          </p:txBody>
        </p:sp>
        <p:sp>
          <p:nvSpPr>
            <p:cNvPr id="231" name="object 231"/>
            <p:cNvSpPr/>
            <p:nvPr/>
          </p:nvSpPr>
          <p:spPr>
            <a:xfrm>
              <a:off x="3986692" y="6272311"/>
              <a:ext cx="171450" cy="12700"/>
            </a:xfrm>
            <a:custGeom>
              <a:avLst/>
              <a:gdLst/>
              <a:ahLst/>
              <a:cxnLst/>
              <a:rect l="l" t="t" r="r" b="b"/>
              <a:pathLst>
                <a:path w="171450" h="12700">
                  <a:moveTo>
                    <a:pt x="-5333" y="6095"/>
                  </a:moveTo>
                  <a:lnTo>
                    <a:pt x="176783" y="6095"/>
                  </a:lnTo>
                </a:path>
              </a:pathLst>
            </a:custGeom>
            <a:ln w="22859">
              <a:solidFill>
                <a:srgbClr val="000000"/>
              </a:solidFill>
            </a:ln>
          </p:spPr>
          <p:txBody>
            <a:bodyPr wrap="square" lIns="0" tIns="0" rIns="0" bIns="0" rtlCol="0"/>
            <a:lstStyle/>
            <a:p>
              <a:endParaRPr sz="1227"/>
            </a:p>
          </p:txBody>
        </p:sp>
        <p:sp>
          <p:nvSpPr>
            <p:cNvPr id="232" name="object 232"/>
            <p:cNvSpPr/>
            <p:nvPr/>
          </p:nvSpPr>
          <p:spPr>
            <a:xfrm>
              <a:off x="4209196" y="6258214"/>
              <a:ext cx="182245" cy="8890"/>
            </a:xfrm>
            <a:custGeom>
              <a:avLst/>
              <a:gdLst/>
              <a:ahLst/>
              <a:cxnLst/>
              <a:rect l="l" t="t" r="r" b="b"/>
              <a:pathLst>
                <a:path w="182245" h="8889">
                  <a:moveTo>
                    <a:pt x="0" y="8381"/>
                  </a:moveTo>
                  <a:lnTo>
                    <a:pt x="67817" y="8381"/>
                  </a:lnTo>
                </a:path>
                <a:path w="182245" h="8889">
                  <a:moveTo>
                    <a:pt x="114299" y="0"/>
                  </a:moveTo>
                  <a:lnTo>
                    <a:pt x="182117" y="0"/>
                  </a:lnTo>
                </a:path>
              </a:pathLst>
            </a:custGeom>
            <a:ln w="14477">
              <a:solidFill>
                <a:srgbClr val="000000"/>
              </a:solidFill>
            </a:ln>
          </p:spPr>
          <p:txBody>
            <a:bodyPr wrap="square" lIns="0" tIns="0" rIns="0" bIns="0" rtlCol="0"/>
            <a:lstStyle/>
            <a:p>
              <a:endParaRPr sz="1227"/>
            </a:p>
          </p:txBody>
        </p:sp>
        <p:sp>
          <p:nvSpPr>
            <p:cNvPr id="233" name="object 233"/>
            <p:cNvSpPr/>
            <p:nvPr/>
          </p:nvSpPr>
          <p:spPr>
            <a:xfrm>
              <a:off x="4443130" y="6241069"/>
              <a:ext cx="170815" cy="11430"/>
            </a:xfrm>
            <a:custGeom>
              <a:avLst/>
              <a:gdLst/>
              <a:ahLst/>
              <a:cxnLst/>
              <a:rect l="l" t="t" r="r" b="b"/>
              <a:pathLst>
                <a:path w="170814" h="11429">
                  <a:moveTo>
                    <a:pt x="-5333" y="5714"/>
                  </a:moveTo>
                  <a:lnTo>
                    <a:pt x="176006" y="5714"/>
                  </a:lnTo>
                </a:path>
              </a:pathLst>
            </a:custGeom>
            <a:ln w="22097">
              <a:solidFill>
                <a:srgbClr val="000000"/>
              </a:solidFill>
            </a:ln>
          </p:spPr>
          <p:txBody>
            <a:bodyPr wrap="square" lIns="0" tIns="0" rIns="0" bIns="0" rtlCol="0"/>
            <a:lstStyle/>
            <a:p>
              <a:endParaRPr sz="1227"/>
            </a:p>
          </p:txBody>
        </p:sp>
        <p:sp>
          <p:nvSpPr>
            <p:cNvPr id="234" name="object 234"/>
            <p:cNvSpPr/>
            <p:nvPr/>
          </p:nvSpPr>
          <p:spPr>
            <a:xfrm>
              <a:off x="4665634" y="6226972"/>
              <a:ext cx="181610" cy="7620"/>
            </a:xfrm>
            <a:custGeom>
              <a:avLst/>
              <a:gdLst/>
              <a:ahLst/>
              <a:cxnLst/>
              <a:rect l="l" t="t" r="r" b="b"/>
              <a:pathLst>
                <a:path w="181610" h="7620">
                  <a:moveTo>
                    <a:pt x="0" y="7619"/>
                  </a:moveTo>
                  <a:lnTo>
                    <a:pt x="67802" y="7619"/>
                  </a:lnTo>
                </a:path>
                <a:path w="181610" h="7620">
                  <a:moveTo>
                    <a:pt x="113537" y="0"/>
                  </a:moveTo>
                  <a:lnTo>
                    <a:pt x="181355" y="0"/>
                  </a:lnTo>
                </a:path>
              </a:pathLst>
            </a:custGeom>
            <a:ln w="14477">
              <a:solidFill>
                <a:srgbClr val="000000"/>
              </a:solidFill>
            </a:ln>
          </p:spPr>
          <p:txBody>
            <a:bodyPr wrap="square" lIns="0" tIns="0" rIns="0" bIns="0" rtlCol="0"/>
            <a:lstStyle/>
            <a:p>
              <a:endParaRPr sz="1227"/>
            </a:p>
          </p:txBody>
        </p:sp>
        <p:sp>
          <p:nvSpPr>
            <p:cNvPr id="235" name="object 235"/>
            <p:cNvSpPr/>
            <p:nvPr/>
          </p:nvSpPr>
          <p:spPr>
            <a:xfrm>
              <a:off x="4898791" y="6214399"/>
              <a:ext cx="92710" cy="6985"/>
            </a:xfrm>
            <a:custGeom>
              <a:avLst/>
              <a:gdLst/>
              <a:ahLst/>
              <a:cxnLst/>
              <a:rect l="l" t="t" r="r" b="b"/>
              <a:pathLst>
                <a:path w="92710" h="6985">
                  <a:moveTo>
                    <a:pt x="-5333" y="3428"/>
                  </a:moveTo>
                  <a:lnTo>
                    <a:pt x="97551" y="3428"/>
                  </a:lnTo>
                </a:path>
              </a:pathLst>
            </a:custGeom>
            <a:ln w="17525">
              <a:solidFill>
                <a:srgbClr val="000000"/>
              </a:solidFill>
            </a:ln>
          </p:spPr>
          <p:txBody>
            <a:bodyPr wrap="square" lIns="0" tIns="0" rIns="0" bIns="0" rtlCol="0"/>
            <a:lstStyle/>
            <a:p>
              <a:endParaRPr sz="1227"/>
            </a:p>
          </p:txBody>
        </p:sp>
        <p:sp>
          <p:nvSpPr>
            <p:cNvPr id="236" name="object 236"/>
            <p:cNvSpPr/>
            <p:nvPr/>
          </p:nvSpPr>
          <p:spPr>
            <a:xfrm>
              <a:off x="3223915" y="6263929"/>
              <a:ext cx="22225" cy="1905"/>
            </a:xfrm>
            <a:custGeom>
              <a:avLst/>
              <a:gdLst/>
              <a:ahLst/>
              <a:cxnLst/>
              <a:rect l="l" t="t" r="r" b="b"/>
              <a:pathLst>
                <a:path w="22225" h="1904">
                  <a:moveTo>
                    <a:pt x="-761" y="761"/>
                  </a:moveTo>
                  <a:lnTo>
                    <a:pt x="22875" y="761"/>
                  </a:lnTo>
                </a:path>
              </a:pathLst>
            </a:custGeom>
            <a:ln w="3175">
              <a:solidFill>
                <a:srgbClr val="000000"/>
              </a:solidFill>
            </a:ln>
          </p:spPr>
          <p:txBody>
            <a:bodyPr wrap="square" lIns="0" tIns="0" rIns="0" bIns="0" rtlCol="0"/>
            <a:lstStyle/>
            <a:p>
              <a:endParaRPr sz="1227"/>
            </a:p>
          </p:txBody>
        </p:sp>
        <p:sp>
          <p:nvSpPr>
            <p:cNvPr id="237" name="object 237"/>
            <p:cNvSpPr/>
            <p:nvPr/>
          </p:nvSpPr>
          <p:spPr>
            <a:xfrm>
              <a:off x="3274207" y="6260119"/>
              <a:ext cx="28575" cy="2540"/>
            </a:xfrm>
            <a:custGeom>
              <a:avLst/>
              <a:gdLst/>
              <a:ahLst/>
              <a:cxnLst/>
              <a:rect l="l" t="t" r="r" b="b"/>
              <a:pathLst>
                <a:path w="28575" h="2539">
                  <a:moveTo>
                    <a:pt x="-761" y="1142"/>
                  </a:moveTo>
                  <a:lnTo>
                    <a:pt x="28955" y="1142"/>
                  </a:lnTo>
                </a:path>
              </a:pathLst>
            </a:custGeom>
            <a:ln w="3809">
              <a:solidFill>
                <a:srgbClr val="000000"/>
              </a:solidFill>
            </a:ln>
          </p:spPr>
          <p:txBody>
            <a:bodyPr wrap="square" lIns="0" tIns="0" rIns="0" bIns="0" rtlCol="0"/>
            <a:lstStyle/>
            <a:p>
              <a:endParaRPr sz="1227"/>
            </a:p>
          </p:txBody>
        </p:sp>
        <p:sp>
          <p:nvSpPr>
            <p:cNvPr id="238" name="object 238"/>
            <p:cNvSpPr/>
            <p:nvPr/>
          </p:nvSpPr>
          <p:spPr>
            <a:xfrm>
              <a:off x="3330610" y="6253261"/>
              <a:ext cx="86995" cy="3810"/>
            </a:xfrm>
            <a:custGeom>
              <a:avLst/>
              <a:gdLst/>
              <a:ahLst/>
              <a:cxnLst/>
              <a:rect l="l" t="t" r="r" b="b"/>
              <a:pathLst>
                <a:path w="86995" h="3810">
                  <a:moveTo>
                    <a:pt x="0" y="3809"/>
                  </a:moveTo>
                  <a:lnTo>
                    <a:pt x="29717" y="3809"/>
                  </a:lnTo>
                </a:path>
                <a:path w="86995" h="3810">
                  <a:moveTo>
                    <a:pt x="57149" y="0"/>
                  </a:moveTo>
                  <a:lnTo>
                    <a:pt x="86867" y="0"/>
                  </a:lnTo>
                </a:path>
              </a:pathLst>
            </a:custGeom>
            <a:ln w="3175">
              <a:solidFill>
                <a:srgbClr val="000000"/>
              </a:solidFill>
            </a:ln>
          </p:spPr>
          <p:txBody>
            <a:bodyPr wrap="square" lIns="0" tIns="0" rIns="0" bIns="0" rtlCol="0"/>
            <a:lstStyle/>
            <a:p>
              <a:endParaRPr sz="1227"/>
            </a:p>
          </p:txBody>
        </p:sp>
        <p:sp>
          <p:nvSpPr>
            <p:cNvPr id="239" name="object 239"/>
            <p:cNvSpPr/>
            <p:nvPr/>
          </p:nvSpPr>
          <p:spPr>
            <a:xfrm>
              <a:off x="3444148" y="6241450"/>
              <a:ext cx="144145" cy="7620"/>
            </a:xfrm>
            <a:custGeom>
              <a:avLst/>
              <a:gdLst/>
              <a:ahLst/>
              <a:cxnLst/>
              <a:rect l="l" t="t" r="r" b="b"/>
              <a:pathLst>
                <a:path w="144145" h="7620">
                  <a:moveTo>
                    <a:pt x="0" y="7619"/>
                  </a:moveTo>
                  <a:lnTo>
                    <a:pt x="30464" y="7619"/>
                  </a:lnTo>
                </a:path>
                <a:path w="144145" h="7620">
                  <a:moveTo>
                    <a:pt x="57149" y="3809"/>
                  </a:moveTo>
                  <a:lnTo>
                    <a:pt x="87629" y="3809"/>
                  </a:lnTo>
                </a:path>
                <a:path w="144145" h="7620">
                  <a:moveTo>
                    <a:pt x="114299" y="0"/>
                  </a:moveTo>
                  <a:lnTo>
                    <a:pt x="144002" y="0"/>
                  </a:lnTo>
                </a:path>
              </a:pathLst>
            </a:custGeom>
            <a:ln w="3809">
              <a:solidFill>
                <a:srgbClr val="000000"/>
              </a:solidFill>
            </a:ln>
          </p:spPr>
          <p:txBody>
            <a:bodyPr wrap="square" lIns="0" tIns="0" rIns="0" bIns="0" rtlCol="0"/>
            <a:lstStyle/>
            <a:p>
              <a:endParaRPr sz="1227"/>
            </a:p>
          </p:txBody>
        </p:sp>
        <p:sp>
          <p:nvSpPr>
            <p:cNvPr id="240" name="object 240"/>
            <p:cNvSpPr/>
            <p:nvPr/>
          </p:nvSpPr>
          <p:spPr>
            <a:xfrm>
              <a:off x="3615598" y="6233449"/>
              <a:ext cx="86995" cy="3810"/>
            </a:xfrm>
            <a:custGeom>
              <a:avLst/>
              <a:gdLst/>
              <a:ahLst/>
              <a:cxnLst/>
              <a:rect l="l" t="t" r="r" b="b"/>
              <a:pathLst>
                <a:path w="86995" h="3810">
                  <a:moveTo>
                    <a:pt x="0" y="3809"/>
                  </a:moveTo>
                  <a:lnTo>
                    <a:pt x="29717" y="3809"/>
                  </a:lnTo>
                </a:path>
                <a:path w="86995" h="3810">
                  <a:moveTo>
                    <a:pt x="56387" y="0"/>
                  </a:moveTo>
                  <a:lnTo>
                    <a:pt x="86867" y="0"/>
                  </a:lnTo>
                </a:path>
              </a:pathLst>
            </a:custGeom>
            <a:ln w="3175">
              <a:solidFill>
                <a:srgbClr val="000000"/>
              </a:solidFill>
            </a:ln>
          </p:spPr>
          <p:txBody>
            <a:bodyPr wrap="square" lIns="0" tIns="0" rIns="0" bIns="0" rtlCol="0"/>
            <a:lstStyle/>
            <a:p>
              <a:endParaRPr sz="1227"/>
            </a:p>
          </p:txBody>
        </p:sp>
        <p:sp>
          <p:nvSpPr>
            <p:cNvPr id="241" name="object 241"/>
            <p:cNvSpPr/>
            <p:nvPr/>
          </p:nvSpPr>
          <p:spPr>
            <a:xfrm>
              <a:off x="3729898" y="6228115"/>
              <a:ext cx="29209" cy="2540"/>
            </a:xfrm>
            <a:custGeom>
              <a:avLst/>
              <a:gdLst/>
              <a:ahLst/>
              <a:cxnLst/>
              <a:rect l="l" t="t" r="r" b="b"/>
              <a:pathLst>
                <a:path w="29210" h="2539">
                  <a:moveTo>
                    <a:pt x="-761" y="1142"/>
                  </a:moveTo>
                  <a:lnTo>
                    <a:pt x="29702" y="1142"/>
                  </a:lnTo>
                </a:path>
              </a:pathLst>
            </a:custGeom>
            <a:ln w="3809">
              <a:solidFill>
                <a:srgbClr val="000000"/>
              </a:solidFill>
            </a:ln>
          </p:spPr>
          <p:txBody>
            <a:bodyPr wrap="square" lIns="0" tIns="0" rIns="0" bIns="0" rtlCol="0"/>
            <a:lstStyle/>
            <a:p>
              <a:endParaRPr sz="1227"/>
            </a:p>
          </p:txBody>
        </p:sp>
        <p:sp>
          <p:nvSpPr>
            <p:cNvPr id="242" name="object 242"/>
            <p:cNvSpPr/>
            <p:nvPr/>
          </p:nvSpPr>
          <p:spPr>
            <a:xfrm>
              <a:off x="3787048" y="6224305"/>
              <a:ext cx="28575" cy="2540"/>
            </a:xfrm>
            <a:custGeom>
              <a:avLst/>
              <a:gdLst/>
              <a:ahLst/>
              <a:cxnLst/>
              <a:rect l="l" t="t" r="r" b="b"/>
              <a:pathLst>
                <a:path w="28575" h="2539">
                  <a:moveTo>
                    <a:pt x="-761" y="1135"/>
                  </a:moveTo>
                  <a:lnTo>
                    <a:pt x="28955" y="1135"/>
                  </a:lnTo>
                </a:path>
              </a:pathLst>
            </a:custGeom>
            <a:ln w="3794">
              <a:solidFill>
                <a:srgbClr val="000000"/>
              </a:solidFill>
            </a:ln>
          </p:spPr>
          <p:txBody>
            <a:bodyPr wrap="square" lIns="0" tIns="0" rIns="0" bIns="0" rtlCol="0"/>
            <a:lstStyle/>
            <a:p>
              <a:endParaRPr sz="1227"/>
            </a:p>
          </p:txBody>
        </p:sp>
        <p:sp>
          <p:nvSpPr>
            <p:cNvPr id="243" name="object 243"/>
            <p:cNvSpPr/>
            <p:nvPr/>
          </p:nvSpPr>
          <p:spPr>
            <a:xfrm>
              <a:off x="3843436" y="6217828"/>
              <a:ext cx="86995" cy="3810"/>
            </a:xfrm>
            <a:custGeom>
              <a:avLst/>
              <a:gdLst/>
              <a:ahLst/>
              <a:cxnLst/>
              <a:rect l="l" t="t" r="r" b="b"/>
              <a:pathLst>
                <a:path w="86995" h="3810">
                  <a:moveTo>
                    <a:pt x="0" y="3809"/>
                  </a:moveTo>
                  <a:lnTo>
                    <a:pt x="29702" y="3809"/>
                  </a:lnTo>
                </a:path>
                <a:path w="86995" h="3810">
                  <a:moveTo>
                    <a:pt x="57149" y="0"/>
                  </a:moveTo>
                  <a:lnTo>
                    <a:pt x="86852" y="0"/>
                  </a:lnTo>
                </a:path>
              </a:pathLst>
            </a:custGeom>
            <a:ln w="3809">
              <a:solidFill>
                <a:srgbClr val="000000"/>
              </a:solidFill>
            </a:ln>
          </p:spPr>
          <p:txBody>
            <a:bodyPr wrap="square" lIns="0" tIns="0" rIns="0" bIns="0" rtlCol="0"/>
            <a:lstStyle/>
            <a:p>
              <a:endParaRPr sz="1227"/>
            </a:p>
          </p:txBody>
        </p:sp>
        <p:sp>
          <p:nvSpPr>
            <p:cNvPr id="244" name="object 244"/>
            <p:cNvSpPr/>
            <p:nvPr/>
          </p:nvSpPr>
          <p:spPr>
            <a:xfrm>
              <a:off x="3957721" y="6212875"/>
              <a:ext cx="29209" cy="1905"/>
            </a:xfrm>
            <a:custGeom>
              <a:avLst/>
              <a:gdLst/>
              <a:ahLst/>
              <a:cxnLst/>
              <a:rect l="l" t="t" r="r" b="b"/>
              <a:pathLst>
                <a:path w="29210" h="1904">
                  <a:moveTo>
                    <a:pt x="0" y="1523"/>
                  </a:moveTo>
                  <a:lnTo>
                    <a:pt x="28971" y="0"/>
                  </a:lnTo>
                </a:path>
              </a:pathLst>
            </a:custGeom>
            <a:ln w="3175">
              <a:solidFill>
                <a:srgbClr val="000000"/>
              </a:solidFill>
            </a:ln>
          </p:spPr>
          <p:txBody>
            <a:bodyPr wrap="square" lIns="0" tIns="0" rIns="0" bIns="0" rtlCol="0"/>
            <a:lstStyle/>
            <a:p>
              <a:endParaRPr sz="1227"/>
            </a:p>
          </p:txBody>
        </p:sp>
        <p:sp>
          <p:nvSpPr>
            <p:cNvPr id="245" name="object 245"/>
            <p:cNvSpPr/>
            <p:nvPr/>
          </p:nvSpPr>
          <p:spPr>
            <a:xfrm>
              <a:off x="4014886" y="6209065"/>
              <a:ext cx="29209" cy="1905"/>
            </a:xfrm>
            <a:custGeom>
              <a:avLst/>
              <a:gdLst/>
              <a:ahLst/>
              <a:cxnLst/>
              <a:rect l="l" t="t" r="r" b="b"/>
              <a:pathLst>
                <a:path w="29210" h="1904">
                  <a:moveTo>
                    <a:pt x="-761" y="761"/>
                  </a:moveTo>
                  <a:lnTo>
                    <a:pt x="29717" y="761"/>
                  </a:lnTo>
                </a:path>
              </a:pathLst>
            </a:custGeom>
            <a:ln w="3175">
              <a:solidFill>
                <a:srgbClr val="000000"/>
              </a:solidFill>
            </a:ln>
          </p:spPr>
          <p:txBody>
            <a:bodyPr wrap="square" lIns="0" tIns="0" rIns="0" bIns="0" rtlCol="0"/>
            <a:lstStyle/>
            <a:p>
              <a:endParaRPr sz="1227"/>
            </a:p>
          </p:txBody>
        </p:sp>
        <p:sp>
          <p:nvSpPr>
            <p:cNvPr id="246" name="object 246"/>
            <p:cNvSpPr/>
            <p:nvPr/>
          </p:nvSpPr>
          <p:spPr>
            <a:xfrm>
              <a:off x="4071274" y="6198016"/>
              <a:ext cx="144145" cy="7620"/>
            </a:xfrm>
            <a:custGeom>
              <a:avLst/>
              <a:gdLst/>
              <a:ahLst/>
              <a:cxnLst/>
              <a:rect l="l" t="t" r="r" b="b"/>
              <a:pathLst>
                <a:path w="144145" h="7620">
                  <a:moveTo>
                    <a:pt x="0" y="7619"/>
                  </a:moveTo>
                  <a:lnTo>
                    <a:pt x="29717" y="7619"/>
                  </a:lnTo>
                </a:path>
                <a:path w="144145" h="7620">
                  <a:moveTo>
                    <a:pt x="57149" y="3809"/>
                  </a:moveTo>
                  <a:lnTo>
                    <a:pt x="86852" y="3809"/>
                  </a:lnTo>
                </a:path>
                <a:path w="144145" h="7620">
                  <a:moveTo>
                    <a:pt x="114299" y="0"/>
                  </a:moveTo>
                  <a:lnTo>
                    <a:pt x="144017" y="0"/>
                  </a:lnTo>
                </a:path>
              </a:pathLst>
            </a:custGeom>
            <a:ln w="3809">
              <a:solidFill>
                <a:srgbClr val="000000"/>
              </a:solidFill>
            </a:ln>
          </p:spPr>
          <p:txBody>
            <a:bodyPr wrap="square" lIns="0" tIns="0" rIns="0" bIns="0" rtlCol="0"/>
            <a:lstStyle/>
            <a:p>
              <a:endParaRPr sz="1227"/>
            </a:p>
          </p:txBody>
        </p:sp>
        <p:sp>
          <p:nvSpPr>
            <p:cNvPr id="247" name="object 247"/>
            <p:cNvSpPr/>
            <p:nvPr/>
          </p:nvSpPr>
          <p:spPr>
            <a:xfrm>
              <a:off x="4242709" y="6193048"/>
              <a:ext cx="29209" cy="1905"/>
            </a:xfrm>
            <a:custGeom>
              <a:avLst/>
              <a:gdLst/>
              <a:ahLst/>
              <a:cxnLst/>
              <a:rect l="l" t="t" r="r" b="b"/>
              <a:pathLst>
                <a:path w="29210" h="1904">
                  <a:moveTo>
                    <a:pt x="-761" y="769"/>
                  </a:moveTo>
                  <a:lnTo>
                    <a:pt x="29733" y="769"/>
                  </a:lnTo>
                </a:path>
              </a:pathLst>
            </a:custGeom>
            <a:ln w="3175">
              <a:solidFill>
                <a:srgbClr val="000000"/>
              </a:solidFill>
            </a:ln>
          </p:spPr>
          <p:txBody>
            <a:bodyPr wrap="square" lIns="0" tIns="0" rIns="0" bIns="0" rtlCol="0"/>
            <a:lstStyle/>
            <a:p>
              <a:endParaRPr sz="1227"/>
            </a:p>
          </p:txBody>
        </p:sp>
        <p:sp>
          <p:nvSpPr>
            <p:cNvPr id="248" name="object 248"/>
            <p:cNvSpPr/>
            <p:nvPr/>
          </p:nvSpPr>
          <p:spPr>
            <a:xfrm>
              <a:off x="4299874" y="6189253"/>
              <a:ext cx="29209" cy="1905"/>
            </a:xfrm>
            <a:custGeom>
              <a:avLst/>
              <a:gdLst/>
              <a:ahLst/>
              <a:cxnLst/>
              <a:rect l="l" t="t" r="r" b="b"/>
              <a:pathLst>
                <a:path w="29210" h="1904">
                  <a:moveTo>
                    <a:pt x="-761" y="761"/>
                  </a:moveTo>
                  <a:lnTo>
                    <a:pt x="29717" y="761"/>
                  </a:lnTo>
                </a:path>
              </a:pathLst>
            </a:custGeom>
            <a:ln w="3175">
              <a:solidFill>
                <a:srgbClr val="000000"/>
              </a:solidFill>
            </a:ln>
          </p:spPr>
          <p:txBody>
            <a:bodyPr wrap="square" lIns="0" tIns="0" rIns="0" bIns="0" rtlCol="0"/>
            <a:lstStyle/>
            <a:p>
              <a:endParaRPr sz="1227"/>
            </a:p>
          </p:txBody>
        </p:sp>
        <p:sp>
          <p:nvSpPr>
            <p:cNvPr id="249" name="object 249"/>
            <p:cNvSpPr/>
            <p:nvPr/>
          </p:nvSpPr>
          <p:spPr>
            <a:xfrm>
              <a:off x="4356262" y="6178204"/>
              <a:ext cx="144145" cy="7620"/>
            </a:xfrm>
            <a:custGeom>
              <a:avLst/>
              <a:gdLst/>
              <a:ahLst/>
              <a:cxnLst/>
              <a:rect l="l" t="t" r="r" b="b"/>
              <a:pathLst>
                <a:path w="144145" h="7620">
                  <a:moveTo>
                    <a:pt x="0" y="7619"/>
                  </a:moveTo>
                  <a:lnTo>
                    <a:pt x="29717" y="7619"/>
                  </a:lnTo>
                </a:path>
                <a:path w="144145" h="7620">
                  <a:moveTo>
                    <a:pt x="57134" y="3809"/>
                  </a:moveTo>
                  <a:lnTo>
                    <a:pt x="86852" y="3809"/>
                  </a:lnTo>
                </a:path>
                <a:path w="144145" h="7620">
                  <a:moveTo>
                    <a:pt x="114299" y="0"/>
                  </a:moveTo>
                  <a:lnTo>
                    <a:pt x="144017" y="0"/>
                  </a:lnTo>
                </a:path>
              </a:pathLst>
            </a:custGeom>
            <a:ln w="3809">
              <a:solidFill>
                <a:srgbClr val="000000"/>
              </a:solidFill>
            </a:ln>
          </p:spPr>
          <p:txBody>
            <a:bodyPr wrap="square" lIns="0" tIns="0" rIns="0" bIns="0" rtlCol="0"/>
            <a:lstStyle/>
            <a:p>
              <a:endParaRPr sz="1227"/>
            </a:p>
          </p:txBody>
        </p:sp>
        <p:sp>
          <p:nvSpPr>
            <p:cNvPr id="250" name="object 250"/>
            <p:cNvSpPr/>
            <p:nvPr/>
          </p:nvSpPr>
          <p:spPr>
            <a:xfrm>
              <a:off x="4527697" y="6173251"/>
              <a:ext cx="29209" cy="1905"/>
            </a:xfrm>
            <a:custGeom>
              <a:avLst/>
              <a:gdLst/>
              <a:ahLst/>
              <a:cxnLst/>
              <a:rect l="l" t="t" r="r" b="b"/>
              <a:pathLst>
                <a:path w="29210" h="1904">
                  <a:moveTo>
                    <a:pt x="0" y="1523"/>
                  </a:moveTo>
                  <a:lnTo>
                    <a:pt x="28971" y="0"/>
                  </a:lnTo>
                </a:path>
              </a:pathLst>
            </a:custGeom>
            <a:ln w="3175">
              <a:solidFill>
                <a:srgbClr val="000000"/>
              </a:solidFill>
            </a:ln>
          </p:spPr>
          <p:txBody>
            <a:bodyPr wrap="square" lIns="0" tIns="0" rIns="0" bIns="0" rtlCol="0"/>
            <a:lstStyle/>
            <a:p>
              <a:endParaRPr sz="1227"/>
            </a:p>
          </p:txBody>
        </p:sp>
        <p:sp>
          <p:nvSpPr>
            <p:cNvPr id="251" name="object 251"/>
            <p:cNvSpPr/>
            <p:nvPr/>
          </p:nvSpPr>
          <p:spPr>
            <a:xfrm>
              <a:off x="4584862" y="6169441"/>
              <a:ext cx="29209" cy="1905"/>
            </a:xfrm>
            <a:custGeom>
              <a:avLst/>
              <a:gdLst/>
              <a:ahLst/>
              <a:cxnLst/>
              <a:rect l="l" t="t" r="r" b="b"/>
              <a:pathLst>
                <a:path w="29210" h="1904">
                  <a:moveTo>
                    <a:pt x="-761" y="761"/>
                  </a:moveTo>
                  <a:lnTo>
                    <a:pt x="29702" y="761"/>
                  </a:lnTo>
                </a:path>
              </a:pathLst>
            </a:custGeom>
            <a:ln w="3175">
              <a:solidFill>
                <a:srgbClr val="000000"/>
              </a:solidFill>
            </a:ln>
          </p:spPr>
          <p:txBody>
            <a:bodyPr wrap="square" lIns="0" tIns="0" rIns="0" bIns="0" rtlCol="0"/>
            <a:lstStyle/>
            <a:p>
              <a:endParaRPr sz="1227"/>
            </a:p>
          </p:txBody>
        </p:sp>
        <p:sp>
          <p:nvSpPr>
            <p:cNvPr id="252" name="object 252"/>
            <p:cNvSpPr/>
            <p:nvPr/>
          </p:nvSpPr>
          <p:spPr>
            <a:xfrm>
              <a:off x="4641235" y="6158392"/>
              <a:ext cx="144145" cy="7620"/>
            </a:xfrm>
            <a:custGeom>
              <a:avLst/>
              <a:gdLst/>
              <a:ahLst/>
              <a:cxnLst/>
              <a:rect l="l" t="t" r="r" b="b"/>
              <a:pathLst>
                <a:path w="144145" h="7620">
                  <a:moveTo>
                    <a:pt x="0" y="7619"/>
                  </a:moveTo>
                  <a:lnTo>
                    <a:pt x="29733" y="7619"/>
                  </a:lnTo>
                </a:path>
                <a:path w="144145" h="7620">
                  <a:moveTo>
                    <a:pt x="57165" y="3809"/>
                  </a:moveTo>
                  <a:lnTo>
                    <a:pt x="86867" y="3809"/>
                  </a:lnTo>
                </a:path>
                <a:path w="144145" h="7620">
                  <a:moveTo>
                    <a:pt x="114315" y="0"/>
                  </a:moveTo>
                  <a:lnTo>
                    <a:pt x="144033" y="0"/>
                  </a:lnTo>
                </a:path>
              </a:pathLst>
            </a:custGeom>
            <a:ln w="3809">
              <a:solidFill>
                <a:srgbClr val="000000"/>
              </a:solidFill>
            </a:ln>
          </p:spPr>
          <p:txBody>
            <a:bodyPr wrap="square" lIns="0" tIns="0" rIns="0" bIns="0" rtlCol="0"/>
            <a:lstStyle/>
            <a:p>
              <a:endParaRPr sz="1227"/>
            </a:p>
          </p:txBody>
        </p:sp>
        <p:sp>
          <p:nvSpPr>
            <p:cNvPr id="253" name="object 253"/>
            <p:cNvSpPr/>
            <p:nvPr/>
          </p:nvSpPr>
          <p:spPr>
            <a:xfrm>
              <a:off x="4811938" y="6150391"/>
              <a:ext cx="87630" cy="3810"/>
            </a:xfrm>
            <a:custGeom>
              <a:avLst/>
              <a:gdLst/>
              <a:ahLst/>
              <a:cxnLst/>
              <a:rect l="l" t="t" r="r" b="b"/>
              <a:pathLst>
                <a:path w="87629" h="3810">
                  <a:moveTo>
                    <a:pt x="0" y="3809"/>
                  </a:moveTo>
                  <a:lnTo>
                    <a:pt x="30479" y="3809"/>
                  </a:lnTo>
                </a:path>
                <a:path w="87629" h="3810">
                  <a:moveTo>
                    <a:pt x="57149" y="0"/>
                  </a:moveTo>
                  <a:lnTo>
                    <a:pt x="87614" y="0"/>
                  </a:lnTo>
                </a:path>
              </a:pathLst>
            </a:custGeom>
            <a:ln w="3175">
              <a:solidFill>
                <a:srgbClr val="000000"/>
              </a:solidFill>
            </a:ln>
          </p:spPr>
          <p:txBody>
            <a:bodyPr wrap="square" lIns="0" tIns="0" rIns="0" bIns="0" rtlCol="0"/>
            <a:lstStyle/>
            <a:p>
              <a:endParaRPr sz="1227"/>
            </a:p>
          </p:txBody>
        </p:sp>
        <p:sp>
          <p:nvSpPr>
            <p:cNvPr id="254" name="object 254"/>
            <p:cNvSpPr/>
            <p:nvPr/>
          </p:nvSpPr>
          <p:spPr>
            <a:xfrm>
              <a:off x="4926223" y="6142390"/>
              <a:ext cx="86995" cy="3810"/>
            </a:xfrm>
            <a:custGeom>
              <a:avLst/>
              <a:gdLst/>
              <a:ahLst/>
              <a:cxnLst/>
              <a:rect l="l" t="t" r="r" b="b"/>
              <a:pathLst>
                <a:path w="86995" h="3810">
                  <a:moveTo>
                    <a:pt x="0" y="3809"/>
                  </a:moveTo>
                  <a:lnTo>
                    <a:pt x="29733" y="3809"/>
                  </a:lnTo>
                </a:path>
                <a:path w="86995" h="3810">
                  <a:moveTo>
                    <a:pt x="57165" y="0"/>
                  </a:moveTo>
                  <a:lnTo>
                    <a:pt x="86867" y="0"/>
                  </a:lnTo>
                </a:path>
              </a:pathLst>
            </a:custGeom>
            <a:ln w="3809">
              <a:solidFill>
                <a:srgbClr val="000000"/>
              </a:solidFill>
            </a:ln>
          </p:spPr>
          <p:txBody>
            <a:bodyPr wrap="square" lIns="0" tIns="0" rIns="0" bIns="0" rtlCol="0"/>
            <a:lstStyle/>
            <a:p>
              <a:endParaRPr sz="1227"/>
            </a:p>
          </p:txBody>
        </p:sp>
        <p:sp>
          <p:nvSpPr>
            <p:cNvPr id="255" name="object 255"/>
            <p:cNvSpPr/>
            <p:nvPr/>
          </p:nvSpPr>
          <p:spPr>
            <a:xfrm>
              <a:off x="5041300" y="6138199"/>
              <a:ext cx="21590" cy="1905"/>
            </a:xfrm>
            <a:custGeom>
              <a:avLst/>
              <a:gdLst/>
              <a:ahLst/>
              <a:cxnLst/>
              <a:rect l="l" t="t" r="r" b="b"/>
              <a:pathLst>
                <a:path w="21589" h="1904">
                  <a:moveTo>
                    <a:pt x="-761" y="761"/>
                  </a:moveTo>
                  <a:lnTo>
                    <a:pt x="22082" y="761"/>
                  </a:lnTo>
                </a:path>
              </a:pathLst>
            </a:custGeom>
            <a:ln w="3175">
              <a:solidFill>
                <a:srgbClr val="000000"/>
              </a:solidFill>
            </a:ln>
          </p:spPr>
          <p:txBody>
            <a:bodyPr wrap="square" lIns="0" tIns="0" rIns="0" bIns="0" rtlCol="0"/>
            <a:lstStyle/>
            <a:p>
              <a:endParaRPr sz="1227"/>
            </a:p>
          </p:txBody>
        </p:sp>
        <p:sp>
          <p:nvSpPr>
            <p:cNvPr id="256" name="object 256"/>
            <p:cNvSpPr/>
            <p:nvPr/>
          </p:nvSpPr>
          <p:spPr>
            <a:xfrm>
              <a:off x="5062621" y="6138199"/>
              <a:ext cx="0" cy="1206500"/>
            </a:xfrm>
            <a:custGeom>
              <a:avLst/>
              <a:gdLst/>
              <a:ahLst/>
              <a:cxnLst/>
              <a:rect l="l" t="t" r="r" b="b"/>
              <a:pathLst>
                <a:path h="1206500">
                  <a:moveTo>
                    <a:pt x="0" y="0"/>
                  </a:moveTo>
                  <a:lnTo>
                    <a:pt x="0" y="17525"/>
                  </a:lnTo>
                </a:path>
                <a:path h="1206500">
                  <a:moveTo>
                    <a:pt x="0" y="1188719"/>
                  </a:moveTo>
                  <a:lnTo>
                    <a:pt x="0" y="1206245"/>
                  </a:lnTo>
                </a:path>
              </a:pathLst>
            </a:custGeom>
            <a:ln w="3175">
              <a:solidFill>
                <a:srgbClr val="000000"/>
              </a:solidFill>
            </a:ln>
          </p:spPr>
          <p:txBody>
            <a:bodyPr wrap="square" lIns="0" tIns="0" rIns="0" bIns="0" rtlCol="0"/>
            <a:lstStyle/>
            <a:p>
              <a:endParaRPr sz="1227"/>
            </a:p>
          </p:txBody>
        </p:sp>
        <p:sp>
          <p:nvSpPr>
            <p:cNvPr id="257" name="object 257"/>
            <p:cNvSpPr/>
            <p:nvPr/>
          </p:nvSpPr>
          <p:spPr>
            <a:xfrm>
              <a:off x="4447687" y="2408971"/>
              <a:ext cx="543560" cy="3917950"/>
            </a:xfrm>
            <a:custGeom>
              <a:avLst/>
              <a:gdLst/>
              <a:ahLst/>
              <a:cxnLst/>
              <a:rect l="l" t="t" r="r" b="b"/>
              <a:pathLst>
                <a:path w="543560" h="3917950">
                  <a:moveTo>
                    <a:pt x="543321" y="3805427"/>
                  </a:moveTo>
                  <a:lnTo>
                    <a:pt x="543321" y="3917441"/>
                  </a:lnTo>
                </a:path>
                <a:path w="543560" h="3917950">
                  <a:moveTo>
                    <a:pt x="777" y="1267967"/>
                  </a:moveTo>
                  <a:lnTo>
                    <a:pt x="777" y="1142237"/>
                  </a:lnTo>
                </a:path>
                <a:path w="543560" h="3917950">
                  <a:moveTo>
                    <a:pt x="0" y="171449"/>
                  </a:moveTo>
                  <a:lnTo>
                    <a:pt x="0" y="114299"/>
                  </a:lnTo>
                </a:path>
                <a:path w="543560" h="3917950">
                  <a:moveTo>
                    <a:pt x="0" y="57149"/>
                  </a:moveTo>
                  <a:lnTo>
                    <a:pt x="0" y="0"/>
                  </a:lnTo>
                </a:path>
              </a:pathLst>
            </a:custGeom>
            <a:ln w="10667">
              <a:solidFill>
                <a:srgbClr val="000000"/>
              </a:solidFill>
            </a:ln>
          </p:spPr>
          <p:txBody>
            <a:bodyPr wrap="square" lIns="0" tIns="0" rIns="0" bIns="0" rtlCol="0"/>
            <a:lstStyle/>
            <a:p>
              <a:endParaRPr sz="1227"/>
            </a:p>
          </p:txBody>
        </p:sp>
        <p:sp>
          <p:nvSpPr>
            <p:cNvPr id="258" name="object 258"/>
            <p:cNvSpPr/>
            <p:nvPr/>
          </p:nvSpPr>
          <p:spPr>
            <a:xfrm>
              <a:off x="4462180" y="2210851"/>
              <a:ext cx="56515" cy="2540"/>
            </a:xfrm>
            <a:custGeom>
              <a:avLst/>
              <a:gdLst/>
              <a:ahLst/>
              <a:cxnLst/>
              <a:rect l="l" t="t" r="r" b="b"/>
              <a:pathLst>
                <a:path w="56514" h="2539">
                  <a:moveTo>
                    <a:pt x="-5333" y="1142"/>
                  </a:moveTo>
                  <a:lnTo>
                    <a:pt x="61706" y="1142"/>
                  </a:lnTo>
                </a:path>
              </a:pathLst>
            </a:custGeom>
            <a:ln w="12953">
              <a:solidFill>
                <a:srgbClr val="000000"/>
              </a:solidFill>
            </a:ln>
          </p:spPr>
          <p:txBody>
            <a:bodyPr wrap="square" lIns="0" tIns="0" rIns="0" bIns="0" rtlCol="0"/>
            <a:lstStyle/>
            <a:p>
              <a:endParaRPr sz="1227"/>
            </a:p>
          </p:txBody>
        </p:sp>
        <p:sp>
          <p:nvSpPr>
            <p:cNvPr id="259" name="object 259"/>
            <p:cNvSpPr/>
            <p:nvPr/>
          </p:nvSpPr>
          <p:spPr>
            <a:xfrm>
              <a:off x="4447687" y="2225329"/>
              <a:ext cx="1473200" cy="1614805"/>
            </a:xfrm>
            <a:custGeom>
              <a:avLst/>
              <a:gdLst/>
              <a:ahLst/>
              <a:cxnLst/>
              <a:rect l="l" t="t" r="r" b="b"/>
              <a:pathLst>
                <a:path w="1473200" h="1614804">
                  <a:moveTo>
                    <a:pt x="0" y="126491"/>
                  </a:moveTo>
                  <a:lnTo>
                    <a:pt x="0" y="0"/>
                  </a:lnTo>
                </a:path>
                <a:path w="1473200" h="1614804">
                  <a:moveTo>
                    <a:pt x="1472991" y="1614677"/>
                  </a:moveTo>
                  <a:lnTo>
                    <a:pt x="1449354" y="1444751"/>
                  </a:lnTo>
                </a:path>
              </a:pathLst>
            </a:custGeom>
            <a:ln w="10667">
              <a:solidFill>
                <a:srgbClr val="000000"/>
              </a:solidFill>
            </a:ln>
          </p:spPr>
          <p:txBody>
            <a:bodyPr wrap="square" lIns="0" tIns="0" rIns="0" bIns="0" rtlCol="0"/>
            <a:lstStyle/>
            <a:p>
              <a:endParaRPr sz="1227"/>
            </a:p>
          </p:txBody>
        </p:sp>
        <p:sp>
          <p:nvSpPr>
            <p:cNvPr id="260" name="object 260"/>
            <p:cNvSpPr/>
            <p:nvPr/>
          </p:nvSpPr>
          <p:spPr>
            <a:xfrm>
              <a:off x="5775822" y="3719611"/>
              <a:ext cx="128905" cy="5080"/>
            </a:xfrm>
            <a:custGeom>
              <a:avLst/>
              <a:gdLst/>
              <a:ahLst/>
              <a:cxnLst/>
              <a:rect l="l" t="t" r="r" b="b"/>
              <a:pathLst>
                <a:path w="128904" h="5079">
                  <a:moveTo>
                    <a:pt x="-5333" y="2285"/>
                  </a:moveTo>
                  <a:lnTo>
                    <a:pt x="134188" y="2285"/>
                  </a:lnTo>
                </a:path>
              </a:pathLst>
            </a:custGeom>
            <a:ln w="15239">
              <a:solidFill>
                <a:srgbClr val="000000"/>
              </a:solidFill>
            </a:ln>
          </p:spPr>
          <p:txBody>
            <a:bodyPr wrap="square" lIns="0" tIns="0" rIns="0" bIns="0" rtlCol="0"/>
            <a:lstStyle/>
            <a:p>
              <a:endParaRPr sz="1227"/>
            </a:p>
          </p:txBody>
        </p:sp>
        <p:sp>
          <p:nvSpPr>
            <p:cNvPr id="261" name="object 261"/>
            <p:cNvSpPr/>
            <p:nvPr/>
          </p:nvSpPr>
          <p:spPr>
            <a:xfrm>
              <a:off x="5541919" y="3713515"/>
              <a:ext cx="182245" cy="3810"/>
            </a:xfrm>
            <a:custGeom>
              <a:avLst/>
              <a:gdLst/>
              <a:ahLst/>
              <a:cxnLst/>
              <a:rect l="l" t="t" r="r" b="b"/>
              <a:pathLst>
                <a:path w="182245" h="3810">
                  <a:moveTo>
                    <a:pt x="114345" y="3809"/>
                  </a:moveTo>
                  <a:lnTo>
                    <a:pt x="182117" y="3809"/>
                  </a:lnTo>
                </a:path>
                <a:path w="182245" h="3810">
                  <a:moveTo>
                    <a:pt x="0" y="0"/>
                  </a:moveTo>
                  <a:lnTo>
                    <a:pt x="67787" y="0"/>
                  </a:lnTo>
                </a:path>
              </a:pathLst>
            </a:custGeom>
            <a:ln w="12191">
              <a:solidFill>
                <a:srgbClr val="000000"/>
              </a:solidFill>
            </a:ln>
          </p:spPr>
          <p:txBody>
            <a:bodyPr wrap="square" lIns="0" tIns="0" rIns="0" bIns="0" rtlCol="0"/>
            <a:lstStyle/>
            <a:p>
              <a:endParaRPr sz="1227"/>
            </a:p>
          </p:txBody>
        </p:sp>
        <p:sp>
          <p:nvSpPr>
            <p:cNvPr id="262" name="object 262"/>
            <p:cNvSpPr/>
            <p:nvPr/>
          </p:nvSpPr>
          <p:spPr>
            <a:xfrm>
              <a:off x="5319430" y="3705133"/>
              <a:ext cx="170815" cy="5715"/>
            </a:xfrm>
            <a:custGeom>
              <a:avLst/>
              <a:gdLst/>
              <a:ahLst/>
              <a:cxnLst/>
              <a:rect l="l" t="t" r="r" b="b"/>
              <a:pathLst>
                <a:path w="170814" h="5714">
                  <a:moveTo>
                    <a:pt x="170687" y="5333"/>
                  </a:moveTo>
                  <a:lnTo>
                    <a:pt x="0" y="0"/>
                  </a:lnTo>
                </a:path>
              </a:pathLst>
            </a:custGeom>
            <a:ln w="10667">
              <a:solidFill>
                <a:srgbClr val="000000"/>
              </a:solidFill>
            </a:ln>
          </p:spPr>
          <p:txBody>
            <a:bodyPr wrap="square" lIns="0" tIns="0" rIns="0" bIns="0" rtlCol="0"/>
            <a:lstStyle/>
            <a:p>
              <a:endParaRPr sz="1227"/>
            </a:p>
          </p:txBody>
        </p:sp>
        <p:sp>
          <p:nvSpPr>
            <p:cNvPr id="263" name="object 263"/>
            <p:cNvSpPr/>
            <p:nvPr/>
          </p:nvSpPr>
          <p:spPr>
            <a:xfrm>
              <a:off x="5085481" y="3698656"/>
              <a:ext cx="182245" cy="3810"/>
            </a:xfrm>
            <a:custGeom>
              <a:avLst/>
              <a:gdLst/>
              <a:ahLst/>
              <a:cxnLst/>
              <a:rect l="l" t="t" r="r" b="b"/>
              <a:pathLst>
                <a:path w="182245" h="3810">
                  <a:moveTo>
                    <a:pt x="114315" y="3809"/>
                  </a:moveTo>
                  <a:lnTo>
                    <a:pt x="182117" y="3809"/>
                  </a:lnTo>
                </a:path>
                <a:path w="182245" h="3810">
                  <a:moveTo>
                    <a:pt x="0" y="0"/>
                  </a:moveTo>
                  <a:lnTo>
                    <a:pt x="67833" y="0"/>
                  </a:lnTo>
                </a:path>
              </a:pathLst>
            </a:custGeom>
            <a:ln w="12953">
              <a:solidFill>
                <a:srgbClr val="000000"/>
              </a:solidFill>
            </a:ln>
          </p:spPr>
          <p:txBody>
            <a:bodyPr wrap="square" lIns="0" tIns="0" rIns="0" bIns="0" rtlCol="0"/>
            <a:lstStyle/>
            <a:p>
              <a:endParaRPr sz="1227"/>
            </a:p>
          </p:txBody>
        </p:sp>
        <p:sp>
          <p:nvSpPr>
            <p:cNvPr id="264" name="object 264"/>
            <p:cNvSpPr/>
            <p:nvPr/>
          </p:nvSpPr>
          <p:spPr>
            <a:xfrm>
              <a:off x="4862230" y="3690655"/>
              <a:ext cx="171450" cy="5715"/>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65" name="object 265"/>
            <p:cNvSpPr/>
            <p:nvPr/>
          </p:nvSpPr>
          <p:spPr>
            <a:xfrm>
              <a:off x="4747930" y="3686845"/>
              <a:ext cx="57150" cy="1905"/>
            </a:xfrm>
            <a:custGeom>
              <a:avLst/>
              <a:gdLst/>
              <a:ahLst/>
              <a:cxnLst/>
              <a:rect l="l" t="t" r="r" b="b"/>
              <a:pathLst>
                <a:path w="57150" h="1904">
                  <a:moveTo>
                    <a:pt x="-5333" y="769"/>
                  </a:moveTo>
                  <a:lnTo>
                    <a:pt x="62468" y="769"/>
                  </a:lnTo>
                </a:path>
              </a:pathLst>
            </a:custGeom>
            <a:ln w="12207">
              <a:solidFill>
                <a:srgbClr val="000000"/>
              </a:solidFill>
            </a:ln>
          </p:spPr>
          <p:txBody>
            <a:bodyPr wrap="square" lIns="0" tIns="0" rIns="0" bIns="0" rtlCol="0"/>
            <a:lstStyle/>
            <a:p>
              <a:endParaRPr sz="1227"/>
            </a:p>
          </p:txBody>
        </p:sp>
        <p:sp>
          <p:nvSpPr>
            <p:cNvPr id="266" name="object 266"/>
            <p:cNvSpPr/>
            <p:nvPr/>
          </p:nvSpPr>
          <p:spPr>
            <a:xfrm>
              <a:off x="4633615" y="3683035"/>
              <a:ext cx="57150" cy="2540"/>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67" name="object 267"/>
            <p:cNvSpPr/>
            <p:nvPr/>
          </p:nvSpPr>
          <p:spPr>
            <a:xfrm>
              <a:off x="4448464" y="3676939"/>
              <a:ext cx="128270" cy="5080"/>
            </a:xfrm>
            <a:custGeom>
              <a:avLst/>
              <a:gdLst/>
              <a:ahLst/>
              <a:cxnLst/>
              <a:rect l="l" t="t" r="r" b="b"/>
              <a:pathLst>
                <a:path w="128270" h="5079">
                  <a:moveTo>
                    <a:pt x="-5333" y="2285"/>
                  </a:moveTo>
                  <a:lnTo>
                    <a:pt x="133349" y="2285"/>
                  </a:lnTo>
                </a:path>
              </a:pathLst>
            </a:custGeom>
            <a:ln w="15239">
              <a:solidFill>
                <a:srgbClr val="000000"/>
              </a:solidFill>
            </a:ln>
          </p:spPr>
          <p:txBody>
            <a:bodyPr wrap="square" lIns="0" tIns="0" rIns="0" bIns="0" rtlCol="0"/>
            <a:lstStyle/>
            <a:p>
              <a:endParaRPr sz="1227"/>
            </a:p>
          </p:txBody>
        </p:sp>
        <p:sp>
          <p:nvSpPr>
            <p:cNvPr id="268" name="object 268"/>
            <p:cNvSpPr/>
            <p:nvPr/>
          </p:nvSpPr>
          <p:spPr>
            <a:xfrm>
              <a:off x="4448464" y="2441737"/>
              <a:ext cx="734695" cy="1235710"/>
            </a:xfrm>
            <a:custGeom>
              <a:avLst/>
              <a:gdLst/>
              <a:ahLst/>
              <a:cxnLst/>
              <a:rect l="l" t="t" r="r" b="b"/>
              <a:pathLst>
                <a:path w="734695" h="1235710">
                  <a:moveTo>
                    <a:pt x="0" y="1235201"/>
                  </a:moveTo>
                  <a:lnTo>
                    <a:pt x="33527" y="1178829"/>
                  </a:lnTo>
                </a:path>
                <a:path w="734695" h="1235710">
                  <a:moveTo>
                    <a:pt x="63230" y="1129283"/>
                  </a:moveTo>
                  <a:lnTo>
                    <a:pt x="92201" y="1080515"/>
                  </a:lnTo>
                </a:path>
                <a:path w="734695" h="1235710">
                  <a:moveTo>
                    <a:pt x="121157" y="1030985"/>
                  </a:moveTo>
                  <a:lnTo>
                    <a:pt x="150875" y="982217"/>
                  </a:lnTo>
                </a:path>
                <a:path w="734695" h="1235710">
                  <a:moveTo>
                    <a:pt x="179831" y="933449"/>
                  </a:moveTo>
                  <a:lnTo>
                    <a:pt x="208772" y="883919"/>
                  </a:lnTo>
                </a:path>
                <a:path w="734695" h="1235710">
                  <a:moveTo>
                    <a:pt x="237743" y="835151"/>
                  </a:moveTo>
                  <a:lnTo>
                    <a:pt x="267461" y="785621"/>
                  </a:lnTo>
                </a:path>
                <a:path w="734695" h="1235710">
                  <a:moveTo>
                    <a:pt x="296402" y="736869"/>
                  </a:moveTo>
                  <a:lnTo>
                    <a:pt x="325373" y="687323"/>
                  </a:lnTo>
                </a:path>
                <a:path w="734695" h="1235710">
                  <a:moveTo>
                    <a:pt x="355076" y="638555"/>
                  </a:moveTo>
                  <a:lnTo>
                    <a:pt x="384047" y="589025"/>
                  </a:lnTo>
                </a:path>
                <a:path w="734695" h="1235710">
                  <a:moveTo>
                    <a:pt x="413003" y="540257"/>
                  </a:moveTo>
                  <a:lnTo>
                    <a:pt x="442706" y="490727"/>
                  </a:lnTo>
                </a:path>
                <a:path w="734695" h="1235710">
                  <a:moveTo>
                    <a:pt x="471677" y="441959"/>
                  </a:moveTo>
                  <a:lnTo>
                    <a:pt x="500618" y="393207"/>
                  </a:lnTo>
                </a:path>
                <a:path w="734695" h="1235710">
                  <a:moveTo>
                    <a:pt x="529574" y="343661"/>
                  </a:moveTo>
                  <a:lnTo>
                    <a:pt x="559307" y="294893"/>
                  </a:lnTo>
                </a:path>
                <a:path w="734695" h="1235710">
                  <a:moveTo>
                    <a:pt x="588248" y="245363"/>
                  </a:moveTo>
                  <a:lnTo>
                    <a:pt x="617204" y="196595"/>
                  </a:lnTo>
                </a:path>
                <a:path w="734695" h="1235710">
                  <a:moveTo>
                    <a:pt x="646922" y="147065"/>
                  </a:moveTo>
                  <a:lnTo>
                    <a:pt x="675878" y="98297"/>
                  </a:lnTo>
                </a:path>
                <a:path w="734695" h="1235710">
                  <a:moveTo>
                    <a:pt x="704849" y="48767"/>
                  </a:moveTo>
                  <a:lnTo>
                    <a:pt x="734552" y="0"/>
                  </a:lnTo>
                </a:path>
              </a:pathLst>
            </a:custGeom>
            <a:ln w="3175">
              <a:solidFill>
                <a:srgbClr val="000000"/>
              </a:solidFill>
            </a:ln>
          </p:spPr>
          <p:txBody>
            <a:bodyPr wrap="square" lIns="0" tIns="0" rIns="0" bIns="0" rtlCol="0"/>
            <a:lstStyle/>
            <a:p>
              <a:endParaRPr sz="1227"/>
            </a:p>
          </p:txBody>
        </p:sp>
        <p:sp>
          <p:nvSpPr>
            <p:cNvPr id="269" name="object 269"/>
            <p:cNvSpPr/>
            <p:nvPr/>
          </p:nvSpPr>
          <p:spPr>
            <a:xfrm>
              <a:off x="5032918" y="2229154"/>
              <a:ext cx="271780" cy="142875"/>
            </a:xfrm>
            <a:custGeom>
              <a:avLst/>
              <a:gdLst/>
              <a:ahLst/>
              <a:cxnLst/>
              <a:rect l="l" t="t" r="r" b="b"/>
              <a:pathLst>
                <a:path w="271779" h="142875">
                  <a:moveTo>
                    <a:pt x="271256" y="142478"/>
                  </a:moveTo>
                  <a:lnTo>
                    <a:pt x="271256" y="8381"/>
                  </a:lnTo>
                </a:path>
                <a:path w="271779" h="142875">
                  <a:moveTo>
                    <a:pt x="271256" y="8381"/>
                  </a:moveTo>
                  <a:lnTo>
                    <a:pt x="0" y="0"/>
                  </a:lnTo>
                </a:path>
              </a:pathLst>
            </a:custGeom>
            <a:ln w="10667">
              <a:solidFill>
                <a:srgbClr val="000000"/>
              </a:solidFill>
            </a:ln>
          </p:spPr>
          <p:txBody>
            <a:bodyPr wrap="square" lIns="0" tIns="0" rIns="0" bIns="0" rtlCol="0"/>
            <a:lstStyle/>
            <a:p>
              <a:endParaRPr sz="1227"/>
            </a:p>
          </p:txBody>
        </p:sp>
        <p:sp>
          <p:nvSpPr>
            <p:cNvPr id="270" name="object 270"/>
            <p:cNvSpPr/>
            <p:nvPr/>
          </p:nvSpPr>
          <p:spPr>
            <a:xfrm>
              <a:off x="4455322" y="2223043"/>
              <a:ext cx="849630" cy="1482090"/>
            </a:xfrm>
            <a:custGeom>
              <a:avLst/>
              <a:gdLst/>
              <a:ahLst/>
              <a:cxnLst/>
              <a:rect l="l" t="t" r="r" b="b"/>
              <a:pathLst>
                <a:path w="849629" h="1482089">
                  <a:moveTo>
                    <a:pt x="756650" y="169941"/>
                  </a:moveTo>
                  <a:lnTo>
                    <a:pt x="785621" y="120395"/>
                  </a:lnTo>
                </a:path>
                <a:path w="849629" h="1482089">
                  <a:moveTo>
                    <a:pt x="815324" y="71627"/>
                  </a:moveTo>
                  <a:lnTo>
                    <a:pt x="848852" y="14493"/>
                  </a:lnTo>
                </a:path>
                <a:path w="849629" h="1482089">
                  <a:moveTo>
                    <a:pt x="849614" y="1482089"/>
                  </a:moveTo>
                  <a:lnTo>
                    <a:pt x="808466" y="1409699"/>
                  </a:lnTo>
                </a:path>
                <a:path w="849629" h="1482089">
                  <a:moveTo>
                    <a:pt x="780287" y="1360169"/>
                  </a:moveTo>
                  <a:lnTo>
                    <a:pt x="751331" y="1310655"/>
                  </a:lnTo>
                </a:path>
                <a:path w="849629" h="1482089">
                  <a:moveTo>
                    <a:pt x="723137" y="1261109"/>
                  </a:moveTo>
                  <a:lnTo>
                    <a:pt x="694928" y="1211579"/>
                  </a:lnTo>
                </a:path>
                <a:path w="849629" h="1482089">
                  <a:moveTo>
                    <a:pt x="665987" y="1162049"/>
                  </a:moveTo>
                  <a:lnTo>
                    <a:pt x="637793" y="1112519"/>
                  </a:lnTo>
                </a:path>
                <a:path w="849629" h="1482089">
                  <a:moveTo>
                    <a:pt x="609584" y="1062989"/>
                  </a:moveTo>
                  <a:lnTo>
                    <a:pt x="580643" y="1013459"/>
                  </a:lnTo>
                </a:path>
                <a:path w="849629" h="1482089">
                  <a:moveTo>
                    <a:pt x="552449" y="963945"/>
                  </a:moveTo>
                  <a:lnTo>
                    <a:pt x="524255" y="914399"/>
                  </a:lnTo>
                </a:path>
                <a:path w="849629" h="1482089">
                  <a:moveTo>
                    <a:pt x="496046" y="864869"/>
                  </a:moveTo>
                  <a:lnTo>
                    <a:pt x="467105" y="815339"/>
                  </a:lnTo>
                </a:path>
                <a:path w="849629" h="1482089">
                  <a:moveTo>
                    <a:pt x="438911" y="765825"/>
                  </a:moveTo>
                  <a:lnTo>
                    <a:pt x="410702" y="716279"/>
                  </a:lnTo>
                </a:path>
                <a:path w="849629" h="1482089">
                  <a:moveTo>
                    <a:pt x="381761" y="666749"/>
                  </a:moveTo>
                  <a:lnTo>
                    <a:pt x="353567" y="617219"/>
                  </a:lnTo>
                </a:path>
                <a:path w="849629" h="1482089">
                  <a:moveTo>
                    <a:pt x="325358" y="567689"/>
                  </a:moveTo>
                  <a:lnTo>
                    <a:pt x="296402" y="518159"/>
                  </a:lnTo>
                </a:path>
                <a:path w="849629" h="1482089">
                  <a:moveTo>
                    <a:pt x="268223" y="467867"/>
                  </a:moveTo>
                  <a:lnTo>
                    <a:pt x="240029" y="418337"/>
                  </a:lnTo>
                </a:path>
                <a:path w="849629" h="1482089">
                  <a:moveTo>
                    <a:pt x="211058" y="368807"/>
                  </a:moveTo>
                  <a:lnTo>
                    <a:pt x="182879" y="319277"/>
                  </a:lnTo>
                </a:path>
                <a:path w="849629" h="1482089">
                  <a:moveTo>
                    <a:pt x="154685" y="269747"/>
                  </a:moveTo>
                  <a:lnTo>
                    <a:pt x="126491" y="220217"/>
                  </a:lnTo>
                </a:path>
                <a:path w="849629" h="1482089">
                  <a:moveTo>
                    <a:pt x="97520" y="170687"/>
                  </a:moveTo>
                  <a:lnTo>
                    <a:pt x="69341" y="121157"/>
                  </a:lnTo>
                </a:path>
                <a:path w="849629" h="1482089">
                  <a:moveTo>
                    <a:pt x="41147" y="71627"/>
                  </a:moveTo>
                  <a:lnTo>
                    <a:pt x="0" y="0"/>
                  </a:lnTo>
                </a:path>
              </a:pathLst>
            </a:custGeom>
            <a:ln w="3175">
              <a:solidFill>
                <a:srgbClr val="000000"/>
              </a:solidFill>
            </a:ln>
          </p:spPr>
          <p:txBody>
            <a:bodyPr wrap="square" lIns="0" tIns="0" rIns="0" bIns="0" rtlCol="0"/>
            <a:lstStyle/>
            <a:p>
              <a:endParaRPr sz="1227"/>
            </a:p>
          </p:txBody>
        </p:sp>
        <p:sp>
          <p:nvSpPr>
            <p:cNvPr id="271" name="object 271"/>
            <p:cNvSpPr/>
            <p:nvPr/>
          </p:nvSpPr>
          <p:spPr>
            <a:xfrm>
              <a:off x="1904908" y="3596167"/>
              <a:ext cx="57150" cy="2540"/>
            </a:xfrm>
            <a:custGeom>
              <a:avLst/>
              <a:gdLst/>
              <a:ahLst/>
              <a:cxnLst/>
              <a:rect l="l" t="t" r="r" b="b"/>
              <a:pathLst>
                <a:path w="57150" h="2539">
                  <a:moveTo>
                    <a:pt x="-5333" y="1142"/>
                  </a:moveTo>
                  <a:lnTo>
                    <a:pt x="62468" y="1142"/>
                  </a:lnTo>
                </a:path>
              </a:pathLst>
            </a:custGeom>
            <a:ln w="12953">
              <a:solidFill>
                <a:srgbClr val="000000"/>
              </a:solidFill>
            </a:ln>
          </p:spPr>
          <p:txBody>
            <a:bodyPr wrap="square" lIns="0" tIns="0" rIns="0" bIns="0" rtlCol="0"/>
            <a:lstStyle/>
            <a:p>
              <a:endParaRPr sz="1227"/>
            </a:p>
          </p:txBody>
        </p:sp>
        <p:sp>
          <p:nvSpPr>
            <p:cNvPr id="272" name="object 272"/>
            <p:cNvSpPr/>
            <p:nvPr/>
          </p:nvSpPr>
          <p:spPr>
            <a:xfrm>
              <a:off x="1791370" y="3593119"/>
              <a:ext cx="57150" cy="1905"/>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273" name="object 273"/>
            <p:cNvSpPr/>
            <p:nvPr/>
          </p:nvSpPr>
          <p:spPr>
            <a:xfrm>
              <a:off x="1866046" y="3462055"/>
              <a:ext cx="0" cy="133350"/>
            </a:xfrm>
            <a:custGeom>
              <a:avLst/>
              <a:gdLst/>
              <a:ahLst/>
              <a:cxnLst/>
              <a:rect l="l" t="t" r="r" b="b"/>
              <a:pathLst>
                <a:path h="133350">
                  <a:moveTo>
                    <a:pt x="0" y="133349"/>
                  </a:moveTo>
                  <a:lnTo>
                    <a:pt x="0" y="0"/>
                  </a:lnTo>
                </a:path>
              </a:pathLst>
            </a:custGeom>
            <a:ln w="10667">
              <a:solidFill>
                <a:srgbClr val="000000"/>
              </a:solidFill>
            </a:ln>
          </p:spPr>
          <p:txBody>
            <a:bodyPr wrap="square" lIns="0" tIns="0" rIns="0" bIns="0" rtlCol="0"/>
            <a:lstStyle/>
            <a:p>
              <a:endParaRPr sz="1227"/>
            </a:p>
          </p:txBody>
        </p:sp>
        <p:sp>
          <p:nvSpPr>
            <p:cNvPr id="274" name="object 274"/>
            <p:cNvSpPr/>
            <p:nvPr/>
          </p:nvSpPr>
          <p:spPr>
            <a:xfrm>
              <a:off x="1937674" y="2821213"/>
              <a:ext cx="0" cy="704215"/>
            </a:xfrm>
            <a:custGeom>
              <a:avLst/>
              <a:gdLst/>
              <a:ahLst/>
              <a:cxnLst/>
              <a:rect l="l" t="t" r="r" b="b"/>
              <a:pathLst>
                <a:path h="704214">
                  <a:moveTo>
                    <a:pt x="0" y="0"/>
                  </a:moveTo>
                  <a:lnTo>
                    <a:pt x="0" y="704103"/>
                  </a:lnTo>
                </a:path>
              </a:pathLst>
            </a:custGeom>
            <a:ln w="3175">
              <a:solidFill>
                <a:srgbClr val="000000"/>
              </a:solidFill>
              <a:prstDash val="dash"/>
            </a:ln>
          </p:spPr>
          <p:txBody>
            <a:bodyPr wrap="square" lIns="0" tIns="0" rIns="0" bIns="0" rtlCol="0"/>
            <a:lstStyle/>
            <a:p>
              <a:endParaRPr sz="1227"/>
            </a:p>
          </p:txBody>
        </p:sp>
        <p:sp>
          <p:nvSpPr>
            <p:cNvPr id="275" name="object 275"/>
            <p:cNvSpPr/>
            <p:nvPr/>
          </p:nvSpPr>
          <p:spPr>
            <a:xfrm>
              <a:off x="1936912" y="2364013"/>
              <a:ext cx="0" cy="428625"/>
            </a:xfrm>
            <a:custGeom>
              <a:avLst/>
              <a:gdLst/>
              <a:ahLst/>
              <a:cxnLst/>
              <a:rect l="l" t="t" r="r" b="b"/>
              <a:pathLst>
                <a:path h="428625">
                  <a:moveTo>
                    <a:pt x="0" y="428243"/>
                  </a:moveTo>
                  <a:lnTo>
                    <a:pt x="0" y="400065"/>
                  </a:lnTo>
                </a:path>
                <a:path h="428625">
                  <a:moveTo>
                    <a:pt x="0" y="371093"/>
                  </a:moveTo>
                  <a:lnTo>
                    <a:pt x="0" y="342899"/>
                  </a:lnTo>
                </a:path>
                <a:path h="428625">
                  <a:moveTo>
                    <a:pt x="0" y="313943"/>
                  </a:moveTo>
                  <a:lnTo>
                    <a:pt x="0" y="285749"/>
                  </a:lnTo>
                </a:path>
                <a:path h="428625">
                  <a:moveTo>
                    <a:pt x="0" y="256793"/>
                  </a:moveTo>
                  <a:lnTo>
                    <a:pt x="0" y="228615"/>
                  </a:lnTo>
                </a:path>
                <a:path h="428625">
                  <a:moveTo>
                    <a:pt x="0" y="199643"/>
                  </a:moveTo>
                  <a:lnTo>
                    <a:pt x="0" y="171449"/>
                  </a:lnTo>
                </a:path>
                <a:path h="428625">
                  <a:moveTo>
                    <a:pt x="0" y="142493"/>
                  </a:moveTo>
                  <a:lnTo>
                    <a:pt x="0" y="114299"/>
                  </a:lnTo>
                </a:path>
                <a:path h="428625">
                  <a:moveTo>
                    <a:pt x="0" y="85343"/>
                  </a:moveTo>
                  <a:lnTo>
                    <a:pt x="0" y="57149"/>
                  </a:lnTo>
                </a:path>
                <a:path h="428625">
                  <a:moveTo>
                    <a:pt x="0" y="28209"/>
                  </a:moveTo>
                  <a:lnTo>
                    <a:pt x="0" y="0"/>
                  </a:lnTo>
                </a:path>
              </a:pathLst>
            </a:custGeom>
            <a:ln w="3175">
              <a:solidFill>
                <a:srgbClr val="000000"/>
              </a:solidFill>
            </a:ln>
          </p:spPr>
          <p:txBody>
            <a:bodyPr wrap="square" lIns="0" tIns="0" rIns="0" bIns="0" rtlCol="0"/>
            <a:lstStyle/>
            <a:p>
              <a:endParaRPr sz="1227"/>
            </a:p>
          </p:txBody>
        </p:sp>
        <p:sp>
          <p:nvSpPr>
            <p:cNvPr id="276" name="object 276"/>
            <p:cNvSpPr/>
            <p:nvPr/>
          </p:nvSpPr>
          <p:spPr>
            <a:xfrm>
              <a:off x="1734982" y="2125522"/>
              <a:ext cx="271780" cy="137160"/>
            </a:xfrm>
            <a:custGeom>
              <a:avLst/>
              <a:gdLst/>
              <a:ahLst/>
              <a:cxnLst/>
              <a:rect l="l" t="t" r="r" b="b"/>
              <a:pathLst>
                <a:path w="271780" h="137160">
                  <a:moveTo>
                    <a:pt x="271271" y="8381"/>
                  </a:moveTo>
                  <a:lnTo>
                    <a:pt x="0" y="0"/>
                  </a:lnTo>
                </a:path>
                <a:path w="271780" h="137160">
                  <a:moveTo>
                    <a:pt x="130301" y="137159"/>
                  </a:moveTo>
                  <a:lnTo>
                    <a:pt x="130301" y="3794"/>
                  </a:lnTo>
                </a:path>
              </a:pathLst>
            </a:custGeom>
            <a:ln w="10667">
              <a:solidFill>
                <a:srgbClr val="000000"/>
              </a:solidFill>
            </a:ln>
          </p:spPr>
          <p:txBody>
            <a:bodyPr wrap="square" lIns="0" tIns="0" rIns="0" bIns="0" rtlCol="0"/>
            <a:lstStyle/>
            <a:p>
              <a:endParaRPr sz="1227"/>
            </a:p>
          </p:txBody>
        </p:sp>
        <p:sp>
          <p:nvSpPr>
            <p:cNvPr id="277" name="object 277"/>
            <p:cNvSpPr/>
            <p:nvPr/>
          </p:nvSpPr>
          <p:spPr>
            <a:xfrm>
              <a:off x="1936912" y="2202469"/>
              <a:ext cx="200660" cy="1329055"/>
            </a:xfrm>
            <a:custGeom>
              <a:avLst/>
              <a:gdLst/>
              <a:ahLst/>
              <a:cxnLst/>
              <a:rect l="l" t="t" r="r" b="b"/>
              <a:pathLst>
                <a:path w="200660" h="1329054">
                  <a:moveTo>
                    <a:pt x="0" y="132587"/>
                  </a:moveTo>
                  <a:lnTo>
                    <a:pt x="0" y="104393"/>
                  </a:lnTo>
                </a:path>
                <a:path w="200660" h="1329054">
                  <a:moveTo>
                    <a:pt x="0" y="75437"/>
                  </a:moveTo>
                  <a:lnTo>
                    <a:pt x="0" y="47243"/>
                  </a:lnTo>
                </a:path>
                <a:path w="200660" h="1329054">
                  <a:moveTo>
                    <a:pt x="0" y="18303"/>
                  </a:moveTo>
                  <a:lnTo>
                    <a:pt x="0" y="0"/>
                  </a:lnTo>
                </a:path>
                <a:path w="200660" h="1329054">
                  <a:moveTo>
                    <a:pt x="761" y="1322847"/>
                  </a:moveTo>
                  <a:lnTo>
                    <a:pt x="29717" y="1323593"/>
                  </a:lnTo>
                </a:path>
                <a:path w="200660" h="1329054">
                  <a:moveTo>
                    <a:pt x="57911" y="1324355"/>
                  </a:moveTo>
                  <a:lnTo>
                    <a:pt x="86090" y="1325117"/>
                  </a:lnTo>
                </a:path>
                <a:path w="200660" h="1329054">
                  <a:moveTo>
                    <a:pt x="115061" y="1326641"/>
                  </a:moveTo>
                  <a:lnTo>
                    <a:pt x="143255" y="1327403"/>
                  </a:lnTo>
                </a:path>
                <a:path w="200660" h="1329054">
                  <a:moveTo>
                    <a:pt x="172211" y="1328165"/>
                  </a:moveTo>
                  <a:lnTo>
                    <a:pt x="200405" y="1328927"/>
                  </a:lnTo>
                </a:path>
              </a:pathLst>
            </a:custGeom>
            <a:ln w="3175">
              <a:solidFill>
                <a:srgbClr val="000000"/>
              </a:solidFill>
            </a:ln>
          </p:spPr>
          <p:txBody>
            <a:bodyPr wrap="square" lIns="0" tIns="0" rIns="0" bIns="0" rtlCol="0"/>
            <a:lstStyle/>
            <a:p>
              <a:endParaRPr sz="1227"/>
            </a:p>
          </p:txBody>
        </p:sp>
        <p:sp>
          <p:nvSpPr>
            <p:cNvPr id="278" name="object 278"/>
            <p:cNvSpPr/>
            <p:nvPr/>
          </p:nvSpPr>
          <p:spPr>
            <a:xfrm>
              <a:off x="2166274" y="3532159"/>
              <a:ext cx="28575" cy="1905"/>
            </a:xfrm>
            <a:custGeom>
              <a:avLst/>
              <a:gdLst/>
              <a:ahLst/>
              <a:cxnLst/>
              <a:rect l="l" t="t" r="r" b="b"/>
              <a:pathLst>
                <a:path w="28575" h="1904">
                  <a:moveTo>
                    <a:pt x="-761" y="769"/>
                  </a:moveTo>
                  <a:lnTo>
                    <a:pt x="28955" y="769"/>
                  </a:lnTo>
                </a:path>
              </a:pathLst>
            </a:custGeom>
            <a:ln w="3175">
              <a:solidFill>
                <a:srgbClr val="000000"/>
              </a:solidFill>
            </a:ln>
          </p:spPr>
          <p:txBody>
            <a:bodyPr wrap="square" lIns="0" tIns="0" rIns="0" bIns="0" rtlCol="0"/>
            <a:lstStyle/>
            <a:p>
              <a:endParaRPr sz="1227"/>
            </a:p>
          </p:txBody>
        </p:sp>
        <p:sp>
          <p:nvSpPr>
            <p:cNvPr id="279" name="object 279"/>
            <p:cNvSpPr/>
            <p:nvPr/>
          </p:nvSpPr>
          <p:spPr>
            <a:xfrm>
              <a:off x="2223424" y="3534445"/>
              <a:ext cx="770890" cy="24765"/>
            </a:xfrm>
            <a:custGeom>
              <a:avLst/>
              <a:gdLst/>
              <a:ahLst/>
              <a:cxnLst/>
              <a:rect l="l" t="t" r="r" b="b"/>
              <a:pathLst>
                <a:path w="770889" h="24764">
                  <a:moveTo>
                    <a:pt x="0" y="0"/>
                  </a:moveTo>
                  <a:lnTo>
                    <a:pt x="28193" y="761"/>
                  </a:lnTo>
                </a:path>
                <a:path w="770889" h="24764">
                  <a:moveTo>
                    <a:pt x="57149" y="1523"/>
                  </a:moveTo>
                  <a:lnTo>
                    <a:pt x="85343" y="2285"/>
                  </a:lnTo>
                </a:path>
                <a:path w="770889" h="24764">
                  <a:moveTo>
                    <a:pt x="114299" y="3809"/>
                  </a:moveTo>
                  <a:lnTo>
                    <a:pt x="142493" y="4571"/>
                  </a:lnTo>
                </a:path>
                <a:path w="770889" h="24764">
                  <a:moveTo>
                    <a:pt x="171449" y="5333"/>
                  </a:moveTo>
                  <a:lnTo>
                    <a:pt x="199643" y="6095"/>
                  </a:lnTo>
                </a:path>
                <a:path w="770889" h="24764">
                  <a:moveTo>
                    <a:pt x="227837" y="6873"/>
                  </a:moveTo>
                  <a:lnTo>
                    <a:pt x="256778" y="8381"/>
                  </a:lnTo>
                </a:path>
                <a:path w="770889" h="24764">
                  <a:moveTo>
                    <a:pt x="284987" y="9143"/>
                  </a:moveTo>
                  <a:lnTo>
                    <a:pt x="313943" y="9905"/>
                  </a:lnTo>
                </a:path>
                <a:path w="770889" h="24764">
                  <a:moveTo>
                    <a:pt x="342137" y="10667"/>
                  </a:moveTo>
                  <a:lnTo>
                    <a:pt x="371093" y="11429"/>
                  </a:lnTo>
                </a:path>
                <a:path w="770889" h="24764">
                  <a:moveTo>
                    <a:pt x="399287" y="12953"/>
                  </a:moveTo>
                  <a:lnTo>
                    <a:pt x="428243" y="13715"/>
                  </a:lnTo>
                </a:path>
                <a:path w="770889" h="24764">
                  <a:moveTo>
                    <a:pt x="456422" y="14477"/>
                  </a:moveTo>
                  <a:lnTo>
                    <a:pt x="485393" y="15239"/>
                  </a:lnTo>
                </a:path>
                <a:path w="770889" h="24764">
                  <a:moveTo>
                    <a:pt x="513587" y="16017"/>
                  </a:moveTo>
                  <a:lnTo>
                    <a:pt x="542543" y="17525"/>
                  </a:lnTo>
                </a:path>
                <a:path w="770889" h="24764">
                  <a:moveTo>
                    <a:pt x="570737" y="18287"/>
                  </a:moveTo>
                  <a:lnTo>
                    <a:pt x="599693" y="19049"/>
                  </a:lnTo>
                </a:path>
                <a:path w="770889" h="24764">
                  <a:moveTo>
                    <a:pt x="627872" y="19811"/>
                  </a:moveTo>
                  <a:lnTo>
                    <a:pt x="656843" y="20573"/>
                  </a:lnTo>
                </a:path>
                <a:path w="770889" h="24764">
                  <a:moveTo>
                    <a:pt x="685037" y="22097"/>
                  </a:moveTo>
                  <a:lnTo>
                    <a:pt x="713231" y="22859"/>
                  </a:lnTo>
                </a:path>
                <a:path w="770889" h="24764">
                  <a:moveTo>
                    <a:pt x="742187" y="23621"/>
                  </a:moveTo>
                  <a:lnTo>
                    <a:pt x="770381" y="24399"/>
                  </a:lnTo>
                </a:path>
              </a:pathLst>
            </a:custGeom>
            <a:ln w="3175">
              <a:solidFill>
                <a:srgbClr val="000000"/>
              </a:solidFill>
            </a:ln>
          </p:spPr>
          <p:txBody>
            <a:bodyPr wrap="square" lIns="0" tIns="0" rIns="0" bIns="0" rtlCol="0"/>
            <a:lstStyle/>
            <a:p>
              <a:endParaRPr sz="1227"/>
            </a:p>
          </p:txBody>
        </p:sp>
        <p:sp>
          <p:nvSpPr>
            <p:cNvPr id="280" name="object 280"/>
            <p:cNvSpPr/>
            <p:nvPr/>
          </p:nvSpPr>
          <p:spPr>
            <a:xfrm>
              <a:off x="3022747" y="3559591"/>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281" name="object 281"/>
            <p:cNvSpPr/>
            <p:nvPr/>
          </p:nvSpPr>
          <p:spPr>
            <a:xfrm>
              <a:off x="3079912" y="3561877"/>
              <a:ext cx="28575" cy="1270"/>
            </a:xfrm>
            <a:custGeom>
              <a:avLst/>
              <a:gdLst/>
              <a:ahLst/>
              <a:cxnLst/>
              <a:rect l="l" t="t" r="r" b="b"/>
              <a:pathLst>
                <a:path w="28575" h="1270">
                  <a:moveTo>
                    <a:pt x="0" y="0"/>
                  </a:moveTo>
                  <a:lnTo>
                    <a:pt x="28193" y="761"/>
                  </a:lnTo>
                </a:path>
              </a:pathLst>
            </a:custGeom>
            <a:ln w="3175">
              <a:solidFill>
                <a:srgbClr val="000000"/>
              </a:solidFill>
            </a:ln>
          </p:spPr>
          <p:txBody>
            <a:bodyPr wrap="square" lIns="0" tIns="0" rIns="0" bIns="0" rtlCol="0"/>
            <a:lstStyle/>
            <a:p>
              <a:endParaRPr sz="1227"/>
            </a:p>
          </p:txBody>
        </p:sp>
        <p:sp>
          <p:nvSpPr>
            <p:cNvPr id="282" name="object 282"/>
            <p:cNvSpPr/>
            <p:nvPr/>
          </p:nvSpPr>
          <p:spPr>
            <a:xfrm>
              <a:off x="3137062" y="3563401"/>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283" name="object 283"/>
            <p:cNvSpPr/>
            <p:nvPr/>
          </p:nvSpPr>
          <p:spPr>
            <a:xfrm>
              <a:off x="3194212" y="3565687"/>
              <a:ext cx="1443990" cy="189230"/>
            </a:xfrm>
            <a:custGeom>
              <a:avLst/>
              <a:gdLst/>
              <a:ahLst/>
              <a:cxnLst/>
              <a:rect l="l" t="t" r="r" b="b"/>
              <a:pathLst>
                <a:path w="1443989" h="189229">
                  <a:moveTo>
                    <a:pt x="0" y="0"/>
                  </a:moveTo>
                  <a:lnTo>
                    <a:pt x="28193" y="761"/>
                  </a:lnTo>
                </a:path>
                <a:path w="1443989" h="189229">
                  <a:moveTo>
                    <a:pt x="1182623" y="180593"/>
                  </a:moveTo>
                  <a:lnTo>
                    <a:pt x="1216151" y="182117"/>
                  </a:lnTo>
                </a:path>
                <a:path w="1443989" h="189229">
                  <a:moveTo>
                    <a:pt x="1244345" y="182879"/>
                  </a:moveTo>
                  <a:lnTo>
                    <a:pt x="1272539" y="183641"/>
                  </a:lnTo>
                </a:path>
                <a:path w="1443989" h="189229">
                  <a:moveTo>
                    <a:pt x="1301480" y="184419"/>
                  </a:moveTo>
                  <a:lnTo>
                    <a:pt x="1329689" y="185165"/>
                  </a:lnTo>
                </a:path>
                <a:path w="1443989" h="189229">
                  <a:moveTo>
                    <a:pt x="1358630" y="186689"/>
                  </a:moveTo>
                  <a:lnTo>
                    <a:pt x="1386824" y="187451"/>
                  </a:lnTo>
                </a:path>
                <a:path w="1443989" h="189229">
                  <a:moveTo>
                    <a:pt x="1415795" y="188213"/>
                  </a:moveTo>
                  <a:lnTo>
                    <a:pt x="1443989" y="188975"/>
                  </a:lnTo>
                </a:path>
              </a:pathLst>
            </a:custGeom>
            <a:ln w="3175">
              <a:solidFill>
                <a:srgbClr val="000000"/>
              </a:solidFill>
            </a:ln>
          </p:spPr>
          <p:txBody>
            <a:bodyPr wrap="square" lIns="0" tIns="0" rIns="0" bIns="0" rtlCol="0"/>
            <a:lstStyle/>
            <a:p>
              <a:endParaRPr sz="1227"/>
            </a:p>
          </p:txBody>
        </p:sp>
        <p:sp>
          <p:nvSpPr>
            <p:cNvPr id="284" name="object 284"/>
            <p:cNvSpPr/>
            <p:nvPr/>
          </p:nvSpPr>
          <p:spPr>
            <a:xfrm>
              <a:off x="4667143" y="3755425"/>
              <a:ext cx="28575" cy="1905"/>
            </a:xfrm>
            <a:custGeom>
              <a:avLst/>
              <a:gdLst/>
              <a:ahLst/>
              <a:cxnLst/>
              <a:rect l="l" t="t" r="r" b="b"/>
              <a:pathLst>
                <a:path w="28575" h="1904">
                  <a:moveTo>
                    <a:pt x="-761" y="761"/>
                  </a:moveTo>
                  <a:lnTo>
                    <a:pt x="28971" y="761"/>
                  </a:lnTo>
                </a:path>
              </a:pathLst>
            </a:custGeom>
            <a:ln w="3175">
              <a:solidFill>
                <a:srgbClr val="000000"/>
              </a:solidFill>
            </a:ln>
          </p:spPr>
          <p:txBody>
            <a:bodyPr wrap="square" lIns="0" tIns="0" rIns="0" bIns="0" rtlCol="0"/>
            <a:lstStyle/>
            <a:p>
              <a:endParaRPr sz="1227"/>
            </a:p>
          </p:txBody>
        </p:sp>
        <p:sp>
          <p:nvSpPr>
            <p:cNvPr id="285" name="object 285"/>
            <p:cNvSpPr/>
            <p:nvPr/>
          </p:nvSpPr>
          <p:spPr>
            <a:xfrm>
              <a:off x="4724308" y="3757711"/>
              <a:ext cx="485775" cy="15240"/>
            </a:xfrm>
            <a:custGeom>
              <a:avLst/>
              <a:gdLst/>
              <a:ahLst/>
              <a:cxnLst/>
              <a:rect l="l" t="t" r="r" b="b"/>
              <a:pathLst>
                <a:path w="485775" h="15239">
                  <a:moveTo>
                    <a:pt x="0" y="0"/>
                  </a:moveTo>
                  <a:lnTo>
                    <a:pt x="28178" y="777"/>
                  </a:lnTo>
                </a:path>
                <a:path w="485775" h="15239">
                  <a:moveTo>
                    <a:pt x="57149" y="1523"/>
                  </a:moveTo>
                  <a:lnTo>
                    <a:pt x="85343" y="2285"/>
                  </a:lnTo>
                </a:path>
                <a:path w="485775" h="15239">
                  <a:moveTo>
                    <a:pt x="114299" y="3809"/>
                  </a:moveTo>
                  <a:lnTo>
                    <a:pt x="142493" y="4571"/>
                  </a:lnTo>
                </a:path>
                <a:path w="485775" h="15239">
                  <a:moveTo>
                    <a:pt x="171449" y="5333"/>
                  </a:moveTo>
                  <a:lnTo>
                    <a:pt x="199628" y="6095"/>
                  </a:lnTo>
                </a:path>
                <a:path w="485775" h="15239">
                  <a:moveTo>
                    <a:pt x="227822" y="6857"/>
                  </a:moveTo>
                  <a:lnTo>
                    <a:pt x="256793" y="8381"/>
                  </a:lnTo>
                </a:path>
                <a:path w="485775" h="15239">
                  <a:moveTo>
                    <a:pt x="284987" y="9159"/>
                  </a:moveTo>
                  <a:lnTo>
                    <a:pt x="313928" y="9905"/>
                  </a:lnTo>
                </a:path>
                <a:path w="485775" h="15239">
                  <a:moveTo>
                    <a:pt x="342137" y="10667"/>
                  </a:moveTo>
                  <a:lnTo>
                    <a:pt x="371078" y="11429"/>
                  </a:lnTo>
                </a:path>
                <a:path w="485775" h="15239">
                  <a:moveTo>
                    <a:pt x="399272" y="12953"/>
                  </a:moveTo>
                  <a:lnTo>
                    <a:pt x="428243" y="13715"/>
                  </a:lnTo>
                </a:path>
                <a:path w="485775" h="15239">
                  <a:moveTo>
                    <a:pt x="456437" y="14477"/>
                  </a:moveTo>
                  <a:lnTo>
                    <a:pt x="485393" y="15239"/>
                  </a:lnTo>
                </a:path>
              </a:pathLst>
            </a:custGeom>
            <a:ln w="3175">
              <a:solidFill>
                <a:srgbClr val="000000"/>
              </a:solidFill>
            </a:ln>
          </p:spPr>
          <p:txBody>
            <a:bodyPr wrap="square" lIns="0" tIns="0" rIns="0" bIns="0" rtlCol="0"/>
            <a:lstStyle/>
            <a:p>
              <a:endParaRPr sz="1227"/>
            </a:p>
          </p:txBody>
        </p:sp>
        <p:sp>
          <p:nvSpPr>
            <p:cNvPr id="286" name="object 286"/>
            <p:cNvSpPr/>
            <p:nvPr/>
          </p:nvSpPr>
          <p:spPr>
            <a:xfrm>
              <a:off x="5237881" y="3773713"/>
              <a:ext cx="29209" cy="1905"/>
            </a:xfrm>
            <a:custGeom>
              <a:avLst/>
              <a:gdLst/>
              <a:ahLst/>
              <a:cxnLst/>
              <a:rect l="l" t="t" r="r" b="b"/>
              <a:pathLst>
                <a:path w="29210" h="1904">
                  <a:moveTo>
                    <a:pt x="-761" y="769"/>
                  </a:moveTo>
                  <a:lnTo>
                    <a:pt x="29733" y="769"/>
                  </a:lnTo>
                </a:path>
              </a:pathLst>
            </a:custGeom>
            <a:ln w="3175">
              <a:solidFill>
                <a:srgbClr val="000000"/>
              </a:solidFill>
            </a:ln>
          </p:spPr>
          <p:txBody>
            <a:bodyPr wrap="square" lIns="0" tIns="0" rIns="0" bIns="0" rtlCol="0"/>
            <a:lstStyle/>
            <a:p>
              <a:endParaRPr sz="1227"/>
            </a:p>
          </p:txBody>
        </p:sp>
        <p:sp>
          <p:nvSpPr>
            <p:cNvPr id="287" name="object 287"/>
            <p:cNvSpPr/>
            <p:nvPr/>
          </p:nvSpPr>
          <p:spPr>
            <a:xfrm>
              <a:off x="5295046" y="3775999"/>
              <a:ext cx="200025" cy="6350"/>
            </a:xfrm>
            <a:custGeom>
              <a:avLst/>
              <a:gdLst/>
              <a:ahLst/>
              <a:cxnLst/>
              <a:rect l="l" t="t" r="r" b="b"/>
              <a:pathLst>
                <a:path w="200025" h="6350">
                  <a:moveTo>
                    <a:pt x="0" y="0"/>
                  </a:moveTo>
                  <a:lnTo>
                    <a:pt x="28940" y="761"/>
                  </a:lnTo>
                </a:path>
                <a:path w="200025" h="6350">
                  <a:moveTo>
                    <a:pt x="57149" y="1523"/>
                  </a:moveTo>
                  <a:lnTo>
                    <a:pt x="85343" y="2285"/>
                  </a:lnTo>
                </a:path>
                <a:path w="200025" h="6350">
                  <a:moveTo>
                    <a:pt x="114284" y="3809"/>
                  </a:moveTo>
                  <a:lnTo>
                    <a:pt x="142478" y="4571"/>
                  </a:lnTo>
                </a:path>
                <a:path w="200025" h="6350">
                  <a:moveTo>
                    <a:pt x="171449" y="5333"/>
                  </a:moveTo>
                  <a:lnTo>
                    <a:pt x="199643" y="6095"/>
                  </a:lnTo>
                </a:path>
              </a:pathLst>
            </a:custGeom>
            <a:ln w="3175">
              <a:solidFill>
                <a:srgbClr val="000000"/>
              </a:solidFill>
            </a:ln>
          </p:spPr>
          <p:txBody>
            <a:bodyPr wrap="square" lIns="0" tIns="0" rIns="0" bIns="0" rtlCol="0"/>
            <a:lstStyle/>
            <a:p>
              <a:endParaRPr sz="1227"/>
            </a:p>
          </p:txBody>
        </p:sp>
        <p:sp>
          <p:nvSpPr>
            <p:cNvPr id="288" name="object 288"/>
            <p:cNvSpPr/>
            <p:nvPr/>
          </p:nvSpPr>
          <p:spPr>
            <a:xfrm>
              <a:off x="5523631" y="3782857"/>
              <a:ext cx="28575" cy="1905"/>
            </a:xfrm>
            <a:custGeom>
              <a:avLst/>
              <a:gdLst/>
              <a:ahLst/>
              <a:cxnLst/>
              <a:rect l="l" t="t" r="r" b="b"/>
              <a:pathLst>
                <a:path w="28575" h="1904">
                  <a:moveTo>
                    <a:pt x="-761" y="769"/>
                  </a:moveTo>
                  <a:lnTo>
                    <a:pt x="28971" y="769"/>
                  </a:lnTo>
                </a:path>
              </a:pathLst>
            </a:custGeom>
            <a:ln w="3175">
              <a:solidFill>
                <a:srgbClr val="000000"/>
              </a:solidFill>
            </a:ln>
          </p:spPr>
          <p:txBody>
            <a:bodyPr wrap="square" lIns="0" tIns="0" rIns="0" bIns="0" rtlCol="0"/>
            <a:lstStyle/>
            <a:p>
              <a:endParaRPr sz="1227"/>
            </a:p>
          </p:txBody>
        </p:sp>
        <p:sp>
          <p:nvSpPr>
            <p:cNvPr id="289" name="object 289"/>
            <p:cNvSpPr/>
            <p:nvPr/>
          </p:nvSpPr>
          <p:spPr>
            <a:xfrm>
              <a:off x="5580781" y="3785143"/>
              <a:ext cx="28575" cy="1270"/>
            </a:xfrm>
            <a:custGeom>
              <a:avLst/>
              <a:gdLst/>
              <a:ahLst/>
              <a:cxnLst/>
              <a:rect l="l" t="t" r="r" b="b"/>
              <a:pathLst>
                <a:path w="28575" h="1270">
                  <a:moveTo>
                    <a:pt x="0" y="0"/>
                  </a:moveTo>
                  <a:lnTo>
                    <a:pt x="28270" y="761"/>
                  </a:lnTo>
                </a:path>
              </a:pathLst>
            </a:custGeom>
            <a:ln w="3175">
              <a:solidFill>
                <a:srgbClr val="000000"/>
              </a:solidFill>
            </a:ln>
          </p:spPr>
          <p:txBody>
            <a:bodyPr wrap="square" lIns="0" tIns="0" rIns="0" bIns="0" rtlCol="0"/>
            <a:lstStyle/>
            <a:p>
              <a:endParaRPr sz="1227"/>
            </a:p>
          </p:txBody>
        </p:sp>
        <p:sp>
          <p:nvSpPr>
            <p:cNvPr id="290" name="object 290"/>
            <p:cNvSpPr/>
            <p:nvPr/>
          </p:nvSpPr>
          <p:spPr>
            <a:xfrm>
              <a:off x="5637961" y="3786667"/>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291" name="object 291"/>
            <p:cNvSpPr/>
            <p:nvPr/>
          </p:nvSpPr>
          <p:spPr>
            <a:xfrm>
              <a:off x="5695081" y="3788953"/>
              <a:ext cx="147320" cy="5080"/>
            </a:xfrm>
            <a:custGeom>
              <a:avLst/>
              <a:gdLst/>
              <a:ahLst/>
              <a:cxnLst/>
              <a:rect l="l" t="t" r="r" b="b"/>
              <a:pathLst>
                <a:path w="147320" h="5079">
                  <a:moveTo>
                    <a:pt x="0" y="0"/>
                  </a:moveTo>
                  <a:lnTo>
                    <a:pt x="28193" y="761"/>
                  </a:lnTo>
                </a:path>
                <a:path w="147320" h="5079">
                  <a:moveTo>
                    <a:pt x="57119" y="1523"/>
                  </a:moveTo>
                  <a:lnTo>
                    <a:pt x="85404" y="2285"/>
                  </a:lnTo>
                </a:path>
                <a:path w="147320" h="5079">
                  <a:moveTo>
                    <a:pt x="113598" y="3825"/>
                  </a:moveTo>
                  <a:lnTo>
                    <a:pt x="147065" y="4571"/>
                  </a:lnTo>
                </a:path>
              </a:pathLst>
            </a:custGeom>
            <a:ln w="3175">
              <a:solidFill>
                <a:srgbClr val="000000"/>
              </a:solidFill>
            </a:ln>
          </p:spPr>
          <p:txBody>
            <a:bodyPr wrap="square" lIns="0" tIns="0" rIns="0" bIns="0" rtlCol="0"/>
            <a:lstStyle/>
            <a:p>
              <a:endParaRPr sz="1227"/>
            </a:p>
          </p:txBody>
        </p:sp>
        <p:sp>
          <p:nvSpPr>
            <p:cNvPr id="292" name="object 292"/>
            <p:cNvSpPr/>
            <p:nvPr/>
          </p:nvSpPr>
          <p:spPr>
            <a:xfrm>
              <a:off x="6275755" y="6385849"/>
              <a:ext cx="24765" cy="170180"/>
            </a:xfrm>
            <a:custGeom>
              <a:avLst/>
              <a:gdLst/>
              <a:ahLst/>
              <a:cxnLst/>
              <a:rect l="l" t="t" r="r" b="b"/>
              <a:pathLst>
                <a:path w="24764" h="170179">
                  <a:moveTo>
                    <a:pt x="24368" y="169910"/>
                  </a:moveTo>
                  <a:lnTo>
                    <a:pt x="0" y="0"/>
                  </a:lnTo>
                </a:path>
              </a:pathLst>
            </a:custGeom>
            <a:ln w="10667">
              <a:solidFill>
                <a:srgbClr val="000000"/>
              </a:solidFill>
            </a:ln>
          </p:spPr>
          <p:txBody>
            <a:bodyPr wrap="square" lIns="0" tIns="0" rIns="0" bIns="0" rtlCol="0"/>
            <a:lstStyle/>
            <a:p>
              <a:endParaRPr sz="1227"/>
            </a:p>
          </p:txBody>
        </p:sp>
        <p:sp>
          <p:nvSpPr>
            <p:cNvPr id="293" name="object 293"/>
            <p:cNvSpPr/>
            <p:nvPr/>
          </p:nvSpPr>
          <p:spPr>
            <a:xfrm>
              <a:off x="6233799" y="6599194"/>
              <a:ext cx="0" cy="782955"/>
            </a:xfrm>
            <a:custGeom>
              <a:avLst/>
              <a:gdLst/>
              <a:ahLst/>
              <a:cxnLst/>
              <a:rect l="l" t="t" r="r" b="b"/>
              <a:pathLst>
                <a:path h="782954">
                  <a:moveTo>
                    <a:pt x="0" y="0"/>
                  </a:moveTo>
                  <a:lnTo>
                    <a:pt x="0" y="782589"/>
                  </a:lnTo>
                </a:path>
              </a:pathLst>
            </a:custGeom>
            <a:ln w="3175">
              <a:solidFill>
                <a:srgbClr val="000000"/>
              </a:solidFill>
              <a:prstDash val="sysDash"/>
            </a:ln>
          </p:spPr>
          <p:txBody>
            <a:bodyPr wrap="square" lIns="0" tIns="0" rIns="0" bIns="0" rtlCol="0"/>
            <a:lstStyle/>
            <a:p>
              <a:endParaRPr sz="1227"/>
            </a:p>
          </p:txBody>
        </p:sp>
        <p:sp>
          <p:nvSpPr>
            <p:cNvPr id="294" name="object 294"/>
            <p:cNvSpPr/>
            <p:nvPr/>
          </p:nvSpPr>
          <p:spPr>
            <a:xfrm>
              <a:off x="6174348" y="6172489"/>
              <a:ext cx="59690" cy="426720"/>
            </a:xfrm>
            <a:custGeom>
              <a:avLst/>
              <a:gdLst/>
              <a:ahLst/>
              <a:cxnLst/>
              <a:rect l="l" t="t" r="r" b="b"/>
              <a:pathLst>
                <a:path w="59689" h="426720">
                  <a:moveTo>
                    <a:pt x="59451" y="426704"/>
                  </a:moveTo>
                  <a:lnTo>
                    <a:pt x="54894" y="395477"/>
                  </a:lnTo>
                </a:path>
                <a:path w="59689" h="426720">
                  <a:moveTo>
                    <a:pt x="51084" y="367283"/>
                  </a:moveTo>
                  <a:lnTo>
                    <a:pt x="47274" y="339089"/>
                  </a:lnTo>
                </a:path>
                <a:path w="59689" h="426720">
                  <a:moveTo>
                    <a:pt x="43449" y="310895"/>
                  </a:moveTo>
                  <a:lnTo>
                    <a:pt x="38892" y="282701"/>
                  </a:lnTo>
                </a:path>
                <a:path w="59689" h="426720">
                  <a:moveTo>
                    <a:pt x="35082" y="254507"/>
                  </a:moveTo>
                  <a:lnTo>
                    <a:pt x="31272" y="226313"/>
                  </a:lnTo>
                </a:path>
                <a:path w="59689" h="426720">
                  <a:moveTo>
                    <a:pt x="27447" y="197357"/>
                  </a:moveTo>
                  <a:lnTo>
                    <a:pt x="23637" y="169163"/>
                  </a:lnTo>
                </a:path>
                <a:path w="59689" h="426720">
                  <a:moveTo>
                    <a:pt x="19827" y="140969"/>
                  </a:moveTo>
                  <a:lnTo>
                    <a:pt x="15270" y="112775"/>
                  </a:lnTo>
                </a:path>
                <a:path w="59689" h="426720">
                  <a:moveTo>
                    <a:pt x="11445" y="84581"/>
                  </a:moveTo>
                  <a:lnTo>
                    <a:pt x="7635" y="56387"/>
                  </a:lnTo>
                </a:path>
                <a:path w="59689" h="426720">
                  <a:moveTo>
                    <a:pt x="3825" y="28193"/>
                  </a:moveTo>
                  <a:lnTo>
                    <a:pt x="0" y="0"/>
                  </a:lnTo>
                </a:path>
              </a:pathLst>
            </a:custGeom>
            <a:ln w="3175">
              <a:solidFill>
                <a:srgbClr val="000000"/>
              </a:solidFill>
            </a:ln>
          </p:spPr>
          <p:txBody>
            <a:bodyPr wrap="square" lIns="0" tIns="0" rIns="0" bIns="0" rtlCol="0"/>
            <a:lstStyle/>
            <a:p>
              <a:endParaRPr sz="1227"/>
            </a:p>
          </p:txBody>
        </p:sp>
        <p:sp>
          <p:nvSpPr>
            <p:cNvPr id="295" name="object 295"/>
            <p:cNvSpPr/>
            <p:nvPr/>
          </p:nvSpPr>
          <p:spPr>
            <a:xfrm>
              <a:off x="6213241" y="5933221"/>
              <a:ext cx="24130" cy="170180"/>
            </a:xfrm>
            <a:custGeom>
              <a:avLst/>
              <a:gdLst/>
              <a:ahLst/>
              <a:cxnLst/>
              <a:rect l="l" t="t" r="r" b="b"/>
              <a:pathLst>
                <a:path w="24129" h="170179">
                  <a:moveTo>
                    <a:pt x="23621" y="169925"/>
                  </a:moveTo>
                  <a:lnTo>
                    <a:pt x="0" y="0"/>
                  </a:lnTo>
                </a:path>
              </a:pathLst>
            </a:custGeom>
            <a:ln w="10667">
              <a:solidFill>
                <a:srgbClr val="000000"/>
              </a:solidFill>
            </a:ln>
          </p:spPr>
          <p:txBody>
            <a:bodyPr wrap="square" lIns="0" tIns="0" rIns="0" bIns="0" rtlCol="0"/>
            <a:lstStyle/>
            <a:p>
              <a:endParaRPr sz="1227"/>
            </a:p>
          </p:txBody>
        </p:sp>
        <p:sp>
          <p:nvSpPr>
            <p:cNvPr id="296" name="object 296"/>
            <p:cNvSpPr/>
            <p:nvPr/>
          </p:nvSpPr>
          <p:spPr>
            <a:xfrm>
              <a:off x="5842147" y="3793525"/>
              <a:ext cx="327660" cy="2350135"/>
            </a:xfrm>
            <a:custGeom>
              <a:avLst/>
              <a:gdLst/>
              <a:ahLst/>
              <a:cxnLst/>
              <a:rect l="l" t="t" r="r" b="b"/>
              <a:pathLst>
                <a:path w="327660" h="2350135">
                  <a:moveTo>
                    <a:pt x="327659" y="2350007"/>
                  </a:moveTo>
                  <a:lnTo>
                    <a:pt x="323834" y="2321813"/>
                  </a:lnTo>
                </a:path>
                <a:path w="327660" h="2350135">
                  <a:moveTo>
                    <a:pt x="320024" y="2293619"/>
                  </a:moveTo>
                  <a:lnTo>
                    <a:pt x="316199" y="2265425"/>
                  </a:lnTo>
                </a:path>
                <a:path w="327660" h="2350135">
                  <a:moveTo>
                    <a:pt x="312389" y="2237231"/>
                  </a:moveTo>
                  <a:lnTo>
                    <a:pt x="308579" y="2209037"/>
                  </a:lnTo>
                </a:path>
                <a:path w="327660" h="2350135">
                  <a:moveTo>
                    <a:pt x="304022" y="2180843"/>
                  </a:moveTo>
                  <a:lnTo>
                    <a:pt x="300212" y="2152649"/>
                  </a:lnTo>
                </a:path>
                <a:path w="327660" h="2350135">
                  <a:moveTo>
                    <a:pt x="296387" y="2123693"/>
                  </a:moveTo>
                  <a:lnTo>
                    <a:pt x="292577" y="2095499"/>
                  </a:lnTo>
                </a:path>
                <a:path w="327660" h="2350135">
                  <a:moveTo>
                    <a:pt x="288767" y="2067305"/>
                  </a:moveTo>
                  <a:lnTo>
                    <a:pt x="284210" y="2039111"/>
                  </a:lnTo>
                </a:path>
                <a:path w="327660" h="2350135">
                  <a:moveTo>
                    <a:pt x="280385" y="2010917"/>
                  </a:moveTo>
                  <a:lnTo>
                    <a:pt x="276575" y="1982723"/>
                  </a:lnTo>
                </a:path>
                <a:path w="327660" h="2350135">
                  <a:moveTo>
                    <a:pt x="272765" y="1954529"/>
                  </a:moveTo>
                  <a:lnTo>
                    <a:pt x="269062" y="1926335"/>
                  </a:lnTo>
                </a:path>
                <a:path w="327660" h="2350135">
                  <a:moveTo>
                    <a:pt x="265236" y="1897379"/>
                  </a:moveTo>
                  <a:lnTo>
                    <a:pt x="260573" y="1869185"/>
                  </a:lnTo>
                </a:path>
                <a:path w="327660" h="2350135">
                  <a:moveTo>
                    <a:pt x="256763" y="1840991"/>
                  </a:moveTo>
                  <a:lnTo>
                    <a:pt x="252938" y="1812797"/>
                  </a:lnTo>
                </a:path>
                <a:path w="327660" h="2350135">
                  <a:moveTo>
                    <a:pt x="249219" y="1784603"/>
                  </a:moveTo>
                  <a:lnTo>
                    <a:pt x="245424" y="1756409"/>
                  </a:lnTo>
                </a:path>
                <a:path w="327660" h="2350135">
                  <a:moveTo>
                    <a:pt x="240761" y="1728215"/>
                  </a:moveTo>
                  <a:lnTo>
                    <a:pt x="236951" y="1700021"/>
                  </a:lnTo>
                </a:path>
                <a:path w="327660" h="2350135">
                  <a:moveTo>
                    <a:pt x="233248" y="1671065"/>
                  </a:moveTo>
                  <a:lnTo>
                    <a:pt x="229407" y="1642871"/>
                  </a:lnTo>
                </a:path>
                <a:path w="327660" h="2350135">
                  <a:moveTo>
                    <a:pt x="225612" y="1614677"/>
                  </a:moveTo>
                  <a:lnTo>
                    <a:pt x="220949" y="1586483"/>
                  </a:lnTo>
                </a:path>
                <a:path w="327660" h="2350135">
                  <a:moveTo>
                    <a:pt x="217246" y="1558289"/>
                  </a:moveTo>
                  <a:lnTo>
                    <a:pt x="213420" y="1530095"/>
                  </a:lnTo>
                </a:path>
                <a:path w="327660" h="2350135">
                  <a:moveTo>
                    <a:pt x="209610" y="1501901"/>
                  </a:moveTo>
                  <a:lnTo>
                    <a:pt x="205800" y="1473707"/>
                  </a:lnTo>
                </a:path>
                <a:path w="327660" h="2350135">
                  <a:moveTo>
                    <a:pt x="201975" y="1444751"/>
                  </a:moveTo>
                  <a:lnTo>
                    <a:pt x="197418" y="1416557"/>
                  </a:lnTo>
                </a:path>
                <a:path w="327660" h="2350135">
                  <a:moveTo>
                    <a:pt x="193608" y="1388363"/>
                  </a:moveTo>
                  <a:lnTo>
                    <a:pt x="189798" y="1360169"/>
                  </a:lnTo>
                </a:path>
                <a:path w="327660" h="2350135">
                  <a:moveTo>
                    <a:pt x="185973" y="1331975"/>
                  </a:moveTo>
                  <a:lnTo>
                    <a:pt x="182163" y="1303781"/>
                  </a:lnTo>
                </a:path>
                <a:path w="327660" h="2350135">
                  <a:moveTo>
                    <a:pt x="177606" y="1275572"/>
                  </a:moveTo>
                  <a:lnTo>
                    <a:pt x="173796" y="1247393"/>
                  </a:lnTo>
                </a:path>
                <a:path w="327660" h="2350135">
                  <a:moveTo>
                    <a:pt x="169971" y="1218437"/>
                  </a:moveTo>
                  <a:lnTo>
                    <a:pt x="166161" y="1190243"/>
                  </a:lnTo>
                </a:path>
                <a:path w="327660" h="2350135">
                  <a:moveTo>
                    <a:pt x="162351" y="1162049"/>
                  </a:moveTo>
                  <a:lnTo>
                    <a:pt x="158526" y="1133855"/>
                  </a:lnTo>
                </a:path>
                <a:path w="327660" h="2350135">
                  <a:moveTo>
                    <a:pt x="153969" y="1105677"/>
                  </a:moveTo>
                  <a:lnTo>
                    <a:pt x="150159" y="1077467"/>
                  </a:lnTo>
                </a:path>
                <a:path w="327660" h="2350135">
                  <a:moveTo>
                    <a:pt x="146349" y="1049273"/>
                  </a:moveTo>
                  <a:lnTo>
                    <a:pt x="142524" y="1021079"/>
                  </a:lnTo>
                </a:path>
                <a:path w="327660" h="2350135">
                  <a:moveTo>
                    <a:pt x="138714" y="992123"/>
                  </a:moveTo>
                  <a:lnTo>
                    <a:pt x="134157" y="963929"/>
                  </a:lnTo>
                </a:path>
                <a:path w="327660" h="2350135">
                  <a:moveTo>
                    <a:pt x="130347" y="935735"/>
                  </a:moveTo>
                  <a:lnTo>
                    <a:pt x="126537" y="907541"/>
                  </a:lnTo>
                </a:path>
                <a:path w="327660" h="2350135">
                  <a:moveTo>
                    <a:pt x="122712" y="879347"/>
                  </a:moveTo>
                  <a:lnTo>
                    <a:pt x="118902" y="851153"/>
                  </a:lnTo>
                </a:path>
                <a:path w="327660" h="2350135">
                  <a:moveTo>
                    <a:pt x="114345" y="822959"/>
                  </a:moveTo>
                  <a:lnTo>
                    <a:pt x="110535" y="794765"/>
                  </a:lnTo>
                </a:path>
                <a:path w="327660" h="2350135">
                  <a:moveTo>
                    <a:pt x="106710" y="765809"/>
                  </a:moveTo>
                  <a:lnTo>
                    <a:pt x="102900" y="737615"/>
                  </a:lnTo>
                </a:path>
                <a:path w="327660" h="2350135">
                  <a:moveTo>
                    <a:pt x="99090" y="709421"/>
                  </a:moveTo>
                  <a:lnTo>
                    <a:pt x="95265" y="681227"/>
                  </a:lnTo>
                </a:path>
                <a:path w="327660" h="2350135">
                  <a:moveTo>
                    <a:pt x="90708" y="653033"/>
                  </a:moveTo>
                  <a:lnTo>
                    <a:pt x="86898" y="624839"/>
                  </a:lnTo>
                </a:path>
                <a:path w="327660" h="2350135">
                  <a:moveTo>
                    <a:pt x="83088" y="596645"/>
                  </a:moveTo>
                  <a:lnTo>
                    <a:pt x="79263" y="568451"/>
                  </a:lnTo>
                </a:path>
                <a:path w="327660" h="2350135">
                  <a:moveTo>
                    <a:pt x="75453" y="539495"/>
                  </a:moveTo>
                  <a:lnTo>
                    <a:pt x="70896" y="511301"/>
                  </a:lnTo>
                </a:path>
                <a:path w="327660" h="2350135">
                  <a:moveTo>
                    <a:pt x="67086" y="483123"/>
                  </a:moveTo>
                  <a:lnTo>
                    <a:pt x="63261" y="454913"/>
                  </a:lnTo>
                </a:path>
                <a:path w="327660" h="2350135">
                  <a:moveTo>
                    <a:pt x="59451" y="426719"/>
                  </a:moveTo>
                  <a:lnTo>
                    <a:pt x="55641" y="398525"/>
                  </a:lnTo>
                </a:path>
                <a:path w="327660" h="2350135">
                  <a:moveTo>
                    <a:pt x="51815" y="370347"/>
                  </a:moveTo>
                  <a:lnTo>
                    <a:pt x="47274" y="342137"/>
                  </a:lnTo>
                </a:path>
                <a:path w="327660" h="2350135">
                  <a:moveTo>
                    <a:pt x="43449" y="313181"/>
                  </a:moveTo>
                  <a:lnTo>
                    <a:pt x="39639" y="284987"/>
                  </a:lnTo>
                </a:path>
                <a:path w="327660" h="2350135">
                  <a:moveTo>
                    <a:pt x="35813" y="256793"/>
                  </a:moveTo>
                  <a:lnTo>
                    <a:pt x="32003" y="228599"/>
                  </a:lnTo>
                </a:path>
                <a:path w="327660" h="2350135">
                  <a:moveTo>
                    <a:pt x="27447" y="200405"/>
                  </a:moveTo>
                  <a:lnTo>
                    <a:pt x="23637" y="172211"/>
                  </a:lnTo>
                </a:path>
                <a:path w="327660" h="2350135">
                  <a:moveTo>
                    <a:pt x="19827" y="144017"/>
                  </a:moveTo>
                  <a:lnTo>
                    <a:pt x="16001" y="115061"/>
                  </a:lnTo>
                </a:path>
                <a:path w="327660" h="2350135">
                  <a:moveTo>
                    <a:pt x="12191" y="86867"/>
                  </a:moveTo>
                  <a:lnTo>
                    <a:pt x="8381" y="58673"/>
                  </a:lnTo>
                </a:path>
                <a:path w="327660" h="2350135">
                  <a:moveTo>
                    <a:pt x="3825" y="30479"/>
                  </a:moveTo>
                  <a:lnTo>
                    <a:pt x="0" y="0"/>
                  </a:lnTo>
                </a:path>
              </a:pathLst>
            </a:custGeom>
            <a:ln w="3175">
              <a:solidFill>
                <a:srgbClr val="000000"/>
              </a:solidFill>
            </a:ln>
          </p:spPr>
          <p:txBody>
            <a:bodyPr wrap="square" lIns="0" tIns="0" rIns="0" bIns="0" rtlCol="0"/>
            <a:lstStyle/>
            <a:p>
              <a:endParaRPr sz="1227"/>
            </a:p>
          </p:txBody>
        </p:sp>
        <p:sp>
          <p:nvSpPr>
            <p:cNvPr id="297" name="object 297"/>
            <p:cNvSpPr/>
            <p:nvPr/>
          </p:nvSpPr>
          <p:spPr>
            <a:xfrm>
              <a:off x="3223915" y="5330479"/>
              <a:ext cx="0" cy="935355"/>
            </a:xfrm>
            <a:custGeom>
              <a:avLst/>
              <a:gdLst/>
              <a:ahLst/>
              <a:cxnLst/>
              <a:rect l="l" t="t" r="r" b="b"/>
              <a:pathLst>
                <a:path h="935354">
                  <a:moveTo>
                    <a:pt x="0" y="0"/>
                  </a:moveTo>
                  <a:lnTo>
                    <a:pt x="0" y="934973"/>
                  </a:lnTo>
                </a:path>
              </a:pathLst>
            </a:custGeom>
            <a:ln w="3175">
              <a:solidFill>
                <a:srgbClr val="000000"/>
              </a:solidFill>
              <a:prstDash val="sysDash"/>
            </a:ln>
          </p:spPr>
          <p:txBody>
            <a:bodyPr wrap="square" lIns="0" tIns="0" rIns="0" bIns="0" rtlCol="0"/>
            <a:lstStyle/>
            <a:p>
              <a:endParaRPr sz="1227"/>
            </a:p>
          </p:txBody>
        </p:sp>
        <p:sp>
          <p:nvSpPr>
            <p:cNvPr id="298" name="object 298"/>
            <p:cNvSpPr/>
            <p:nvPr/>
          </p:nvSpPr>
          <p:spPr>
            <a:xfrm>
              <a:off x="3222406" y="2276383"/>
              <a:ext cx="1153795" cy="1769110"/>
            </a:xfrm>
            <a:custGeom>
              <a:avLst/>
              <a:gdLst/>
              <a:ahLst/>
              <a:cxnLst/>
              <a:rect l="l" t="t" r="r" b="b"/>
              <a:pathLst>
                <a:path w="1153795" h="1769110">
                  <a:moveTo>
                    <a:pt x="746" y="1768601"/>
                  </a:moveTo>
                  <a:lnTo>
                    <a:pt x="0" y="1739645"/>
                  </a:lnTo>
                </a:path>
                <a:path w="1153795" h="1769110">
                  <a:moveTo>
                    <a:pt x="0" y="1711451"/>
                  </a:moveTo>
                  <a:lnTo>
                    <a:pt x="0" y="1682495"/>
                  </a:lnTo>
                </a:path>
                <a:path w="1153795" h="1769110">
                  <a:moveTo>
                    <a:pt x="0" y="1654317"/>
                  </a:moveTo>
                  <a:lnTo>
                    <a:pt x="0" y="1625345"/>
                  </a:lnTo>
                </a:path>
                <a:path w="1153795" h="1769110">
                  <a:moveTo>
                    <a:pt x="0" y="1597151"/>
                  </a:moveTo>
                  <a:lnTo>
                    <a:pt x="0" y="1568195"/>
                  </a:lnTo>
                </a:path>
                <a:path w="1153795" h="1769110">
                  <a:moveTo>
                    <a:pt x="0" y="1540001"/>
                  </a:moveTo>
                  <a:lnTo>
                    <a:pt x="0" y="1511045"/>
                  </a:lnTo>
                </a:path>
                <a:path w="1153795" h="1769110">
                  <a:moveTo>
                    <a:pt x="0" y="1482851"/>
                  </a:moveTo>
                  <a:lnTo>
                    <a:pt x="0" y="1453895"/>
                  </a:lnTo>
                </a:path>
                <a:path w="1153795" h="1769110">
                  <a:moveTo>
                    <a:pt x="0" y="1425701"/>
                  </a:moveTo>
                  <a:lnTo>
                    <a:pt x="0" y="1396745"/>
                  </a:lnTo>
                </a:path>
                <a:path w="1153795" h="1769110">
                  <a:moveTo>
                    <a:pt x="0" y="1368551"/>
                  </a:moveTo>
                  <a:lnTo>
                    <a:pt x="0" y="1339595"/>
                  </a:lnTo>
                </a:path>
                <a:path w="1153795" h="1769110">
                  <a:moveTo>
                    <a:pt x="0" y="1311401"/>
                  </a:moveTo>
                  <a:lnTo>
                    <a:pt x="0" y="1290065"/>
                  </a:lnTo>
                </a:path>
                <a:path w="1153795" h="1769110">
                  <a:moveTo>
                    <a:pt x="1153667" y="4571"/>
                  </a:moveTo>
                  <a:lnTo>
                    <a:pt x="1118615" y="3825"/>
                  </a:lnTo>
                </a:path>
                <a:path w="1153795" h="1769110">
                  <a:moveTo>
                    <a:pt x="1090406" y="2285"/>
                  </a:moveTo>
                  <a:lnTo>
                    <a:pt x="1062212" y="1523"/>
                  </a:lnTo>
                </a:path>
                <a:path w="1153795" h="1769110">
                  <a:moveTo>
                    <a:pt x="1033271" y="761"/>
                  </a:moveTo>
                  <a:lnTo>
                    <a:pt x="1005062" y="0"/>
                  </a:lnTo>
                </a:path>
              </a:pathLst>
            </a:custGeom>
            <a:ln w="3175">
              <a:solidFill>
                <a:srgbClr val="000000"/>
              </a:solidFill>
            </a:ln>
          </p:spPr>
          <p:txBody>
            <a:bodyPr wrap="square" lIns="0" tIns="0" rIns="0" bIns="0" rtlCol="0"/>
            <a:lstStyle/>
            <a:p>
              <a:endParaRPr sz="1227"/>
            </a:p>
          </p:txBody>
        </p:sp>
        <p:sp>
          <p:nvSpPr>
            <p:cNvPr id="299" name="object 299"/>
            <p:cNvSpPr/>
            <p:nvPr/>
          </p:nvSpPr>
          <p:spPr>
            <a:xfrm>
              <a:off x="4170334" y="2274097"/>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300" name="object 300"/>
            <p:cNvSpPr/>
            <p:nvPr/>
          </p:nvSpPr>
          <p:spPr>
            <a:xfrm>
              <a:off x="3827434" y="2263444"/>
              <a:ext cx="314325" cy="10160"/>
            </a:xfrm>
            <a:custGeom>
              <a:avLst/>
              <a:gdLst/>
              <a:ahLst/>
              <a:cxnLst/>
              <a:rect l="l" t="t" r="r" b="b"/>
              <a:pathLst>
                <a:path w="314325" h="10160">
                  <a:moveTo>
                    <a:pt x="313943" y="9890"/>
                  </a:moveTo>
                  <a:lnTo>
                    <a:pt x="285734" y="9128"/>
                  </a:lnTo>
                </a:path>
                <a:path w="314325" h="10160">
                  <a:moveTo>
                    <a:pt x="256793" y="8381"/>
                  </a:moveTo>
                  <a:lnTo>
                    <a:pt x="228599" y="7619"/>
                  </a:lnTo>
                </a:path>
                <a:path w="314325" h="10160">
                  <a:moveTo>
                    <a:pt x="199628" y="6080"/>
                  </a:moveTo>
                  <a:lnTo>
                    <a:pt x="171449" y="5318"/>
                  </a:lnTo>
                </a:path>
                <a:path w="314325" h="10160">
                  <a:moveTo>
                    <a:pt x="142493" y="4556"/>
                  </a:moveTo>
                  <a:lnTo>
                    <a:pt x="114284" y="3794"/>
                  </a:lnTo>
                </a:path>
                <a:path w="314325" h="10160">
                  <a:moveTo>
                    <a:pt x="85328" y="2270"/>
                  </a:moveTo>
                  <a:lnTo>
                    <a:pt x="57149" y="1508"/>
                  </a:lnTo>
                </a:path>
                <a:path w="314325" h="10160">
                  <a:moveTo>
                    <a:pt x="28955" y="746"/>
                  </a:moveTo>
                  <a:lnTo>
                    <a:pt x="0" y="0"/>
                  </a:lnTo>
                </a:path>
              </a:pathLst>
            </a:custGeom>
            <a:ln w="3175">
              <a:solidFill>
                <a:srgbClr val="000000"/>
              </a:solidFill>
            </a:ln>
          </p:spPr>
          <p:txBody>
            <a:bodyPr wrap="square" lIns="0" tIns="0" rIns="0" bIns="0" rtlCol="0"/>
            <a:lstStyle/>
            <a:p>
              <a:endParaRPr sz="1227"/>
            </a:p>
          </p:txBody>
        </p:sp>
        <p:sp>
          <p:nvSpPr>
            <p:cNvPr id="301" name="object 301"/>
            <p:cNvSpPr/>
            <p:nvPr/>
          </p:nvSpPr>
          <p:spPr>
            <a:xfrm>
              <a:off x="3770284" y="2261143"/>
              <a:ext cx="29209" cy="1905"/>
            </a:xfrm>
            <a:custGeom>
              <a:avLst/>
              <a:gdLst/>
              <a:ahLst/>
              <a:cxnLst/>
              <a:rect l="l" t="t" r="r" b="b"/>
              <a:pathLst>
                <a:path w="29210" h="1905">
                  <a:moveTo>
                    <a:pt x="-761" y="769"/>
                  </a:moveTo>
                  <a:lnTo>
                    <a:pt x="29717" y="769"/>
                  </a:lnTo>
                </a:path>
              </a:pathLst>
            </a:custGeom>
            <a:ln w="3175">
              <a:solidFill>
                <a:srgbClr val="000000"/>
              </a:solidFill>
            </a:ln>
          </p:spPr>
          <p:txBody>
            <a:bodyPr wrap="square" lIns="0" tIns="0" rIns="0" bIns="0" rtlCol="0"/>
            <a:lstStyle/>
            <a:p>
              <a:endParaRPr sz="1227"/>
            </a:p>
          </p:txBody>
        </p:sp>
        <p:sp>
          <p:nvSpPr>
            <p:cNvPr id="302" name="object 302"/>
            <p:cNvSpPr/>
            <p:nvPr/>
          </p:nvSpPr>
          <p:spPr>
            <a:xfrm>
              <a:off x="3541669" y="2254300"/>
              <a:ext cx="200660" cy="6350"/>
            </a:xfrm>
            <a:custGeom>
              <a:avLst/>
              <a:gdLst/>
              <a:ahLst/>
              <a:cxnLst/>
              <a:rect l="l" t="t" r="r" b="b"/>
              <a:pathLst>
                <a:path w="200660" h="6350">
                  <a:moveTo>
                    <a:pt x="200405" y="6080"/>
                  </a:moveTo>
                  <a:lnTo>
                    <a:pt x="171465" y="5318"/>
                  </a:lnTo>
                </a:path>
                <a:path w="200660" h="6350">
                  <a:moveTo>
                    <a:pt x="143271" y="4556"/>
                  </a:moveTo>
                  <a:lnTo>
                    <a:pt x="114299" y="3794"/>
                  </a:lnTo>
                </a:path>
                <a:path w="200660" h="6350">
                  <a:moveTo>
                    <a:pt x="86121" y="2270"/>
                  </a:moveTo>
                  <a:lnTo>
                    <a:pt x="57165" y="1508"/>
                  </a:lnTo>
                </a:path>
                <a:path w="200660" h="6350">
                  <a:moveTo>
                    <a:pt x="28971" y="761"/>
                  </a:moveTo>
                  <a:lnTo>
                    <a:pt x="0" y="0"/>
                  </a:lnTo>
                </a:path>
              </a:pathLst>
            </a:custGeom>
            <a:ln w="3175">
              <a:solidFill>
                <a:srgbClr val="000000"/>
              </a:solidFill>
            </a:ln>
          </p:spPr>
          <p:txBody>
            <a:bodyPr wrap="square" lIns="0" tIns="0" rIns="0" bIns="0" rtlCol="0"/>
            <a:lstStyle/>
            <a:p>
              <a:endParaRPr sz="1227"/>
            </a:p>
          </p:txBody>
        </p:sp>
        <p:sp>
          <p:nvSpPr>
            <p:cNvPr id="303" name="object 303"/>
            <p:cNvSpPr/>
            <p:nvPr/>
          </p:nvSpPr>
          <p:spPr>
            <a:xfrm>
              <a:off x="3484534" y="2251999"/>
              <a:ext cx="29209" cy="1905"/>
            </a:xfrm>
            <a:custGeom>
              <a:avLst/>
              <a:gdLst/>
              <a:ahLst/>
              <a:cxnLst/>
              <a:rect l="l" t="t" r="r" b="b"/>
              <a:pathLst>
                <a:path w="29210" h="1905">
                  <a:moveTo>
                    <a:pt x="-761" y="769"/>
                  </a:moveTo>
                  <a:lnTo>
                    <a:pt x="29717" y="769"/>
                  </a:lnTo>
                </a:path>
              </a:pathLst>
            </a:custGeom>
            <a:ln w="3175">
              <a:solidFill>
                <a:srgbClr val="000000"/>
              </a:solidFill>
            </a:ln>
          </p:spPr>
          <p:txBody>
            <a:bodyPr wrap="square" lIns="0" tIns="0" rIns="0" bIns="0" rtlCol="0"/>
            <a:lstStyle/>
            <a:p>
              <a:endParaRPr sz="1227"/>
            </a:p>
          </p:txBody>
        </p:sp>
        <p:sp>
          <p:nvSpPr>
            <p:cNvPr id="304" name="object 304"/>
            <p:cNvSpPr/>
            <p:nvPr/>
          </p:nvSpPr>
          <p:spPr>
            <a:xfrm>
              <a:off x="3256681" y="2245156"/>
              <a:ext cx="200025" cy="6350"/>
            </a:xfrm>
            <a:custGeom>
              <a:avLst/>
              <a:gdLst/>
              <a:ahLst/>
              <a:cxnLst/>
              <a:rect l="l" t="t" r="r" b="b"/>
              <a:pathLst>
                <a:path w="200025" h="6350">
                  <a:moveTo>
                    <a:pt x="199643" y="6080"/>
                  </a:moveTo>
                  <a:lnTo>
                    <a:pt x="171465" y="5318"/>
                  </a:lnTo>
                </a:path>
                <a:path w="200025" h="6350">
                  <a:moveTo>
                    <a:pt x="142509" y="4556"/>
                  </a:moveTo>
                  <a:lnTo>
                    <a:pt x="114299" y="3794"/>
                  </a:lnTo>
                </a:path>
                <a:path w="200025" h="6350">
                  <a:moveTo>
                    <a:pt x="85359" y="2270"/>
                  </a:moveTo>
                  <a:lnTo>
                    <a:pt x="57165" y="1523"/>
                  </a:lnTo>
                </a:path>
                <a:path w="200025" h="6350">
                  <a:moveTo>
                    <a:pt x="28193" y="761"/>
                  </a:moveTo>
                  <a:lnTo>
                    <a:pt x="0" y="0"/>
                  </a:lnTo>
                </a:path>
              </a:pathLst>
            </a:custGeom>
            <a:ln w="3175">
              <a:solidFill>
                <a:srgbClr val="000000"/>
              </a:solidFill>
            </a:ln>
          </p:spPr>
          <p:txBody>
            <a:bodyPr wrap="square" lIns="0" tIns="0" rIns="0" bIns="0" rtlCol="0"/>
            <a:lstStyle/>
            <a:p>
              <a:endParaRPr sz="1227"/>
            </a:p>
          </p:txBody>
        </p:sp>
        <p:sp>
          <p:nvSpPr>
            <p:cNvPr id="305" name="object 305"/>
            <p:cNvSpPr/>
            <p:nvPr/>
          </p:nvSpPr>
          <p:spPr>
            <a:xfrm>
              <a:off x="3199546" y="2242855"/>
              <a:ext cx="28575" cy="1905"/>
            </a:xfrm>
            <a:custGeom>
              <a:avLst/>
              <a:gdLst/>
              <a:ahLst/>
              <a:cxnLst/>
              <a:rect l="l" t="t" r="r" b="b"/>
              <a:pathLst>
                <a:path w="28575" h="1905">
                  <a:moveTo>
                    <a:pt x="-761" y="769"/>
                  </a:moveTo>
                  <a:lnTo>
                    <a:pt x="28955" y="769"/>
                  </a:lnTo>
                </a:path>
              </a:pathLst>
            </a:custGeom>
            <a:ln w="3175">
              <a:solidFill>
                <a:srgbClr val="000000"/>
              </a:solidFill>
            </a:ln>
          </p:spPr>
          <p:txBody>
            <a:bodyPr wrap="square" lIns="0" tIns="0" rIns="0" bIns="0" rtlCol="0"/>
            <a:lstStyle/>
            <a:p>
              <a:endParaRPr sz="1227"/>
            </a:p>
          </p:txBody>
        </p:sp>
        <p:sp>
          <p:nvSpPr>
            <p:cNvPr id="306" name="object 306"/>
            <p:cNvSpPr/>
            <p:nvPr/>
          </p:nvSpPr>
          <p:spPr>
            <a:xfrm>
              <a:off x="2571658" y="2223043"/>
              <a:ext cx="599440" cy="19050"/>
            </a:xfrm>
            <a:custGeom>
              <a:avLst/>
              <a:gdLst/>
              <a:ahLst/>
              <a:cxnLst/>
              <a:rect l="l" t="t" r="r" b="b"/>
              <a:pathLst>
                <a:path w="599439" h="19050">
                  <a:moveTo>
                    <a:pt x="598931" y="19049"/>
                  </a:moveTo>
                  <a:lnTo>
                    <a:pt x="570737" y="18287"/>
                  </a:lnTo>
                </a:path>
                <a:path w="599439" h="19050">
                  <a:moveTo>
                    <a:pt x="541781" y="17525"/>
                  </a:moveTo>
                  <a:lnTo>
                    <a:pt x="513572" y="16763"/>
                  </a:lnTo>
                </a:path>
                <a:path w="599439" h="19050">
                  <a:moveTo>
                    <a:pt x="484631" y="15255"/>
                  </a:moveTo>
                  <a:lnTo>
                    <a:pt x="456437" y="14493"/>
                  </a:lnTo>
                </a:path>
                <a:path w="599439" h="19050">
                  <a:moveTo>
                    <a:pt x="428243" y="13731"/>
                  </a:moveTo>
                  <a:lnTo>
                    <a:pt x="399287" y="12953"/>
                  </a:lnTo>
                </a:path>
                <a:path w="599439" h="19050">
                  <a:moveTo>
                    <a:pt x="371093" y="12191"/>
                  </a:moveTo>
                  <a:lnTo>
                    <a:pt x="342122" y="10667"/>
                  </a:lnTo>
                </a:path>
                <a:path w="599439" h="19050">
                  <a:moveTo>
                    <a:pt x="313928" y="9905"/>
                  </a:moveTo>
                  <a:lnTo>
                    <a:pt x="284987" y="9143"/>
                  </a:lnTo>
                </a:path>
                <a:path w="599439" h="19050">
                  <a:moveTo>
                    <a:pt x="256793" y="8381"/>
                  </a:moveTo>
                  <a:lnTo>
                    <a:pt x="227837" y="7619"/>
                  </a:lnTo>
                </a:path>
                <a:path w="599439" h="19050">
                  <a:moveTo>
                    <a:pt x="199643" y="6111"/>
                  </a:moveTo>
                  <a:lnTo>
                    <a:pt x="170687" y="5349"/>
                  </a:lnTo>
                </a:path>
                <a:path w="599439" h="19050">
                  <a:moveTo>
                    <a:pt x="142478" y="4587"/>
                  </a:moveTo>
                  <a:lnTo>
                    <a:pt x="113537" y="3809"/>
                  </a:lnTo>
                </a:path>
                <a:path w="599439" h="19050">
                  <a:moveTo>
                    <a:pt x="85343" y="3047"/>
                  </a:moveTo>
                  <a:lnTo>
                    <a:pt x="56372" y="1523"/>
                  </a:lnTo>
                </a:path>
                <a:path w="599439" h="19050">
                  <a:moveTo>
                    <a:pt x="28193" y="761"/>
                  </a:moveTo>
                  <a:lnTo>
                    <a:pt x="0" y="0"/>
                  </a:lnTo>
                </a:path>
              </a:pathLst>
            </a:custGeom>
            <a:ln w="3175">
              <a:solidFill>
                <a:srgbClr val="000000"/>
              </a:solidFill>
            </a:ln>
          </p:spPr>
          <p:txBody>
            <a:bodyPr wrap="square" lIns="0" tIns="0" rIns="0" bIns="0" rtlCol="0"/>
            <a:lstStyle/>
            <a:p>
              <a:endParaRPr sz="1227"/>
            </a:p>
          </p:txBody>
        </p:sp>
        <p:sp>
          <p:nvSpPr>
            <p:cNvPr id="307" name="object 307"/>
            <p:cNvSpPr/>
            <p:nvPr/>
          </p:nvSpPr>
          <p:spPr>
            <a:xfrm>
              <a:off x="2514508" y="2220772"/>
              <a:ext cx="28575" cy="1905"/>
            </a:xfrm>
            <a:custGeom>
              <a:avLst/>
              <a:gdLst/>
              <a:ahLst/>
              <a:cxnLst/>
              <a:rect l="l" t="t" r="r" b="b"/>
              <a:pathLst>
                <a:path w="28575" h="1905">
                  <a:moveTo>
                    <a:pt x="-761" y="754"/>
                  </a:moveTo>
                  <a:lnTo>
                    <a:pt x="28955" y="754"/>
                  </a:lnTo>
                </a:path>
              </a:pathLst>
            </a:custGeom>
            <a:ln w="3175">
              <a:solidFill>
                <a:srgbClr val="000000"/>
              </a:solidFill>
            </a:ln>
          </p:spPr>
          <p:txBody>
            <a:bodyPr wrap="square" lIns="0" tIns="0" rIns="0" bIns="0" rtlCol="0"/>
            <a:lstStyle/>
            <a:p>
              <a:endParaRPr sz="1227"/>
            </a:p>
          </p:txBody>
        </p:sp>
        <p:sp>
          <p:nvSpPr>
            <p:cNvPr id="308" name="object 308"/>
            <p:cNvSpPr/>
            <p:nvPr/>
          </p:nvSpPr>
          <p:spPr>
            <a:xfrm>
              <a:off x="2285908" y="2213899"/>
              <a:ext cx="200025" cy="6350"/>
            </a:xfrm>
            <a:custGeom>
              <a:avLst/>
              <a:gdLst/>
              <a:ahLst/>
              <a:cxnLst/>
              <a:rect l="l" t="t" r="r" b="b"/>
              <a:pathLst>
                <a:path w="200025" h="6350">
                  <a:moveTo>
                    <a:pt x="199643" y="6111"/>
                  </a:moveTo>
                  <a:lnTo>
                    <a:pt x="171449" y="5333"/>
                  </a:lnTo>
                </a:path>
                <a:path w="200025" h="6350">
                  <a:moveTo>
                    <a:pt x="142478" y="4571"/>
                  </a:moveTo>
                  <a:lnTo>
                    <a:pt x="114299" y="3809"/>
                  </a:lnTo>
                </a:path>
                <a:path w="200025" h="6350">
                  <a:moveTo>
                    <a:pt x="85343" y="2285"/>
                  </a:moveTo>
                  <a:lnTo>
                    <a:pt x="57134" y="1523"/>
                  </a:lnTo>
                </a:path>
                <a:path w="200025" h="6350">
                  <a:moveTo>
                    <a:pt x="28193" y="761"/>
                  </a:moveTo>
                  <a:lnTo>
                    <a:pt x="0" y="0"/>
                  </a:lnTo>
                </a:path>
              </a:pathLst>
            </a:custGeom>
            <a:ln w="3175">
              <a:solidFill>
                <a:srgbClr val="000000"/>
              </a:solidFill>
            </a:ln>
          </p:spPr>
          <p:txBody>
            <a:bodyPr wrap="square" lIns="0" tIns="0" rIns="0" bIns="0" rtlCol="0"/>
            <a:lstStyle/>
            <a:p>
              <a:endParaRPr sz="1227"/>
            </a:p>
          </p:txBody>
        </p:sp>
        <p:sp>
          <p:nvSpPr>
            <p:cNvPr id="309" name="object 309"/>
            <p:cNvSpPr/>
            <p:nvPr/>
          </p:nvSpPr>
          <p:spPr>
            <a:xfrm>
              <a:off x="2228743" y="2211628"/>
              <a:ext cx="28575" cy="1905"/>
            </a:xfrm>
            <a:custGeom>
              <a:avLst/>
              <a:gdLst/>
              <a:ahLst/>
              <a:cxnLst/>
              <a:rect l="l" t="t" r="r" b="b"/>
              <a:pathLst>
                <a:path w="28575" h="1905">
                  <a:moveTo>
                    <a:pt x="-761" y="754"/>
                  </a:moveTo>
                  <a:lnTo>
                    <a:pt x="28971" y="754"/>
                  </a:lnTo>
                </a:path>
              </a:pathLst>
            </a:custGeom>
            <a:ln w="3175">
              <a:solidFill>
                <a:srgbClr val="000000"/>
              </a:solidFill>
            </a:ln>
          </p:spPr>
          <p:txBody>
            <a:bodyPr wrap="square" lIns="0" tIns="0" rIns="0" bIns="0" rtlCol="0"/>
            <a:lstStyle/>
            <a:p>
              <a:endParaRPr sz="1227"/>
            </a:p>
          </p:txBody>
        </p:sp>
        <p:sp>
          <p:nvSpPr>
            <p:cNvPr id="310" name="object 310"/>
            <p:cNvSpPr/>
            <p:nvPr/>
          </p:nvSpPr>
          <p:spPr>
            <a:xfrm>
              <a:off x="1936912" y="2202469"/>
              <a:ext cx="2440305" cy="511809"/>
            </a:xfrm>
            <a:custGeom>
              <a:avLst/>
              <a:gdLst/>
              <a:ahLst/>
              <a:cxnLst/>
              <a:rect l="l" t="t" r="r" b="b"/>
              <a:pathLst>
                <a:path w="2440304" h="511810">
                  <a:moveTo>
                    <a:pt x="262889" y="8381"/>
                  </a:moveTo>
                  <a:lnTo>
                    <a:pt x="234695" y="7619"/>
                  </a:lnTo>
                </a:path>
                <a:path w="2440304" h="511810">
                  <a:moveTo>
                    <a:pt x="206501" y="6857"/>
                  </a:moveTo>
                  <a:lnTo>
                    <a:pt x="177545" y="6095"/>
                  </a:lnTo>
                </a:path>
                <a:path w="2440304" h="511810">
                  <a:moveTo>
                    <a:pt x="149351" y="4571"/>
                  </a:moveTo>
                  <a:lnTo>
                    <a:pt x="120380" y="3809"/>
                  </a:lnTo>
                </a:path>
                <a:path w="2440304" h="511810">
                  <a:moveTo>
                    <a:pt x="92201" y="3047"/>
                  </a:moveTo>
                  <a:lnTo>
                    <a:pt x="63245" y="2285"/>
                  </a:lnTo>
                </a:path>
                <a:path w="2440304" h="511810">
                  <a:moveTo>
                    <a:pt x="35051" y="1539"/>
                  </a:moveTo>
                  <a:lnTo>
                    <a:pt x="0" y="0"/>
                  </a:lnTo>
                </a:path>
                <a:path w="2440304" h="511810">
                  <a:moveTo>
                    <a:pt x="2439161" y="78485"/>
                  </a:moveTo>
                  <a:lnTo>
                    <a:pt x="2439161" y="111267"/>
                  </a:lnTo>
                </a:path>
                <a:path w="2440304" h="511810">
                  <a:moveTo>
                    <a:pt x="2439161" y="140207"/>
                  </a:moveTo>
                  <a:lnTo>
                    <a:pt x="2439161" y="168401"/>
                  </a:lnTo>
                </a:path>
                <a:path w="2440304" h="511810">
                  <a:moveTo>
                    <a:pt x="2439161" y="197357"/>
                  </a:moveTo>
                  <a:lnTo>
                    <a:pt x="2439161" y="225551"/>
                  </a:lnTo>
                </a:path>
                <a:path w="2440304" h="511810">
                  <a:moveTo>
                    <a:pt x="2439161" y="254507"/>
                  </a:moveTo>
                  <a:lnTo>
                    <a:pt x="2439161" y="282701"/>
                  </a:lnTo>
                </a:path>
                <a:path w="2440304" h="511810">
                  <a:moveTo>
                    <a:pt x="2439161" y="311673"/>
                  </a:moveTo>
                  <a:lnTo>
                    <a:pt x="2439161" y="339851"/>
                  </a:lnTo>
                </a:path>
                <a:path w="2440304" h="511810">
                  <a:moveTo>
                    <a:pt x="2439161" y="368807"/>
                  </a:moveTo>
                  <a:lnTo>
                    <a:pt x="2439161" y="397001"/>
                  </a:lnTo>
                </a:path>
                <a:path w="2440304" h="511810">
                  <a:moveTo>
                    <a:pt x="2439161" y="425957"/>
                  </a:moveTo>
                  <a:lnTo>
                    <a:pt x="2439161" y="454151"/>
                  </a:lnTo>
                </a:path>
                <a:path w="2440304" h="511810">
                  <a:moveTo>
                    <a:pt x="2439161" y="482345"/>
                  </a:moveTo>
                  <a:lnTo>
                    <a:pt x="2439923" y="511317"/>
                  </a:lnTo>
                </a:path>
              </a:pathLst>
            </a:custGeom>
            <a:ln w="3175">
              <a:solidFill>
                <a:srgbClr val="000000"/>
              </a:solidFill>
            </a:ln>
          </p:spPr>
          <p:txBody>
            <a:bodyPr wrap="square" lIns="0" tIns="0" rIns="0" bIns="0" rtlCol="0"/>
            <a:lstStyle/>
            <a:p>
              <a:endParaRPr sz="1227"/>
            </a:p>
          </p:txBody>
        </p:sp>
        <p:sp>
          <p:nvSpPr>
            <p:cNvPr id="311" name="object 311"/>
            <p:cNvSpPr/>
            <p:nvPr/>
          </p:nvSpPr>
          <p:spPr>
            <a:xfrm>
              <a:off x="4376836" y="2741965"/>
              <a:ext cx="0" cy="1004569"/>
            </a:xfrm>
            <a:custGeom>
              <a:avLst/>
              <a:gdLst/>
              <a:ahLst/>
              <a:cxnLst/>
              <a:rect l="l" t="t" r="r" b="b"/>
              <a:pathLst>
                <a:path h="1004570">
                  <a:moveTo>
                    <a:pt x="0" y="0"/>
                  </a:moveTo>
                  <a:lnTo>
                    <a:pt x="0" y="1004315"/>
                  </a:lnTo>
                </a:path>
              </a:pathLst>
            </a:custGeom>
            <a:ln w="3175">
              <a:solidFill>
                <a:srgbClr val="000000"/>
              </a:solidFill>
              <a:prstDash val="sysDash"/>
            </a:ln>
          </p:spPr>
          <p:txBody>
            <a:bodyPr wrap="square" lIns="0" tIns="0" rIns="0" bIns="0" rtlCol="0"/>
            <a:lstStyle/>
            <a:p>
              <a:endParaRPr sz="1227"/>
            </a:p>
          </p:txBody>
        </p:sp>
        <p:sp>
          <p:nvSpPr>
            <p:cNvPr id="312" name="object 312"/>
            <p:cNvSpPr/>
            <p:nvPr/>
          </p:nvSpPr>
          <p:spPr>
            <a:xfrm>
              <a:off x="3152287" y="5020345"/>
              <a:ext cx="1905" cy="2685415"/>
            </a:xfrm>
            <a:custGeom>
              <a:avLst/>
              <a:gdLst/>
              <a:ahLst/>
              <a:cxnLst/>
              <a:rect l="l" t="t" r="r" b="b"/>
              <a:pathLst>
                <a:path w="1905" h="2685415">
                  <a:moveTo>
                    <a:pt x="1539" y="2685272"/>
                  </a:moveTo>
                  <a:lnTo>
                    <a:pt x="1539" y="2628137"/>
                  </a:lnTo>
                </a:path>
                <a:path w="1905" h="2685415">
                  <a:moveTo>
                    <a:pt x="1539" y="2570987"/>
                  </a:moveTo>
                  <a:lnTo>
                    <a:pt x="1539" y="2513837"/>
                  </a:lnTo>
                </a:path>
                <a:path w="1905" h="2685415">
                  <a:moveTo>
                    <a:pt x="761" y="2456687"/>
                  </a:moveTo>
                  <a:lnTo>
                    <a:pt x="761" y="2285237"/>
                  </a:lnTo>
                </a:path>
                <a:path w="1905" h="2685415">
                  <a:moveTo>
                    <a:pt x="761" y="2228087"/>
                  </a:moveTo>
                  <a:lnTo>
                    <a:pt x="761" y="2170937"/>
                  </a:lnTo>
                </a:path>
                <a:path w="1905" h="2685415">
                  <a:moveTo>
                    <a:pt x="761" y="2114549"/>
                  </a:moveTo>
                  <a:lnTo>
                    <a:pt x="761" y="2057399"/>
                  </a:lnTo>
                </a:path>
                <a:path w="1905" h="2685415">
                  <a:moveTo>
                    <a:pt x="761" y="2000249"/>
                  </a:moveTo>
                  <a:lnTo>
                    <a:pt x="761" y="1828784"/>
                  </a:lnTo>
                </a:path>
                <a:path w="1905" h="2685415">
                  <a:moveTo>
                    <a:pt x="761" y="1771649"/>
                  </a:moveTo>
                  <a:lnTo>
                    <a:pt x="761" y="1714499"/>
                  </a:lnTo>
                </a:path>
                <a:path w="1905" h="2685415">
                  <a:moveTo>
                    <a:pt x="761" y="1657349"/>
                  </a:moveTo>
                  <a:lnTo>
                    <a:pt x="761" y="1600199"/>
                  </a:lnTo>
                </a:path>
                <a:path w="1905" h="2685415">
                  <a:moveTo>
                    <a:pt x="761" y="1543049"/>
                  </a:moveTo>
                  <a:lnTo>
                    <a:pt x="761" y="1371599"/>
                  </a:lnTo>
                </a:path>
                <a:path w="1905" h="2685415">
                  <a:moveTo>
                    <a:pt x="761" y="1314449"/>
                  </a:moveTo>
                  <a:lnTo>
                    <a:pt x="761" y="1257299"/>
                  </a:lnTo>
                </a:path>
                <a:path w="1905" h="2685415">
                  <a:moveTo>
                    <a:pt x="0" y="1200149"/>
                  </a:moveTo>
                  <a:lnTo>
                    <a:pt x="0" y="1142999"/>
                  </a:lnTo>
                </a:path>
                <a:path w="1905" h="2685415">
                  <a:moveTo>
                    <a:pt x="0" y="1085849"/>
                  </a:moveTo>
                  <a:lnTo>
                    <a:pt x="0" y="914399"/>
                  </a:lnTo>
                </a:path>
                <a:path w="1905" h="2685415">
                  <a:moveTo>
                    <a:pt x="0" y="857249"/>
                  </a:moveTo>
                  <a:lnTo>
                    <a:pt x="0" y="800099"/>
                  </a:lnTo>
                </a:path>
                <a:path w="1905" h="2685415">
                  <a:moveTo>
                    <a:pt x="0" y="742949"/>
                  </a:moveTo>
                  <a:lnTo>
                    <a:pt x="0" y="685799"/>
                  </a:lnTo>
                </a:path>
                <a:path w="1905" h="2685415">
                  <a:moveTo>
                    <a:pt x="0" y="628649"/>
                  </a:moveTo>
                  <a:lnTo>
                    <a:pt x="0" y="457199"/>
                  </a:lnTo>
                </a:path>
                <a:path w="1905" h="2685415">
                  <a:moveTo>
                    <a:pt x="0" y="400049"/>
                  </a:moveTo>
                  <a:lnTo>
                    <a:pt x="0" y="342899"/>
                  </a:lnTo>
                </a:path>
                <a:path w="1905" h="2685415">
                  <a:moveTo>
                    <a:pt x="0" y="285749"/>
                  </a:moveTo>
                  <a:lnTo>
                    <a:pt x="0" y="228599"/>
                  </a:lnTo>
                </a:path>
                <a:path w="1905" h="2685415">
                  <a:moveTo>
                    <a:pt x="0" y="171449"/>
                  </a:moveTo>
                  <a:lnTo>
                    <a:pt x="0" y="0"/>
                  </a:lnTo>
                </a:path>
              </a:pathLst>
            </a:custGeom>
            <a:ln w="10667">
              <a:solidFill>
                <a:srgbClr val="000000"/>
              </a:solidFill>
            </a:ln>
          </p:spPr>
          <p:txBody>
            <a:bodyPr wrap="square" lIns="0" tIns="0" rIns="0" bIns="0" rtlCol="0"/>
            <a:lstStyle/>
            <a:p>
              <a:endParaRPr sz="1227"/>
            </a:p>
          </p:txBody>
        </p:sp>
        <p:sp>
          <p:nvSpPr>
            <p:cNvPr id="313" name="object 313"/>
            <p:cNvSpPr/>
            <p:nvPr/>
          </p:nvSpPr>
          <p:spPr>
            <a:xfrm>
              <a:off x="3151540" y="4906807"/>
              <a:ext cx="1270" cy="57150"/>
            </a:xfrm>
            <a:custGeom>
              <a:avLst/>
              <a:gdLst/>
              <a:ahLst/>
              <a:cxnLst/>
              <a:rect l="l" t="t" r="r" b="b"/>
              <a:pathLst>
                <a:path w="1269" h="57150">
                  <a:moveTo>
                    <a:pt x="373" y="-5333"/>
                  </a:moveTo>
                  <a:lnTo>
                    <a:pt x="373" y="62483"/>
                  </a:lnTo>
                </a:path>
              </a:pathLst>
            </a:custGeom>
            <a:ln w="11414">
              <a:solidFill>
                <a:srgbClr val="000000"/>
              </a:solidFill>
            </a:ln>
          </p:spPr>
          <p:txBody>
            <a:bodyPr wrap="square" lIns="0" tIns="0" rIns="0" bIns="0" rtlCol="0"/>
            <a:lstStyle/>
            <a:p>
              <a:endParaRPr sz="1227"/>
            </a:p>
          </p:txBody>
        </p:sp>
        <p:sp>
          <p:nvSpPr>
            <p:cNvPr id="314" name="object 314"/>
            <p:cNvSpPr/>
            <p:nvPr/>
          </p:nvSpPr>
          <p:spPr>
            <a:xfrm>
              <a:off x="2932846" y="3628948"/>
              <a:ext cx="3576320" cy="4425950"/>
            </a:xfrm>
            <a:custGeom>
              <a:avLst/>
              <a:gdLst/>
              <a:ahLst/>
              <a:cxnLst/>
              <a:rect l="l" t="t" r="r" b="b"/>
              <a:pathLst>
                <a:path w="3576320" h="4425950">
                  <a:moveTo>
                    <a:pt x="218693" y="1220708"/>
                  </a:moveTo>
                  <a:lnTo>
                    <a:pt x="218693" y="1163558"/>
                  </a:lnTo>
                </a:path>
                <a:path w="3576320" h="4425950">
                  <a:moveTo>
                    <a:pt x="218693" y="1106408"/>
                  </a:moveTo>
                  <a:lnTo>
                    <a:pt x="218693" y="934958"/>
                  </a:lnTo>
                </a:path>
                <a:path w="3576320" h="4425950">
                  <a:moveTo>
                    <a:pt x="218693" y="877808"/>
                  </a:moveTo>
                  <a:lnTo>
                    <a:pt x="218693" y="820658"/>
                  </a:lnTo>
                </a:path>
                <a:path w="3576320" h="4425950">
                  <a:moveTo>
                    <a:pt x="218693" y="763508"/>
                  </a:moveTo>
                  <a:lnTo>
                    <a:pt x="218693" y="706358"/>
                  </a:lnTo>
                </a:path>
                <a:path w="3576320" h="4425950">
                  <a:moveTo>
                    <a:pt x="218693" y="649208"/>
                  </a:moveTo>
                  <a:lnTo>
                    <a:pt x="218693" y="477758"/>
                  </a:lnTo>
                </a:path>
                <a:path w="3576320" h="4425950">
                  <a:moveTo>
                    <a:pt x="218693" y="420608"/>
                  </a:moveTo>
                  <a:lnTo>
                    <a:pt x="218693" y="363473"/>
                  </a:lnTo>
                </a:path>
                <a:path w="3576320" h="4425950">
                  <a:moveTo>
                    <a:pt x="218693" y="306308"/>
                  </a:moveTo>
                  <a:lnTo>
                    <a:pt x="218693" y="249158"/>
                  </a:lnTo>
                </a:path>
                <a:path w="3576320" h="4425950">
                  <a:moveTo>
                    <a:pt x="217931" y="6842"/>
                  </a:moveTo>
                  <a:lnTo>
                    <a:pt x="0" y="0"/>
                  </a:lnTo>
                </a:path>
                <a:path w="3576320" h="4425950">
                  <a:moveTo>
                    <a:pt x="218693" y="192008"/>
                  </a:moveTo>
                  <a:lnTo>
                    <a:pt x="217931" y="6842"/>
                  </a:lnTo>
                </a:path>
                <a:path w="3576320" h="4425950">
                  <a:moveTo>
                    <a:pt x="3576035" y="4425680"/>
                  </a:moveTo>
                  <a:lnTo>
                    <a:pt x="3532586" y="4114784"/>
                  </a:lnTo>
                </a:path>
                <a:path w="3576320" h="4425950">
                  <a:moveTo>
                    <a:pt x="3372581" y="4292315"/>
                  </a:moveTo>
                  <a:lnTo>
                    <a:pt x="3372581" y="4419569"/>
                  </a:lnTo>
                </a:path>
                <a:path w="3576320" h="4425950">
                  <a:moveTo>
                    <a:pt x="3576035" y="4425680"/>
                  </a:moveTo>
                  <a:lnTo>
                    <a:pt x="3345972" y="4418822"/>
                  </a:lnTo>
                </a:path>
                <a:path w="3576320" h="4425950">
                  <a:moveTo>
                    <a:pt x="3372581" y="4063730"/>
                  </a:moveTo>
                  <a:lnTo>
                    <a:pt x="3372581" y="4120880"/>
                  </a:lnTo>
                </a:path>
                <a:path w="3576320" h="4425950">
                  <a:moveTo>
                    <a:pt x="3372581" y="4069826"/>
                  </a:moveTo>
                  <a:lnTo>
                    <a:pt x="3081512" y="4059920"/>
                  </a:lnTo>
                </a:path>
              </a:pathLst>
            </a:custGeom>
            <a:ln w="10667">
              <a:solidFill>
                <a:srgbClr val="000000"/>
              </a:solidFill>
            </a:ln>
          </p:spPr>
          <p:txBody>
            <a:bodyPr wrap="square" lIns="0" tIns="0" rIns="0" bIns="0" rtlCol="0"/>
            <a:lstStyle/>
            <a:p>
              <a:endParaRPr sz="1227"/>
            </a:p>
          </p:txBody>
        </p:sp>
        <p:sp>
          <p:nvSpPr>
            <p:cNvPr id="315" name="object 315"/>
            <p:cNvSpPr/>
            <p:nvPr/>
          </p:nvSpPr>
          <p:spPr>
            <a:xfrm>
              <a:off x="5780455" y="7682773"/>
              <a:ext cx="182245" cy="3810"/>
            </a:xfrm>
            <a:custGeom>
              <a:avLst/>
              <a:gdLst/>
              <a:ahLst/>
              <a:cxnLst/>
              <a:rect l="l" t="t" r="r" b="b"/>
              <a:pathLst>
                <a:path w="182245" h="3809">
                  <a:moveTo>
                    <a:pt x="114315" y="3809"/>
                  </a:moveTo>
                  <a:lnTo>
                    <a:pt x="182102" y="3809"/>
                  </a:lnTo>
                </a:path>
                <a:path w="182245" h="3809">
                  <a:moveTo>
                    <a:pt x="0" y="0"/>
                  </a:moveTo>
                  <a:lnTo>
                    <a:pt x="67787" y="0"/>
                  </a:lnTo>
                </a:path>
              </a:pathLst>
            </a:custGeom>
            <a:ln w="12191">
              <a:solidFill>
                <a:srgbClr val="000000"/>
              </a:solidFill>
            </a:ln>
          </p:spPr>
          <p:txBody>
            <a:bodyPr wrap="square" lIns="0" tIns="0" rIns="0" bIns="0" rtlCol="0"/>
            <a:lstStyle/>
            <a:p>
              <a:endParaRPr sz="1227"/>
            </a:p>
          </p:txBody>
        </p:sp>
        <p:sp>
          <p:nvSpPr>
            <p:cNvPr id="316" name="object 316"/>
            <p:cNvSpPr/>
            <p:nvPr/>
          </p:nvSpPr>
          <p:spPr>
            <a:xfrm>
              <a:off x="5557159" y="7674391"/>
              <a:ext cx="172085" cy="5715"/>
            </a:xfrm>
            <a:custGeom>
              <a:avLst/>
              <a:gdLst/>
              <a:ahLst/>
              <a:cxnLst/>
              <a:rect l="l" t="t" r="r" b="b"/>
              <a:pathLst>
                <a:path w="172085" h="5715">
                  <a:moveTo>
                    <a:pt x="171495" y="5318"/>
                  </a:moveTo>
                  <a:lnTo>
                    <a:pt x="0" y="0"/>
                  </a:lnTo>
                </a:path>
              </a:pathLst>
            </a:custGeom>
            <a:ln w="10667">
              <a:solidFill>
                <a:srgbClr val="000000"/>
              </a:solidFill>
            </a:ln>
          </p:spPr>
          <p:txBody>
            <a:bodyPr wrap="square" lIns="0" tIns="0" rIns="0" bIns="0" rtlCol="0"/>
            <a:lstStyle/>
            <a:p>
              <a:endParaRPr sz="1227"/>
            </a:p>
          </p:txBody>
        </p:sp>
        <p:sp>
          <p:nvSpPr>
            <p:cNvPr id="317" name="object 317"/>
            <p:cNvSpPr/>
            <p:nvPr/>
          </p:nvSpPr>
          <p:spPr>
            <a:xfrm>
              <a:off x="5442859" y="7671328"/>
              <a:ext cx="57785" cy="1905"/>
            </a:xfrm>
            <a:custGeom>
              <a:avLst/>
              <a:gdLst/>
              <a:ahLst/>
              <a:cxnLst/>
              <a:rect l="l" t="t" r="r" b="b"/>
              <a:pathLst>
                <a:path w="57785" h="1904">
                  <a:moveTo>
                    <a:pt x="-5333" y="769"/>
                  </a:moveTo>
                  <a:lnTo>
                    <a:pt x="62499" y="769"/>
                  </a:lnTo>
                </a:path>
              </a:pathLst>
            </a:custGeom>
            <a:ln w="12207">
              <a:solidFill>
                <a:srgbClr val="000000"/>
              </a:solidFill>
            </a:ln>
          </p:spPr>
          <p:txBody>
            <a:bodyPr wrap="square" lIns="0" tIns="0" rIns="0" bIns="0" rtlCol="0"/>
            <a:lstStyle/>
            <a:p>
              <a:endParaRPr sz="1227"/>
            </a:p>
          </p:txBody>
        </p:sp>
        <p:sp>
          <p:nvSpPr>
            <p:cNvPr id="318" name="object 318"/>
            <p:cNvSpPr/>
            <p:nvPr/>
          </p:nvSpPr>
          <p:spPr>
            <a:xfrm>
              <a:off x="5328574" y="7667533"/>
              <a:ext cx="57150" cy="1905"/>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19" name="object 319"/>
            <p:cNvSpPr/>
            <p:nvPr/>
          </p:nvSpPr>
          <p:spPr>
            <a:xfrm>
              <a:off x="5100736" y="7659897"/>
              <a:ext cx="171450" cy="5715"/>
            </a:xfrm>
            <a:custGeom>
              <a:avLst/>
              <a:gdLst/>
              <a:ahLst/>
              <a:cxnLst/>
              <a:rect l="l" t="t" r="r" b="b"/>
              <a:pathLst>
                <a:path w="171450" h="5715">
                  <a:moveTo>
                    <a:pt x="171434" y="5349"/>
                  </a:moveTo>
                  <a:lnTo>
                    <a:pt x="0" y="0"/>
                  </a:lnTo>
                </a:path>
              </a:pathLst>
            </a:custGeom>
            <a:ln w="10667">
              <a:solidFill>
                <a:srgbClr val="000000"/>
              </a:solidFill>
            </a:ln>
          </p:spPr>
          <p:txBody>
            <a:bodyPr wrap="square" lIns="0" tIns="0" rIns="0" bIns="0" rtlCol="0"/>
            <a:lstStyle/>
            <a:p>
              <a:endParaRPr sz="1227"/>
            </a:p>
          </p:txBody>
        </p:sp>
        <p:sp>
          <p:nvSpPr>
            <p:cNvPr id="320" name="object 320"/>
            <p:cNvSpPr/>
            <p:nvPr/>
          </p:nvSpPr>
          <p:spPr>
            <a:xfrm>
              <a:off x="4866802" y="7653817"/>
              <a:ext cx="182245" cy="3810"/>
            </a:xfrm>
            <a:custGeom>
              <a:avLst/>
              <a:gdLst/>
              <a:ahLst/>
              <a:cxnLst/>
              <a:rect l="l" t="t" r="r" b="b"/>
              <a:pathLst>
                <a:path w="182245" h="3809">
                  <a:moveTo>
                    <a:pt x="114284" y="3809"/>
                  </a:moveTo>
                  <a:lnTo>
                    <a:pt x="182117" y="3809"/>
                  </a:lnTo>
                </a:path>
                <a:path w="182245" h="3809">
                  <a:moveTo>
                    <a:pt x="0" y="0"/>
                  </a:moveTo>
                  <a:lnTo>
                    <a:pt x="67817" y="0"/>
                  </a:lnTo>
                </a:path>
              </a:pathLst>
            </a:custGeom>
            <a:ln w="12191">
              <a:solidFill>
                <a:srgbClr val="000000"/>
              </a:solidFill>
            </a:ln>
          </p:spPr>
          <p:txBody>
            <a:bodyPr wrap="square" lIns="0" tIns="0" rIns="0" bIns="0" rtlCol="0"/>
            <a:lstStyle/>
            <a:p>
              <a:endParaRPr sz="1227"/>
            </a:p>
          </p:txBody>
        </p:sp>
        <p:sp>
          <p:nvSpPr>
            <p:cNvPr id="321" name="object 321"/>
            <p:cNvSpPr/>
            <p:nvPr/>
          </p:nvSpPr>
          <p:spPr>
            <a:xfrm>
              <a:off x="4643536" y="7645435"/>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22" name="object 322"/>
            <p:cNvSpPr/>
            <p:nvPr/>
          </p:nvSpPr>
          <p:spPr>
            <a:xfrm>
              <a:off x="4410349" y="7639339"/>
              <a:ext cx="181610" cy="3810"/>
            </a:xfrm>
            <a:custGeom>
              <a:avLst/>
              <a:gdLst/>
              <a:ahLst/>
              <a:cxnLst/>
              <a:rect l="l" t="t" r="r" b="b"/>
              <a:pathLst>
                <a:path w="181610" h="3809">
                  <a:moveTo>
                    <a:pt x="113537" y="3809"/>
                  </a:moveTo>
                  <a:lnTo>
                    <a:pt x="181371" y="3809"/>
                  </a:lnTo>
                </a:path>
                <a:path w="181610" h="3809">
                  <a:moveTo>
                    <a:pt x="0" y="0"/>
                  </a:moveTo>
                  <a:lnTo>
                    <a:pt x="67071" y="0"/>
                  </a:lnTo>
                </a:path>
              </a:pathLst>
            </a:custGeom>
            <a:ln w="12191">
              <a:solidFill>
                <a:srgbClr val="000000"/>
              </a:solidFill>
            </a:ln>
          </p:spPr>
          <p:txBody>
            <a:bodyPr wrap="square" lIns="0" tIns="0" rIns="0" bIns="0" rtlCol="0"/>
            <a:lstStyle/>
            <a:p>
              <a:endParaRPr sz="1227"/>
            </a:p>
          </p:txBody>
        </p:sp>
        <p:sp>
          <p:nvSpPr>
            <p:cNvPr id="323" name="object 323"/>
            <p:cNvSpPr/>
            <p:nvPr/>
          </p:nvSpPr>
          <p:spPr>
            <a:xfrm>
              <a:off x="4187098" y="7630957"/>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24" name="object 324"/>
            <p:cNvSpPr/>
            <p:nvPr/>
          </p:nvSpPr>
          <p:spPr>
            <a:xfrm>
              <a:off x="4072798" y="7627132"/>
              <a:ext cx="57150" cy="2540"/>
            </a:xfrm>
            <a:custGeom>
              <a:avLst/>
              <a:gdLst/>
              <a:ahLst/>
              <a:cxnLst/>
              <a:rect l="l" t="t" r="r" b="b"/>
              <a:pathLst>
                <a:path w="57150" h="2540">
                  <a:moveTo>
                    <a:pt x="-5333" y="1150"/>
                  </a:moveTo>
                  <a:lnTo>
                    <a:pt x="62468" y="1150"/>
                  </a:lnTo>
                </a:path>
              </a:pathLst>
            </a:custGeom>
            <a:ln w="12969">
              <a:solidFill>
                <a:srgbClr val="000000"/>
              </a:solidFill>
            </a:ln>
          </p:spPr>
          <p:txBody>
            <a:bodyPr wrap="square" lIns="0" tIns="0" rIns="0" bIns="0" rtlCol="0"/>
            <a:lstStyle/>
            <a:p>
              <a:endParaRPr sz="1227"/>
            </a:p>
          </p:txBody>
        </p:sp>
        <p:sp>
          <p:nvSpPr>
            <p:cNvPr id="325" name="object 325"/>
            <p:cNvSpPr/>
            <p:nvPr/>
          </p:nvSpPr>
          <p:spPr>
            <a:xfrm>
              <a:off x="3958483" y="7624099"/>
              <a:ext cx="57785" cy="1905"/>
            </a:xfrm>
            <a:custGeom>
              <a:avLst/>
              <a:gdLst/>
              <a:ahLst/>
              <a:cxnLst/>
              <a:rect l="l" t="t" r="r" b="b"/>
              <a:pathLst>
                <a:path w="57785" h="1904">
                  <a:moveTo>
                    <a:pt x="-5333" y="761"/>
                  </a:moveTo>
                  <a:lnTo>
                    <a:pt x="62499" y="761"/>
                  </a:lnTo>
                </a:path>
              </a:pathLst>
            </a:custGeom>
            <a:ln w="12191">
              <a:solidFill>
                <a:srgbClr val="000000"/>
              </a:solidFill>
            </a:ln>
          </p:spPr>
          <p:txBody>
            <a:bodyPr wrap="square" lIns="0" tIns="0" rIns="0" bIns="0" rtlCol="0"/>
            <a:lstStyle/>
            <a:p>
              <a:endParaRPr sz="1227"/>
            </a:p>
          </p:txBody>
        </p:sp>
        <p:sp>
          <p:nvSpPr>
            <p:cNvPr id="326" name="object 326"/>
            <p:cNvSpPr/>
            <p:nvPr/>
          </p:nvSpPr>
          <p:spPr>
            <a:xfrm>
              <a:off x="3729898" y="7616479"/>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27" name="object 327"/>
            <p:cNvSpPr/>
            <p:nvPr/>
          </p:nvSpPr>
          <p:spPr>
            <a:xfrm>
              <a:off x="3615598" y="7612669"/>
              <a:ext cx="57150" cy="2540"/>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28" name="object 328"/>
            <p:cNvSpPr/>
            <p:nvPr/>
          </p:nvSpPr>
          <p:spPr>
            <a:xfrm>
              <a:off x="3502060" y="7609606"/>
              <a:ext cx="56515" cy="1905"/>
            </a:xfrm>
            <a:custGeom>
              <a:avLst/>
              <a:gdLst/>
              <a:ahLst/>
              <a:cxnLst/>
              <a:rect l="l" t="t" r="r" b="b"/>
              <a:pathLst>
                <a:path w="56514" h="1904">
                  <a:moveTo>
                    <a:pt x="-5333" y="769"/>
                  </a:moveTo>
                  <a:lnTo>
                    <a:pt x="61721" y="769"/>
                  </a:lnTo>
                </a:path>
              </a:pathLst>
            </a:custGeom>
            <a:ln w="12207">
              <a:solidFill>
                <a:srgbClr val="000000"/>
              </a:solidFill>
            </a:ln>
          </p:spPr>
          <p:txBody>
            <a:bodyPr wrap="square" lIns="0" tIns="0" rIns="0" bIns="0" rtlCol="0"/>
            <a:lstStyle/>
            <a:p>
              <a:endParaRPr sz="1227"/>
            </a:p>
          </p:txBody>
        </p:sp>
        <p:sp>
          <p:nvSpPr>
            <p:cNvPr id="329" name="object 329"/>
            <p:cNvSpPr/>
            <p:nvPr/>
          </p:nvSpPr>
          <p:spPr>
            <a:xfrm>
              <a:off x="3153826" y="7598191"/>
              <a:ext cx="2382520" cy="426084"/>
            </a:xfrm>
            <a:custGeom>
              <a:avLst/>
              <a:gdLst/>
              <a:ahLst/>
              <a:cxnLst/>
              <a:rect l="l" t="t" r="r" b="b"/>
              <a:pathLst>
                <a:path w="2382520" h="426084">
                  <a:moveTo>
                    <a:pt x="291083" y="9143"/>
                  </a:moveTo>
                  <a:lnTo>
                    <a:pt x="0" y="0"/>
                  </a:lnTo>
                </a:path>
                <a:path w="2382520" h="426084">
                  <a:moveTo>
                    <a:pt x="2382011" y="425942"/>
                  </a:moveTo>
                  <a:lnTo>
                    <a:pt x="2151872" y="418337"/>
                  </a:lnTo>
                </a:path>
                <a:path w="2382520" h="426084">
                  <a:moveTo>
                    <a:pt x="2151872" y="418337"/>
                  </a:moveTo>
                  <a:lnTo>
                    <a:pt x="1903475" y="410717"/>
                  </a:lnTo>
                </a:path>
              </a:pathLst>
            </a:custGeom>
            <a:ln w="10667">
              <a:solidFill>
                <a:srgbClr val="000000"/>
              </a:solidFill>
            </a:ln>
          </p:spPr>
          <p:txBody>
            <a:bodyPr wrap="square" lIns="0" tIns="0" rIns="0" bIns="0" rtlCol="0"/>
            <a:lstStyle/>
            <a:p>
              <a:endParaRPr sz="1227"/>
            </a:p>
          </p:txBody>
        </p:sp>
        <p:sp>
          <p:nvSpPr>
            <p:cNvPr id="330" name="object 330"/>
            <p:cNvSpPr/>
            <p:nvPr/>
          </p:nvSpPr>
          <p:spPr>
            <a:xfrm>
              <a:off x="4943749" y="8005099"/>
              <a:ext cx="56515" cy="2540"/>
            </a:xfrm>
            <a:custGeom>
              <a:avLst/>
              <a:gdLst/>
              <a:ahLst/>
              <a:cxnLst/>
              <a:rect l="l" t="t" r="r" b="b"/>
              <a:pathLst>
                <a:path w="56514" h="2540">
                  <a:moveTo>
                    <a:pt x="-5333" y="1135"/>
                  </a:moveTo>
                  <a:lnTo>
                    <a:pt x="61737" y="1135"/>
                  </a:lnTo>
                </a:path>
              </a:pathLst>
            </a:custGeom>
            <a:ln w="12938">
              <a:solidFill>
                <a:srgbClr val="000000"/>
              </a:solidFill>
            </a:ln>
          </p:spPr>
          <p:txBody>
            <a:bodyPr wrap="square" lIns="0" tIns="0" rIns="0" bIns="0" rtlCol="0"/>
            <a:lstStyle/>
            <a:p>
              <a:endParaRPr sz="1227"/>
            </a:p>
          </p:txBody>
        </p:sp>
        <p:sp>
          <p:nvSpPr>
            <p:cNvPr id="331" name="object 331"/>
            <p:cNvSpPr/>
            <p:nvPr/>
          </p:nvSpPr>
          <p:spPr>
            <a:xfrm>
              <a:off x="4829464" y="8001289"/>
              <a:ext cx="57150" cy="2540"/>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32" name="object 332"/>
            <p:cNvSpPr/>
            <p:nvPr/>
          </p:nvSpPr>
          <p:spPr>
            <a:xfrm>
              <a:off x="4600864" y="7994431"/>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33" name="object 333"/>
            <p:cNvSpPr/>
            <p:nvPr/>
          </p:nvSpPr>
          <p:spPr>
            <a:xfrm>
              <a:off x="4486549" y="7990606"/>
              <a:ext cx="57150" cy="2540"/>
            </a:xfrm>
            <a:custGeom>
              <a:avLst/>
              <a:gdLst/>
              <a:ahLst/>
              <a:cxnLst/>
              <a:rect l="l" t="t" r="r" b="b"/>
              <a:pathLst>
                <a:path w="57150" h="2540">
                  <a:moveTo>
                    <a:pt x="-5333" y="1150"/>
                  </a:moveTo>
                  <a:lnTo>
                    <a:pt x="62483" y="1150"/>
                  </a:lnTo>
                </a:path>
              </a:pathLst>
            </a:custGeom>
            <a:ln w="12969">
              <a:solidFill>
                <a:srgbClr val="000000"/>
              </a:solidFill>
            </a:ln>
          </p:spPr>
          <p:txBody>
            <a:bodyPr wrap="square" lIns="0" tIns="0" rIns="0" bIns="0" rtlCol="0"/>
            <a:lstStyle/>
            <a:p>
              <a:endParaRPr sz="1227"/>
            </a:p>
          </p:txBody>
        </p:sp>
        <p:sp>
          <p:nvSpPr>
            <p:cNvPr id="334" name="object 334"/>
            <p:cNvSpPr/>
            <p:nvPr/>
          </p:nvSpPr>
          <p:spPr>
            <a:xfrm>
              <a:off x="4372249" y="7986811"/>
              <a:ext cx="57785" cy="2540"/>
            </a:xfrm>
            <a:custGeom>
              <a:avLst/>
              <a:gdLst/>
              <a:ahLst/>
              <a:cxnLst/>
              <a:rect l="l" t="t" r="r" b="b"/>
              <a:pathLst>
                <a:path w="57785" h="2540">
                  <a:moveTo>
                    <a:pt x="-5333" y="1135"/>
                  </a:moveTo>
                  <a:lnTo>
                    <a:pt x="62499" y="1135"/>
                  </a:lnTo>
                </a:path>
              </a:pathLst>
            </a:custGeom>
            <a:ln w="12938">
              <a:solidFill>
                <a:srgbClr val="000000"/>
              </a:solidFill>
            </a:ln>
          </p:spPr>
          <p:txBody>
            <a:bodyPr wrap="square" lIns="0" tIns="0" rIns="0" bIns="0" rtlCol="0"/>
            <a:lstStyle/>
            <a:p>
              <a:endParaRPr sz="1227"/>
            </a:p>
          </p:txBody>
        </p:sp>
        <p:sp>
          <p:nvSpPr>
            <p:cNvPr id="335" name="object 335"/>
            <p:cNvSpPr/>
            <p:nvPr/>
          </p:nvSpPr>
          <p:spPr>
            <a:xfrm>
              <a:off x="4143664" y="7979953"/>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36" name="object 336"/>
            <p:cNvSpPr/>
            <p:nvPr/>
          </p:nvSpPr>
          <p:spPr>
            <a:xfrm>
              <a:off x="4030126" y="7976143"/>
              <a:ext cx="56515" cy="1905"/>
            </a:xfrm>
            <a:custGeom>
              <a:avLst/>
              <a:gdLst/>
              <a:ahLst/>
              <a:cxnLst/>
              <a:rect l="l" t="t" r="r" b="b"/>
              <a:pathLst>
                <a:path w="56514" h="1904">
                  <a:moveTo>
                    <a:pt x="-5333" y="761"/>
                  </a:moveTo>
                  <a:lnTo>
                    <a:pt x="61721" y="761"/>
                  </a:lnTo>
                </a:path>
              </a:pathLst>
            </a:custGeom>
            <a:ln w="12191">
              <a:solidFill>
                <a:srgbClr val="000000"/>
              </a:solidFill>
            </a:ln>
          </p:spPr>
          <p:txBody>
            <a:bodyPr wrap="square" lIns="0" tIns="0" rIns="0" bIns="0" rtlCol="0"/>
            <a:lstStyle/>
            <a:p>
              <a:endParaRPr sz="1227"/>
            </a:p>
          </p:txBody>
        </p:sp>
        <p:sp>
          <p:nvSpPr>
            <p:cNvPr id="337" name="object 337"/>
            <p:cNvSpPr/>
            <p:nvPr/>
          </p:nvSpPr>
          <p:spPr>
            <a:xfrm>
              <a:off x="3915811" y="7972318"/>
              <a:ext cx="57785" cy="2540"/>
            </a:xfrm>
            <a:custGeom>
              <a:avLst/>
              <a:gdLst/>
              <a:ahLst/>
              <a:cxnLst/>
              <a:rect l="l" t="t" r="r" b="b"/>
              <a:pathLst>
                <a:path w="57785" h="2540">
                  <a:moveTo>
                    <a:pt x="-5333" y="1150"/>
                  </a:moveTo>
                  <a:lnTo>
                    <a:pt x="62499" y="1150"/>
                  </a:lnTo>
                </a:path>
              </a:pathLst>
            </a:custGeom>
            <a:ln w="12969">
              <a:solidFill>
                <a:srgbClr val="000000"/>
              </a:solidFill>
            </a:ln>
          </p:spPr>
          <p:txBody>
            <a:bodyPr wrap="square" lIns="0" tIns="0" rIns="0" bIns="0" rtlCol="0"/>
            <a:lstStyle/>
            <a:p>
              <a:endParaRPr sz="1227"/>
            </a:p>
          </p:txBody>
        </p:sp>
        <p:sp>
          <p:nvSpPr>
            <p:cNvPr id="338" name="object 338"/>
            <p:cNvSpPr/>
            <p:nvPr/>
          </p:nvSpPr>
          <p:spPr>
            <a:xfrm>
              <a:off x="3687226" y="7965475"/>
              <a:ext cx="171450" cy="5715"/>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39" name="object 339"/>
            <p:cNvSpPr/>
            <p:nvPr/>
          </p:nvSpPr>
          <p:spPr>
            <a:xfrm>
              <a:off x="3572926" y="7961665"/>
              <a:ext cx="57150" cy="1905"/>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340" name="object 340"/>
            <p:cNvSpPr/>
            <p:nvPr/>
          </p:nvSpPr>
          <p:spPr>
            <a:xfrm>
              <a:off x="3458626" y="7957855"/>
              <a:ext cx="57150" cy="2540"/>
            </a:xfrm>
            <a:custGeom>
              <a:avLst/>
              <a:gdLst/>
              <a:ahLst/>
              <a:cxnLst/>
              <a:rect l="l" t="t" r="r" b="b"/>
              <a:pathLst>
                <a:path w="57150" h="2540">
                  <a:moveTo>
                    <a:pt x="-5333" y="1142"/>
                  </a:moveTo>
                  <a:lnTo>
                    <a:pt x="62468" y="1142"/>
                  </a:lnTo>
                </a:path>
              </a:pathLst>
            </a:custGeom>
            <a:ln w="12953">
              <a:solidFill>
                <a:srgbClr val="000000"/>
              </a:solidFill>
            </a:ln>
          </p:spPr>
          <p:txBody>
            <a:bodyPr wrap="square" lIns="0" tIns="0" rIns="0" bIns="0" rtlCol="0"/>
            <a:lstStyle/>
            <a:p>
              <a:endParaRPr sz="1227"/>
            </a:p>
          </p:txBody>
        </p:sp>
        <p:sp>
          <p:nvSpPr>
            <p:cNvPr id="341" name="object 341"/>
            <p:cNvSpPr/>
            <p:nvPr/>
          </p:nvSpPr>
          <p:spPr>
            <a:xfrm>
              <a:off x="3153826" y="7762783"/>
              <a:ext cx="247650" cy="193675"/>
            </a:xfrm>
            <a:custGeom>
              <a:avLst/>
              <a:gdLst/>
              <a:ahLst/>
              <a:cxnLst/>
              <a:rect l="l" t="t" r="r" b="b"/>
              <a:pathLst>
                <a:path w="247650" h="193675">
                  <a:moveTo>
                    <a:pt x="0" y="185927"/>
                  </a:moveTo>
                  <a:lnTo>
                    <a:pt x="0" y="0"/>
                  </a:lnTo>
                </a:path>
                <a:path w="247650" h="193675">
                  <a:moveTo>
                    <a:pt x="247649" y="193532"/>
                  </a:moveTo>
                  <a:lnTo>
                    <a:pt x="0" y="185927"/>
                  </a:lnTo>
                </a:path>
              </a:pathLst>
            </a:custGeom>
            <a:ln w="10667">
              <a:solidFill>
                <a:srgbClr val="000000"/>
              </a:solidFill>
            </a:ln>
          </p:spPr>
          <p:txBody>
            <a:bodyPr wrap="square" lIns="0" tIns="0" rIns="0" bIns="0" rtlCol="0"/>
            <a:lstStyle/>
            <a:p>
              <a:endParaRPr sz="1227"/>
            </a:p>
          </p:txBody>
        </p:sp>
        <p:sp>
          <p:nvSpPr>
            <p:cNvPr id="342" name="object 342"/>
            <p:cNvSpPr/>
            <p:nvPr/>
          </p:nvSpPr>
          <p:spPr>
            <a:xfrm>
              <a:off x="6204859" y="7381021"/>
              <a:ext cx="29209" cy="1270"/>
            </a:xfrm>
            <a:custGeom>
              <a:avLst/>
              <a:gdLst/>
              <a:ahLst/>
              <a:cxnLst/>
              <a:rect l="l" t="t" r="r" b="b"/>
              <a:pathLst>
                <a:path w="29210" h="1270">
                  <a:moveTo>
                    <a:pt x="28940" y="761"/>
                  </a:moveTo>
                  <a:lnTo>
                    <a:pt x="0" y="0"/>
                  </a:lnTo>
                </a:path>
              </a:pathLst>
            </a:custGeom>
            <a:ln w="3175">
              <a:solidFill>
                <a:srgbClr val="000000"/>
              </a:solidFill>
            </a:ln>
          </p:spPr>
          <p:txBody>
            <a:bodyPr wrap="square" lIns="0" tIns="0" rIns="0" bIns="0" rtlCol="0"/>
            <a:lstStyle/>
            <a:p>
              <a:endParaRPr sz="1227"/>
            </a:p>
          </p:txBody>
        </p:sp>
        <p:sp>
          <p:nvSpPr>
            <p:cNvPr id="343" name="object 343"/>
            <p:cNvSpPr/>
            <p:nvPr/>
          </p:nvSpPr>
          <p:spPr>
            <a:xfrm>
              <a:off x="6147754" y="7378735"/>
              <a:ext cx="29209" cy="1905"/>
            </a:xfrm>
            <a:custGeom>
              <a:avLst/>
              <a:gdLst/>
              <a:ahLst/>
              <a:cxnLst/>
              <a:rect l="l" t="t" r="r" b="b"/>
              <a:pathLst>
                <a:path w="29210" h="1904">
                  <a:moveTo>
                    <a:pt x="-761" y="761"/>
                  </a:moveTo>
                  <a:lnTo>
                    <a:pt x="29687" y="761"/>
                  </a:lnTo>
                </a:path>
              </a:pathLst>
            </a:custGeom>
            <a:ln w="3175">
              <a:solidFill>
                <a:srgbClr val="000000"/>
              </a:solidFill>
            </a:ln>
          </p:spPr>
          <p:txBody>
            <a:bodyPr wrap="square" lIns="0" tIns="0" rIns="0" bIns="0" rtlCol="0"/>
            <a:lstStyle/>
            <a:p>
              <a:endParaRPr sz="1227"/>
            </a:p>
          </p:txBody>
        </p:sp>
        <p:sp>
          <p:nvSpPr>
            <p:cNvPr id="344" name="object 344"/>
            <p:cNvSpPr/>
            <p:nvPr/>
          </p:nvSpPr>
          <p:spPr>
            <a:xfrm>
              <a:off x="5748497" y="7366543"/>
              <a:ext cx="371475" cy="11430"/>
            </a:xfrm>
            <a:custGeom>
              <a:avLst/>
              <a:gdLst/>
              <a:ahLst/>
              <a:cxnLst/>
              <a:rect l="l" t="t" r="r" b="b"/>
              <a:pathLst>
                <a:path w="371475" h="11429">
                  <a:moveTo>
                    <a:pt x="371063" y="11429"/>
                  </a:moveTo>
                  <a:lnTo>
                    <a:pt x="342046" y="10667"/>
                  </a:lnTo>
                </a:path>
                <a:path w="371475" h="11429">
                  <a:moveTo>
                    <a:pt x="313852" y="9890"/>
                  </a:moveTo>
                  <a:lnTo>
                    <a:pt x="284927" y="9128"/>
                  </a:lnTo>
                </a:path>
                <a:path w="371475" h="11429">
                  <a:moveTo>
                    <a:pt x="256733" y="7619"/>
                  </a:moveTo>
                  <a:lnTo>
                    <a:pt x="227807" y="6857"/>
                  </a:lnTo>
                </a:path>
                <a:path w="371475" h="11429">
                  <a:moveTo>
                    <a:pt x="199613" y="6095"/>
                  </a:moveTo>
                  <a:lnTo>
                    <a:pt x="170596" y="5333"/>
                  </a:lnTo>
                </a:path>
                <a:path w="371475" h="11429">
                  <a:moveTo>
                    <a:pt x="142402" y="4571"/>
                  </a:moveTo>
                  <a:lnTo>
                    <a:pt x="114223" y="3809"/>
                  </a:lnTo>
                </a:path>
                <a:path w="371475" h="11429">
                  <a:moveTo>
                    <a:pt x="85283" y="2285"/>
                  </a:moveTo>
                  <a:lnTo>
                    <a:pt x="57104" y="1508"/>
                  </a:lnTo>
                </a:path>
                <a:path w="371475" h="11429">
                  <a:moveTo>
                    <a:pt x="28163" y="746"/>
                  </a:moveTo>
                  <a:lnTo>
                    <a:pt x="0" y="0"/>
                  </a:lnTo>
                </a:path>
              </a:pathLst>
            </a:custGeom>
            <a:ln w="3175">
              <a:solidFill>
                <a:srgbClr val="000000"/>
              </a:solidFill>
            </a:ln>
          </p:spPr>
          <p:txBody>
            <a:bodyPr wrap="square" lIns="0" tIns="0" rIns="0" bIns="0" rtlCol="0"/>
            <a:lstStyle/>
            <a:p>
              <a:endParaRPr sz="1227"/>
            </a:p>
          </p:txBody>
        </p:sp>
        <p:sp>
          <p:nvSpPr>
            <p:cNvPr id="345" name="object 345"/>
            <p:cNvSpPr/>
            <p:nvPr/>
          </p:nvSpPr>
          <p:spPr>
            <a:xfrm>
              <a:off x="5691271" y="7364257"/>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346" name="object 346"/>
            <p:cNvSpPr/>
            <p:nvPr/>
          </p:nvSpPr>
          <p:spPr>
            <a:xfrm>
              <a:off x="5462671" y="7357399"/>
              <a:ext cx="200025" cy="6350"/>
            </a:xfrm>
            <a:custGeom>
              <a:avLst/>
              <a:gdLst/>
              <a:ahLst/>
              <a:cxnLst/>
              <a:rect l="l" t="t" r="r" b="b"/>
              <a:pathLst>
                <a:path w="200025" h="6350">
                  <a:moveTo>
                    <a:pt x="199659" y="6095"/>
                  </a:moveTo>
                  <a:lnTo>
                    <a:pt x="171480" y="5333"/>
                  </a:lnTo>
                </a:path>
                <a:path w="200025" h="6350">
                  <a:moveTo>
                    <a:pt x="142539" y="4571"/>
                  </a:moveTo>
                  <a:lnTo>
                    <a:pt x="114315" y="3809"/>
                  </a:lnTo>
                </a:path>
                <a:path w="200025" h="6350">
                  <a:moveTo>
                    <a:pt x="85343" y="2270"/>
                  </a:moveTo>
                  <a:lnTo>
                    <a:pt x="57165" y="1508"/>
                  </a:lnTo>
                </a:path>
                <a:path w="200025" h="6350">
                  <a:moveTo>
                    <a:pt x="28209" y="761"/>
                  </a:moveTo>
                  <a:lnTo>
                    <a:pt x="0" y="0"/>
                  </a:lnTo>
                </a:path>
              </a:pathLst>
            </a:custGeom>
            <a:ln w="3175">
              <a:solidFill>
                <a:srgbClr val="000000"/>
              </a:solidFill>
            </a:ln>
          </p:spPr>
          <p:txBody>
            <a:bodyPr wrap="square" lIns="0" tIns="0" rIns="0" bIns="0" rtlCol="0"/>
            <a:lstStyle/>
            <a:p>
              <a:endParaRPr sz="1227"/>
            </a:p>
          </p:txBody>
        </p:sp>
        <p:sp>
          <p:nvSpPr>
            <p:cNvPr id="347" name="object 347"/>
            <p:cNvSpPr/>
            <p:nvPr/>
          </p:nvSpPr>
          <p:spPr>
            <a:xfrm>
              <a:off x="5405536" y="7355113"/>
              <a:ext cx="29209" cy="1905"/>
            </a:xfrm>
            <a:custGeom>
              <a:avLst/>
              <a:gdLst/>
              <a:ahLst/>
              <a:cxnLst/>
              <a:rect l="l" t="t" r="r" b="b"/>
              <a:pathLst>
                <a:path w="29210" h="1904">
                  <a:moveTo>
                    <a:pt x="-761" y="761"/>
                  </a:moveTo>
                  <a:lnTo>
                    <a:pt x="29702" y="761"/>
                  </a:lnTo>
                </a:path>
              </a:pathLst>
            </a:custGeom>
            <a:ln w="3175">
              <a:solidFill>
                <a:srgbClr val="000000"/>
              </a:solidFill>
            </a:ln>
          </p:spPr>
          <p:txBody>
            <a:bodyPr wrap="square" lIns="0" tIns="0" rIns="0" bIns="0" rtlCol="0"/>
            <a:lstStyle/>
            <a:p>
              <a:endParaRPr sz="1227"/>
            </a:p>
          </p:txBody>
        </p:sp>
        <p:sp>
          <p:nvSpPr>
            <p:cNvPr id="348" name="object 348"/>
            <p:cNvSpPr/>
            <p:nvPr/>
          </p:nvSpPr>
          <p:spPr>
            <a:xfrm>
              <a:off x="5062621" y="7344445"/>
              <a:ext cx="314960" cy="10160"/>
            </a:xfrm>
            <a:custGeom>
              <a:avLst/>
              <a:gdLst/>
              <a:ahLst/>
              <a:cxnLst/>
              <a:rect l="l" t="t" r="r" b="b"/>
              <a:pathLst>
                <a:path w="314960" h="10159">
                  <a:moveTo>
                    <a:pt x="314721" y="9905"/>
                  </a:moveTo>
                  <a:lnTo>
                    <a:pt x="285749" y="9143"/>
                  </a:lnTo>
                </a:path>
                <a:path w="314960" h="10159">
                  <a:moveTo>
                    <a:pt x="257571" y="8381"/>
                  </a:moveTo>
                  <a:lnTo>
                    <a:pt x="228615" y="7619"/>
                  </a:lnTo>
                </a:path>
                <a:path w="314960" h="10159">
                  <a:moveTo>
                    <a:pt x="200405" y="6842"/>
                  </a:moveTo>
                  <a:lnTo>
                    <a:pt x="171465" y="5333"/>
                  </a:lnTo>
                </a:path>
                <a:path w="314960" h="10159">
                  <a:moveTo>
                    <a:pt x="143271" y="4571"/>
                  </a:moveTo>
                  <a:lnTo>
                    <a:pt x="114299" y="3809"/>
                  </a:lnTo>
                </a:path>
                <a:path w="314960" h="10159">
                  <a:moveTo>
                    <a:pt x="86105" y="3047"/>
                  </a:moveTo>
                  <a:lnTo>
                    <a:pt x="57165" y="2285"/>
                  </a:lnTo>
                </a:path>
                <a:path w="314960" h="10159">
                  <a:moveTo>
                    <a:pt x="28971" y="761"/>
                  </a:moveTo>
                  <a:lnTo>
                    <a:pt x="0" y="0"/>
                  </a:lnTo>
                </a:path>
              </a:pathLst>
            </a:custGeom>
            <a:ln w="3175">
              <a:solidFill>
                <a:srgbClr val="000000"/>
              </a:solidFill>
            </a:ln>
          </p:spPr>
          <p:txBody>
            <a:bodyPr wrap="square" lIns="0" tIns="0" rIns="0" bIns="0" rtlCol="0"/>
            <a:lstStyle/>
            <a:p>
              <a:endParaRPr sz="1227"/>
            </a:p>
          </p:txBody>
        </p:sp>
        <p:sp>
          <p:nvSpPr>
            <p:cNvPr id="349" name="object 349"/>
            <p:cNvSpPr/>
            <p:nvPr/>
          </p:nvSpPr>
          <p:spPr>
            <a:xfrm>
              <a:off x="4030888" y="3234979"/>
              <a:ext cx="379730" cy="109220"/>
            </a:xfrm>
            <a:custGeom>
              <a:avLst/>
              <a:gdLst/>
              <a:ahLst/>
              <a:cxnLst/>
              <a:rect l="l" t="t" r="r" b="b"/>
              <a:pathLst>
                <a:path w="379729" h="109220">
                  <a:moveTo>
                    <a:pt x="379475" y="0"/>
                  </a:moveTo>
                  <a:lnTo>
                    <a:pt x="235457" y="41147"/>
                  </a:lnTo>
                </a:path>
                <a:path w="379729" h="109220">
                  <a:moveTo>
                    <a:pt x="235457" y="41147"/>
                  </a:moveTo>
                  <a:lnTo>
                    <a:pt x="230885" y="69341"/>
                  </a:lnTo>
                </a:path>
                <a:path w="379729" h="109220">
                  <a:moveTo>
                    <a:pt x="230885" y="69341"/>
                  </a:moveTo>
                  <a:lnTo>
                    <a:pt x="206501" y="17525"/>
                  </a:lnTo>
                </a:path>
                <a:path w="379729" h="109220">
                  <a:moveTo>
                    <a:pt x="206501" y="17525"/>
                  </a:moveTo>
                  <a:lnTo>
                    <a:pt x="200405" y="51053"/>
                  </a:lnTo>
                </a:path>
                <a:path w="379729" h="109220">
                  <a:moveTo>
                    <a:pt x="200405" y="51053"/>
                  </a:moveTo>
                  <a:lnTo>
                    <a:pt x="0" y="108965"/>
                  </a:lnTo>
                </a:path>
              </a:pathLst>
            </a:custGeom>
            <a:ln w="6095">
              <a:solidFill>
                <a:srgbClr val="000000"/>
              </a:solidFill>
            </a:ln>
          </p:spPr>
          <p:txBody>
            <a:bodyPr wrap="square" lIns="0" tIns="0" rIns="0" bIns="0" rtlCol="0"/>
            <a:lstStyle/>
            <a:p>
              <a:endParaRPr sz="1227"/>
            </a:p>
          </p:txBody>
        </p:sp>
        <p:sp>
          <p:nvSpPr>
            <p:cNvPr id="350" name="object 350"/>
            <p:cNvSpPr/>
            <p:nvPr/>
          </p:nvSpPr>
          <p:spPr>
            <a:xfrm>
              <a:off x="4219102" y="3377488"/>
              <a:ext cx="0" cy="615950"/>
            </a:xfrm>
            <a:custGeom>
              <a:avLst/>
              <a:gdLst/>
              <a:ahLst/>
              <a:cxnLst/>
              <a:rect l="l" t="t" r="r" b="b"/>
              <a:pathLst>
                <a:path h="615950">
                  <a:moveTo>
                    <a:pt x="0" y="615680"/>
                  </a:moveTo>
                  <a:lnTo>
                    <a:pt x="0" y="0"/>
                  </a:lnTo>
                </a:path>
              </a:pathLst>
            </a:custGeom>
            <a:ln w="3175">
              <a:solidFill>
                <a:srgbClr val="000000"/>
              </a:solidFill>
            </a:ln>
          </p:spPr>
          <p:txBody>
            <a:bodyPr wrap="square" lIns="0" tIns="0" rIns="0" bIns="0" rtlCol="0"/>
            <a:lstStyle/>
            <a:p>
              <a:endParaRPr sz="1227"/>
            </a:p>
          </p:txBody>
        </p:sp>
        <p:sp>
          <p:nvSpPr>
            <p:cNvPr id="351" name="object 351"/>
            <p:cNvSpPr/>
            <p:nvPr/>
          </p:nvSpPr>
          <p:spPr>
            <a:xfrm>
              <a:off x="4188607" y="3377488"/>
              <a:ext cx="61594" cy="29845"/>
            </a:xfrm>
            <a:custGeom>
              <a:avLst/>
              <a:gdLst/>
              <a:ahLst/>
              <a:cxnLst/>
              <a:rect l="l" t="t" r="r" b="b"/>
              <a:pathLst>
                <a:path w="61595" h="29845">
                  <a:moveTo>
                    <a:pt x="30495" y="0"/>
                  </a:moveTo>
                  <a:lnTo>
                    <a:pt x="60975" y="29702"/>
                  </a:lnTo>
                </a:path>
                <a:path w="61595" h="29845">
                  <a:moveTo>
                    <a:pt x="30495" y="0"/>
                  </a:moveTo>
                  <a:lnTo>
                    <a:pt x="0" y="29702"/>
                  </a:lnTo>
                </a:path>
              </a:pathLst>
            </a:custGeom>
            <a:ln w="10667">
              <a:solidFill>
                <a:srgbClr val="000000"/>
              </a:solidFill>
            </a:ln>
          </p:spPr>
          <p:txBody>
            <a:bodyPr wrap="square" lIns="0" tIns="0" rIns="0" bIns="0" rtlCol="0"/>
            <a:lstStyle/>
            <a:p>
              <a:endParaRPr sz="1227"/>
            </a:p>
          </p:txBody>
        </p:sp>
        <p:sp>
          <p:nvSpPr>
            <p:cNvPr id="352" name="object 352"/>
            <p:cNvSpPr/>
            <p:nvPr/>
          </p:nvSpPr>
          <p:spPr>
            <a:xfrm>
              <a:off x="4713640" y="4861087"/>
              <a:ext cx="798830" cy="0"/>
            </a:xfrm>
            <a:custGeom>
              <a:avLst/>
              <a:gdLst/>
              <a:ahLst/>
              <a:cxnLst/>
              <a:rect l="l" t="t" r="r" b="b"/>
              <a:pathLst>
                <a:path w="798829">
                  <a:moveTo>
                    <a:pt x="0" y="0"/>
                  </a:moveTo>
                  <a:lnTo>
                    <a:pt x="798560" y="0"/>
                  </a:lnTo>
                </a:path>
              </a:pathLst>
            </a:custGeom>
            <a:ln w="3175">
              <a:solidFill>
                <a:srgbClr val="000000"/>
              </a:solidFill>
            </a:ln>
          </p:spPr>
          <p:txBody>
            <a:bodyPr wrap="square" lIns="0" tIns="0" rIns="0" bIns="0" rtlCol="0"/>
            <a:lstStyle/>
            <a:p>
              <a:endParaRPr sz="1227"/>
            </a:p>
          </p:txBody>
        </p:sp>
        <p:pic>
          <p:nvPicPr>
            <p:cNvPr id="353" name="object 353"/>
            <p:cNvPicPr/>
            <p:nvPr/>
          </p:nvPicPr>
          <p:blipFill>
            <a:blip r:embed="rId5" cstate="print"/>
            <a:stretch>
              <a:fillRect/>
            </a:stretch>
          </p:blipFill>
          <p:spPr>
            <a:xfrm>
              <a:off x="4573432" y="4648489"/>
              <a:ext cx="176006" cy="409193"/>
            </a:xfrm>
            <a:prstGeom prst="rect">
              <a:avLst/>
            </a:prstGeom>
          </p:spPr>
        </p:pic>
        <p:sp>
          <p:nvSpPr>
            <p:cNvPr id="354" name="object 354"/>
            <p:cNvSpPr/>
            <p:nvPr/>
          </p:nvSpPr>
          <p:spPr>
            <a:xfrm>
              <a:off x="4076608" y="3899443"/>
              <a:ext cx="285115" cy="100330"/>
            </a:xfrm>
            <a:custGeom>
              <a:avLst/>
              <a:gdLst/>
              <a:ahLst/>
              <a:cxnLst/>
              <a:rect l="l" t="t" r="r" b="b"/>
              <a:pathLst>
                <a:path w="285114" h="100329">
                  <a:moveTo>
                    <a:pt x="0" y="99821"/>
                  </a:moveTo>
                  <a:lnTo>
                    <a:pt x="284987" y="99821"/>
                  </a:lnTo>
                </a:path>
                <a:path w="285114" h="100329">
                  <a:moveTo>
                    <a:pt x="0" y="0"/>
                  </a:moveTo>
                  <a:lnTo>
                    <a:pt x="284987" y="0"/>
                  </a:lnTo>
                </a:path>
              </a:pathLst>
            </a:custGeom>
            <a:ln w="3175">
              <a:solidFill>
                <a:srgbClr val="000000"/>
              </a:solidFill>
            </a:ln>
          </p:spPr>
          <p:txBody>
            <a:bodyPr wrap="square" lIns="0" tIns="0" rIns="0" bIns="0" rtlCol="0"/>
            <a:lstStyle/>
            <a:p>
              <a:endParaRPr sz="1227"/>
            </a:p>
          </p:txBody>
        </p:sp>
      </p:grpSp>
      <p:sp>
        <p:nvSpPr>
          <p:cNvPr id="355" name="object 355"/>
          <p:cNvSpPr txBox="1"/>
          <p:nvPr/>
        </p:nvSpPr>
        <p:spPr>
          <a:xfrm>
            <a:off x="3610898" y="2449933"/>
            <a:ext cx="94513" cy="178377"/>
          </a:xfrm>
          <a:prstGeom prst="rect">
            <a:avLst/>
          </a:prstGeom>
        </p:spPr>
        <p:txBody>
          <a:bodyPr vert="vert270" wrap="square" lIns="0" tIns="7360" rIns="0" bIns="0" rtlCol="0">
            <a:spAutoFit/>
          </a:bodyPr>
          <a:lstStyle/>
          <a:p>
            <a:pPr marL="8659">
              <a:spcBef>
                <a:spcPts val="58"/>
              </a:spcBef>
            </a:pPr>
            <a:r>
              <a:rPr sz="307" spc="-3" dirty="0">
                <a:latin typeface="Arial"/>
                <a:cs typeface="Arial"/>
              </a:rPr>
              <a:t>RA</a:t>
            </a:r>
            <a:r>
              <a:rPr sz="307" dirty="0">
                <a:latin typeface="Arial"/>
                <a:cs typeface="Arial"/>
              </a:rPr>
              <a:t>MP</a:t>
            </a:r>
            <a:r>
              <a:rPr sz="307" dirty="0">
                <a:latin typeface="Times New Roman"/>
                <a:cs typeface="Times New Roman"/>
              </a:rPr>
              <a:t> </a:t>
            </a:r>
            <a:r>
              <a:rPr sz="307" dirty="0">
                <a:latin typeface="Arial"/>
                <a:cs typeface="Arial"/>
              </a:rPr>
              <a:t>UP</a:t>
            </a:r>
            <a:endParaRPr sz="307">
              <a:latin typeface="Arial"/>
              <a:cs typeface="Arial"/>
            </a:endParaRPr>
          </a:p>
        </p:txBody>
      </p:sp>
      <p:sp>
        <p:nvSpPr>
          <p:cNvPr id="356" name="object 356"/>
          <p:cNvSpPr txBox="1"/>
          <p:nvPr/>
        </p:nvSpPr>
        <p:spPr>
          <a:xfrm>
            <a:off x="4229903" y="3247002"/>
            <a:ext cx="242455" cy="58624"/>
          </a:xfrm>
          <a:prstGeom prst="rect">
            <a:avLst/>
          </a:prstGeom>
        </p:spPr>
        <p:txBody>
          <a:bodyPr vert="horz" wrap="square" lIns="0" tIns="11257" rIns="0" bIns="0" rtlCol="0">
            <a:spAutoFit/>
          </a:bodyPr>
          <a:lstStyle/>
          <a:p>
            <a:pPr marL="8659">
              <a:spcBef>
                <a:spcPts val="89"/>
              </a:spcBef>
            </a:pPr>
            <a:r>
              <a:rPr sz="307" spc="-24" dirty="0">
                <a:latin typeface="Arial"/>
                <a:cs typeface="Arial"/>
              </a:rPr>
              <a:t>RAMP</a:t>
            </a:r>
            <a:r>
              <a:rPr sz="307" dirty="0">
                <a:latin typeface="Times New Roman"/>
                <a:cs typeface="Times New Roman"/>
              </a:rPr>
              <a:t> </a:t>
            </a:r>
            <a:r>
              <a:rPr sz="307" spc="-24" dirty="0">
                <a:latin typeface="Arial"/>
                <a:cs typeface="Arial"/>
              </a:rPr>
              <a:t>DO</a:t>
            </a:r>
            <a:r>
              <a:rPr sz="307" spc="184" dirty="0">
                <a:latin typeface="Arial"/>
                <a:cs typeface="Arial"/>
              </a:rPr>
              <a:t> </a:t>
            </a:r>
            <a:r>
              <a:rPr sz="307" spc="112" dirty="0">
                <a:latin typeface="Arial"/>
                <a:cs typeface="Arial"/>
              </a:rPr>
              <a:t> </a:t>
            </a:r>
            <a:endParaRPr sz="307">
              <a:latin typeface="Arial"/>
              <a:cs typeface="Arial"/>
            </a:endParaRPr>
          </a:p>
        </p:txBody>
      </p:sp>
      <p:grpSp>
        <p:nvGrpSpPr>
          <p:cNvPr id="357" name="object 357"/>
          <p:cNvGrpSpPr/>
          <p:nvPr/>
        </p:nvGrpSpPr>
        <p:grpSpPr>
          <a:xfrm>
            <a:off x="3603159" y="2722096"/>
            <a:ext cx="159760" cy="187902"/>
            <a:chOff x="4116232" y="3992407"/>
            <a:chExt cx="234315" cy="275590"/>
          </a:xfrm>
        </p:grpSpPr>
        <p:sp>
          <p:nvSpPr>
            <p:cNvPr id="358" name="object 358"/>
            <p:cNvSpPr/>
            <p:nvPr/>
          </p:nvSpPr>
          <p:spPr>
            <a:xfrm>
              <a:off x="4116994" y="3993169"/>
              <a:ext cx="27940" cy="58419"/>
            </a:xfrm>
            <a:custGeom>
              <a:avLst/>
              <a:gdLst/>
              <a:ahLst/>
              <a:cxnLst/>
              <a:rect l="l" t="t" r="r" b="b"/>
              <a:pathLst>
                <a:path w="27939" h="58420">
                  <a:moveTo>
                    <a:pt x="27431" y="51053"/>
                  </a:moveTo>
                  <a:lnTo>
                    <a:pt x="0" y="0"/>
                  </a:lnTo>
                  <a:lnTo>
                    <a:pt x="8381" y="57911"/>
                  </a:lnTo>
                  <a:lnTo>
                    <a:pt x="27431" y="51053"/>
                  </a:lnTo>
                  <a:close/>
                </a:path>
              </a:pathLst>
            </a:custGeom>
            <a:solidFill>
              <a:srgbClr val="000000"/>
            </a:solidFill>
          </p:spPr>
          <p:txBody>
            <a:bodyPr wrap="square" lIns="0" tIns="0" rIns="0" bIns="0" rtlCol="0"/>
            <a:lstStyle/>
            <a:p>
              <a:endParaRPr sz="1227"/>
            </a:p>
          </p:txBody>
        </p:sp>
        <p:sp>
          <p:nvSpPr>
            <p:cNvPr id="359" name="object 359"/>
            <p:cNvSpPr/>
            <p:nvPr/>
          </p:nvSpPr>
          <p:spPr>
            <a:xfrm>
              <a:off x="4116994" y="3993169"/>
              <a:ext cx="233679" cy="273685"/>
            </a:xfrm>
            <a:custGeom>
              <a:avLst/>
              <a:gdLst/>
              <a:ahLst/>
              <a:cxnLst/>
              <a:rect l="l" t="t" r="r" b="b"/>
              <a:pathLst>
                <a:path w="233679" h="273685">
                  <a:moveTo>
                    <a:pt x="0" y="0"/>
                  </a:moveTo>
                  <a:lnTo>
                    <a:pt x="8381" y="57911"/>
                  </a:lnTo>
                  <a:lnTo>
                    <a:pt x="27431" y="51053"/>
                  </a:lnTo>
                  <a:lnTo>
                    <a:pt x="0" y="0"/>
                  </a:lnTo>
                  <a:close/>
                </a:path>
                <a:path w="233679" h="273685">
                  <a:moveTo>
                    <a:pt x="90677" y="273557"/>
                  </a:moveTo>
                  <a:lnTo>
                    <a:pt x="233171" y="273557"/>
                  </a:lnTo>
                </a:path>
                <a:path w="233679" h="273685">
                  <a:moveTo>
                    <a:pt x="0" y="0"/>
                  </a:moveTo>
                  <a:lnTo>
                    <a:pt x="90677" y="273557"/>
                  </a:lnTo>
                </a:path>
              </a:pathLst>
            </a:custGeom>
            <a:ln w="3175">
              <a:solidFill>
                <a:srgbClr val="000000"/>
              </a:solidFill>
            </a:ln>
          </p:spPr>
          <p:txBody>
            <a:bodyPr wrap="square" lIns="0" tIns="0" rIns="0" bIns="0" rtlCol="0"/>
            <a:lstStyle/>
            <a:p>
              <a:endParaRPr sz="1227"/>
            </a:p>
          </p:txBody>
        </p:sp>
      </p:grpSp>
      <p:sp>
        <p:nvSpPr>
          <p:cNvPr id="360" name="object 360"/>
          <p:cNvSpPr txBox="1"/>
          <p:nvPr/>
        </p:nvSpPr>
        <p:spPr>
          <a:xfrm>
            <a:off x="3778939" y="2873159"/>
            <a:ext cx="309995" cy="105443"/>
          </a:xfrm>
          <a:prstGeom prst="rect">
            <a:avLst/>
          </a:prstGeom>
        </p:spPr>
        <p:txBody>
          <a:bodyPr vert="horz" wrap="square" lIns="0" tIns="10824" rIns="0" bIns="0" rtlCol="0">
            <a:spAutoFit/>
          </a:bodyPr>
          <a:lstStyle/>
          <a:p>
            <a:pPr marL="8659" marR="3464">
              <a:spcBef>
                <a:spcPts val="85"/>
              </a:spcBef>
            </a:pPr>
            <a:r>
              <a:rPr sz="307" spc="-24" dirty="0">
                <a:latin typeface="Arial"/>
                <a:cs typeface="Arial"/>
              </a:rPr>
              <a:t>OVERHEAD </a:t>
            </a:r>
            <a:r>
              <a:rPr sz="307" spc="-20" dirty="0">
                <a:latin typeface="Arial"/>
                <a:cs typeface="Arial"/>
              </a:rPr>
              <a:t> </a:t>
            </a:r>
            <a:r>
              <a:rPr sz="307" spc="27" dirty="0">
                <a:latin typeface="Arial"/>
                <a:cs typeface="Arial"/>
              </a:rPr>
              <a:t>s</a:t>
            </a:r>
            <a:r>
              <a:rPr sz="307" spc="-24" dirty="0">
                <a:latin typeface="Arial"/>
                <a:cs typeface="Arial"/>
              </a:rPr>
              <a:t>E</a:t>
            </a:r>
            <a:r>
              <a:rPr sz="307" spc="48" dirty="0">
                <a:latin typeface="Arial"/>
                <a:cs typeface="Arial"/>
              </a:rPr>
              <a:t>c</a:t>
            </a:r>
            <a:r>
              <a:rPr sz="307" spc="-24" dirty="0">
                <a:latin typeface="Arial"/>
                <a:cs typeface="Arial"/>
              </a:rPr>
              <a:t>UR</a:t>
            </a:r>
            <a:r>
              <a:rPr sz="307" spc="-20" dirty="0">
                <a:latin typeface="Arial"/>
                <a:cs typeface="Arial"/>
              </a:rPr>
              <a:t>I</a:t>
            </a:r>
            <a:r>
              <a:rPr sz="307" spc="-24" dirty="0">
                <a:latin typeface="Arial"/>
                <a:cs typeface="Arial"/>
              </a:rPr>
              <a:t>T</a:t>
            </a:r>
            <a:r>
              <a:rPr sz="307" spc="-20" dirty="0">
                <a:latin typeface="Arial"/>
                <a:cs typeface="Arial"/>
              </a:rPr>
              <a:t>Y</a:t>
            </a:r>
            <a:r>
              <a:rPr sz="307" spc="-7" dirty="0">
                <a:latin typeface="Times New Roman"/>
                <a:cs typeface="Times New Roman"/>
              </a:rPr>
              <a:t> </a:t>
            </a:r>
            <a:r>
              <a:rPr sz="307" spc="-24" dirty="0">
                <a:latin typeface="Arial"/>
                <a:cs typeface="Arial"/>
              </a:rPr>
              <a:t>DOOR</a:t>
            </a:r>
            <a:endParaRPr sz="307">
              <a:latin typeface="Arial"/>
              <a:cs typeface="Arial"/>
            </a:endParaRPr>
          </a:p>
        </p:txBody>
      </p:sp>
      <p:sp>
        <p:nvSpPr>
          <p:cNvPr id="361" name="object 361"/>
          <p:cNvSpPr/>
          <p:nvPr/>
        </p:nvSpPr>
        <p:spPr>
          <a:xfrm>
            <a:off x="10756323" y="5668266"/>
            <a:ext cx="242455" cy="242455"/>
          </a:xfrm>
          <a:custGeom>
            <a:avLst/>
            <a:gdLst/>
            <a:ahLst/>
            <a:cxnLst/>
            <a:rect l="l" t="t" r="r" b="b"/>
            <a:pathLst>
              <a:path w="355600" h="355600">
                <a:moveTo>
                  <a:pt x="355092" y="177533"/>
                </a:moveTo>
                <a:lnTo>
                  <a:pt x="348742" y="130327"/>
                </a:lnTo>
                <a:lnTo>
                  <a:pt x="341757" y="113779"/>
                </a:lnTo>
                <a:lnTo>
                  <a:pt x="341757" y="177533"/>
                </a:lnTo>
                <a:lnTo>
                  <a:pt x="338429" y="210642"/>
                </a:lnTo>
                <a:lnTo>
                  <a:pt x="313778" y="269367"/>
                </a:lnTo>
                <a:lnTo>
                  <a:pt x="269379" y="313753"/>
                </a:lnTo>
                <a:lnTo>
                  <a:pt x="210629" y="338467"/>
                </a:lnTo>
                <a:lnTo>
                  <a:pt x="177546" y="341820"/>
                </a:lnTo>
                <a:lnTo>
                  <a:pt x="144437" y="338467"/>
                </a:lnTo>
                <a:lnTo>
                  <a:pt x="85648" y="313753"/>
                </a:lnTo>
                <a:lnTo>
                  <a:pt x="41275" y="269367"/>
                </a:lnTo>
                <a:lnTo>
                  <a:pt x="16548" y="210642"/>
                </a:lnTo>
                <a:lnTo>
                  <a:pt x="13208" y="177533"/>
                </a:lnTo>
                <a:lnTo>
                  <a:pt x="16548" y="144411"/>
                </a:lnTo>
                <a:lnTo>
                  <a:pt x="41275" y="85686"/>
                </a:lnTo>
                <a:lnTo>
                  <a:pt x="80657" y="44792"/>
                </a:lnTo>
                <a:lnTo>
                  <a:pt x="126276" y="21386"/>
                </a:lnTo>
                <a:lnTo>
                  <a:pt x="152400" y="15176"/>
                </a:lnTo>
                <a:lnTo>
                  <a:pt x="152400" y="177533"/>
                </a:lnTo>
                <a:lnTo>
                  <a:pt x="158750" y="177533"/>
                </a:lnTo>
                <a:lnTo>
                  <a:pt x="203200" y="177533"/>
                </a:lnTo>
                <a:lnTo>
                  <a:pt x="203200" y="15252"/>
                </a:lnTo>
                <a:lnTo>
                  <a:pt x="252564" y="31356"/>
                </a:lnTo>
                <a:lnTo>
                  <a:pt x="293751" y="61366"/>
                </a:lnTo>
                <a:lnTo>
                  <a:pt x="328891" y="113576"/>
                </a:lnTo>
                <a:lnTo>
                  <a:pt x="341757" y="177533"/>
                </a:lnTo>
                <a:lnTo>
                  <a:pt x="341757" y="113779"/>
                </a:lnTo>
                <a:lnTo>
                  <a:pt x="303072" y="51993"/>
                </a:lnTo>
                <a:lnTo>
                  <a:pt x="267144" y="24231"/>
                </a:lnTo>
                <a:lnTo>
                  <a:pt x="224739" y="6337"/>
                </a:lnTo>
                <a:lnTo>
                  <a:pt x="200025" y="3022"/>
                </a:lnTo>
                <a:lnTo>
                  <a:pt x="200025" y="14808"/>
                </a:lnTo>
                <a:lnTo>
                  <a:pt x="196850" y="14808"/>
                </a:lnTo>
                <a:lnTo>
                  <a:pt x="196850" y="14376"/>
                </a:lnTo>
                <a:lnTo>
                  <a:pt x="200025" y="14808"/>
                </a:lnTo>
                <a:lnTo>
                  <a:pt x="200025" y="3022"/>
                </a:lnTo>
                <a:lnTo>
                  <a:pt x="193624" y="2171"/>
                </a:lnTo>
                <a:lnTo>
                  <a:pt x="193624" y="14058"/>
                </a:lnTo>
                <a:lnTo>
                  <a:pt x="190500" y="14058"/>
                </a:lnTo>
                <a:lnTo>
                  <a:pt x="190500" y="13754"/>
                </a:lnTo>
                <a:lnTo>
                  <a:pt x="193624" y="14058"/>
                </a:lnTo>
                <a:lnTo>
                  <a:pt x="193624" y="2171"/>
                </a:lnTo>
                <a:lnTo>
                  <a:pt x="187286" y="1308"/>
                </a:lnTo>
                <a:lnTo>
                  <a:pt x="187286" y="13563"/>
                </a:lnTo>
                <a:lnTo>
                  <a:pt x="184150" y="13563"/>
                </a:lnTo>
                <a:lnTo>
                  <a:pt x="184150" y="13385"/>
                </a:lnTo>
                <a:lnTo>
                  <a:pt x="187286" y="13563"/>
                </a:lnTo>
                <a:lnTo>
                  <a:pt x="187286" y="1308"/>
                </a:lnTo>
                <a:lnTo>
                  <a:pt x="180797" y="444"/>
                </a:lnTo>
                <a:lnTo>
                  <a:pt x="180797" y="13309"/>
                </a:lnTo>
                <a:lnTo>
                  <a:pt x="177800" y="13309"/>
                </a:lnTo>
                <a:lnTo>
                  <a:pt x="174917" y="13296"/>
                </a:lnTo>
                <a:lnTo>
                  <a:pt x="177546" y="13246"/>
                </a:lnTo>
                <a:lnTo>
                  <a:pt x="180797" y="13309"/>
                </a:lnTo>
                <a:lnTo>
                  <a:pt x="180797" y="444"/>
                </a:lnTo>
                <a:lnTo>
                  <a:pt x="177546" y="0"/>
                </a:lnTo>
                <a:lnTo>
                  <a:pt x="171450" y="825"/>
                </a:lnTo>
                <a:lnTo>
                  <a:pt x="171450" y="13373"/>
                </a:lnTo>
                <a:lnTo>
                  <a:pt x="171450" y="13525"/>
                </a:lnTo>
                <a:lnTo>
                  <a:pt x="168402" y="13525"/>
                </a:lnTo>
                <a:lnTo>
                  <a:pt x="170992" y="13373"/>
                </a:lnTo>
                <a:lnTo>
                  <a:pt x="171450" y="13373"/>
                </a:lnTo>
                <a:lnTo>
                  <a:pt x="171450" y="825"/>
                </a:lnTo>
                <a:lnTo>
                  <a:pt x="165100" y="1676"/>
                </a:lnTo>
                <a:lnTo>
                  <a:pt x="165100" y="13728"/>
                </a:lnTo>
                <a:lnTo>
                  <a:pt x="165100" y="14008"/>
                </a:lnTo>
                <a:lnTo>
                  <a:pt x="161912" y="14008"/>
                </a:lnTo>
                <a:lnTo>
                  <a:pt x="164515" y="13754"/>
                </a:lnTo>
                <a:lnTo>
                  <a:pt x="165100" y="13728"/>
                </a:lnTo>
                <a:lnTo>
                  <a:pt x="165100" y="1676"/>
                </a:lnTo>
                <a:lnTo>
                  <a:pt x="158750" y="2527"/>
                </a:lnTo>
                <a:lnTo>
                  <a:pt x="158750" y="14325"/>
                </a:lnTo>
                <a:lnTo>
                  <a:pt x="158750" y="14732"/>
                </a:lnTo>
                <a:lnTo>
                  <a:pt x="155562" y="14732"/>
                </a:lnTo>
                <a:lnTo>
                  <a:pt x="158140" y="14376"/>
                </a:lnTo>
                <a:lnTo>
                  <a:pt x="158750" y="14325"/>
                </a:lnTo>
                <a:lnTo>
                  <a:pt x="158750" y="2527"/>
                </a:lnTo>
                <a:lnTo>
                  <a:pt x="87934" y="24231"/>
                </a:lnTo>
                <a:lnTo>
                  <a:pt x="52006" y="51993"/>
                </a:lnTo>
                <a:lnTo>
                  <a:pt x="24244" y="87922"/>
                </a:lnTo>
                <a:lnTo>
                  <a:pt x="6337" y="130327"/>
                </a:lnTo>
                <a:lnTo>
                  <a:pt x="0" y="177533"/>
                </a:lnTo>
                <a:lnTo>
                  <a:pt x="6337" y="224726"/>
                </a:lnTo>
                <a:lnTo>
                  <a:pt x="24244" y="267131"/>
                </a:lnTo>
                <a:lnTo>
                  <a:pt x="52006" y="303060"/>
                </a:lnTo>
                <a:lnTo>
                  <a:pt x="87934" y="330822"/>
                </a:lnTo>
                <a:lnTo>
                  <a:pt x="130352" y="348716"/>
                </a:lnTo>
                <a:lnTo>
                  <a:pt x="177546" y="355066"/>
                </a:lnTo>
                <a:lnTo>
                  <a:pt x="224739" y="348716"/>
                </a:lnTo>
                <a:lnTo>
                  <a:pt x="267144" y="330822"/>
                </a:lnTo>
                <a:lnTo>
                  <a:pt x="303072" y="303060"/>
                </a:lnTo>
                <a:lnTo>
                  <a:pt x="330847" y="267131"/>
                </a:lnTo>
                <a:lnTo>
                  <a:pt x="348742" y="224726"/>
                </a:lnTo>
                <a:lnTo>
                  <a:pt x="355092" y="177533"/>
                </a:lnTo>
                <a:close/>
              </a:path>
            </a:pathLst>
          </a:custGeom>
          <a:solidFill>
            <a:srgbClr val="000000"/>
          </a:solidFill>
        </p:spPr>
        <p:txBody>
          <a:bodyPr wrap="square" lIns="0" tIns="0" rIns="0" bIns="0" rtlCol="0"/>
          <a:lstStyle/>
          <a:p>
            <a:endParaRPr sz="1227"/>
          </a:p>
        </p:txBody>
      </p:sp>
      <p:sp>
        <p:nvSpPr>
          <p:cNvPr id="362" name="object 362"/>
          <p:cNvSpPr txBox="1"/>
          <p:nvPr/>
        </p:nvSpPr>
        <p:spPr>
          <a:xfrm>
            <a:off x="3317850" y="1817299"/>
            <a:ext cx="242455" cy="92613"/>
          </a:xfrm>
          <a:prstGeom prst="rect">
            <a:avLst/>
          </a:prstGeom>
        </p:spPr>
        <p:txBody>
          <a:bodyPr vert="horz" wrap="square" lIns="0" tIns="8659" rIns="0" bIns="0" rtlCol="0">
            <a:spAutoFit/>
          </a:bodyPr>
          <a:lstStyle/>
          <a:p>
            <a:pPr marL="8659">
              <a:spcBef>
                <a:spcPts val="68"/>
              </a:spcBef>
            </a:pPr>
            <a:r>
              <a:rPr sz="545" spc="-27" dirty="0">
                <a:latin typeface="Arial"/>
                <a:cs typeface="Arial"/>
              </a:rPr>
              <a:t>L</a:t>
            </a:r>
            <a:r>
              <a:rPr sz="545" dirty="0">
                <a:latin typeface="Arial"/>
                <a:cs typeface="Arial"/>
              </a:rPr>
              <a:t>OB</a:t>
            </a:r>
            <a:r>
              <a:rPr sz="545" spc="-27" dirty="0">
                <a:latin typeface="Arial"/>
                <a:cs typeface="Arial"/>
              </a:rPr>
              <a:t>B</a:t>
            </a:r>
            <a:r>
              <a:rPr sz="545" dirty="0">
                <a:latin typeface="Arial"/>
                <a:cs typeface="Arial"/>
              </a:rPr>
              <a:t>Y</a:t>
            </a:r>
            <a:endParaRPr sz="545">
              <a:latin typeface="Arial"/>
              <a:cs typeface="Arial"/>
            </a:endParaRPr>
          </a:p>
        </p:txBody>
      </p:sp>
      <p:grpSp>
        <p:nvGrpSpPr>
          <p:cNvPr id="363" name="object 363"/>
          <p:cNvGrpSpPr/>
          <p:nvPr/>
        </p:nvGrpSpPr>
        <p:grpSpPr>
          <a:xfrm>
            <a:off x="6572595" y="1721924"/>
            <a:ext cx="2783031" cy="3511694"/>
            <a:chOff x="8471405" y="2525488"/>
            <a:chExt cx="4081779" cy="5150485"/>
          </a:xfrm>
        </p:grpSpPr>
        <p:sp>
          <p:nvSpPr>
            <p:cNvPr id="364" name="object 364"/>
            <p:cNvSpPr/>
            <p:nvPr/>
          </p:nvSpPr>
          <p:spPr>
            <a:xfrm>
              <a:off x="8472357" y="2526441"/>
              <a:ext cx="1579245" cy="3648075"/>
            </a:xfrm>
            <a:custGeom>
              <a:avLst/>
              <a:gdLst/>
              <a:ahLst/>
              <a:cxnLst/>
              <a:rect l="l" t="t" r="r" b="b"/>
              <a:pathLst>
                <a:path w="1579245" h="3648075">
                  <a:moveTo>
                    <a:pt x="346923" y="918164"/>
                  </a:moveTo>
                  <a:lnTo>
                    <a:pt x="346923" y="686882"/>
                  </a:lnTo>
                </a:path>
                <a:path w="1579245" h="3648075">
                  <a:moveTo>
                    <a:pt x="231266" y="918164"/>
                  </a:moveTo>
                  <a:lnTo>
                    <a:pt x="346923" y="918164"/>
                  </a:lnTo>
                </a:path>
                <a:path w="1579245" h="3648075">
                  <a:moveTo>
                    <a:pt x="231266" y="918164"/>
                  </a:moveTo>
                  <a:lnTo>
                    <a:pt x="231266" y="686882"/>
                  </a:lnTo>
                </a:path>
                <a:path w="1579245" h="3648075">
                  <a:moveTo>
                    <a:pt x="231266" y="918164"/>
                  </a:moveTo>
                  <a:lnTo>
                    <a:pt x="231266" y="686882"/>
                  </a:lnTo>
                </a:path>
                <a:path w="1579245" h="3648075">
                  <a:moveTo>
                    <a:pt x="115641" y="918164"/>
                  </a:moveTo>
                  <a:lnTo>
                    <a:pt x="231266" y="918164"/>
                  </a:lnTo>
                </a:path>
                <a:path w="1579245" h="3648075">
                  <a:moveTo>
                    <a:pt x="115641" y="918164"/>
                  </a:moveTo>
                  <a:lnTo>
                    <a:pt x="115641" y="686882"/>
                  </a:lnTo>
                </a:path>
                <a:path w="1579245" h="3648075">
                  <a:moveTo>
                    <a:pt x="115641" y="918164"/>
                  </a:moveTo>
                  <a:lnTo>
                    <a:pt x="115641" y="686882"/>
                  </a:lnTo>
                </a:path>
                <a:path w="1579245" h="3648075">
                  <a:moveTo>
                    <a:pt x="0" y="918164"/>
                  </a:moveTo>
                  <a:lnTo>
                    <a:pt x="115641" y="918164"/>
                  </a:lnTo>
                </a:path>
                <a:path w="1579245" h="3648075">
                  <a:moveTo>
                    <a:pt x="0" y="918164"/>
                  </a:moveTo>
                  <a:lnTo>
                    <a:pt x="0" y="686882"/>
                  </a:lnTo>
                </a:path>
                <a:path w="1579245" h="3648075">
                  <a:moveTo>
                    <a:pt x="986027" y="679185"/>
                  </a:moveTo>
                  <a:lnTo>
                    <a:pt x="1275115" y="679185"/>
                  </a:lnTo>
                </a:path>
                <a:path w="1579245" h="3648075">
                  <a:moveTo>
                    <a:pt x="986027" y="556595"/>
                  </a:moveTo>
                  <a:lnTo>
                    <a:pt x="986027" y="679185"/>
                  </a:lnTo>
                </a:path>
                <a:path w="1579245" h="3648075">
                  <a:moveTo>
                    <a:pt x="986027" y="556595"/>
                  </a:moveTo>
                  <a:lnTo>
                    <a:pt x="1275115" y="556595"/>
                  </a:lnTo>
                </a:path>
                <a:path w="1579245" h="3648075">
                  <a:moveTo>
                    <a:pt x="986027" y="917402"/>
                  </a:moveTo>
                  <a:lnTo>
                    <a:pt x="1275115" y="917402"/>
                  </a:lnTo>
                </a:path>
                <a:path w="1579245" h="3648075">
                  <a:moveTo>
                    <a:pt x="986027" y="794826"/>
                  </a:moveTo>
                  <a:lnTo>
                    <a:pt x="986027" y="917402"/>
                  </a:lnTo>
                </a:path>
                <a:path w="1579245" h="3648075">
                  <a:moveTo>
                    <a:pt x="986027" y="794826"/>
                  </a:moveTo>
                  <a:lnTo>
                    <a:pt x="1275115" y="794826"/>
                  </a:lnTo>
                </a:path>
                <a:path w="1579245" h="3648075">
                  <a:moveTo>
                    <a:pt x="986027" y="917402"/>
                  </a:moveTo>
                  <a:lnTo>
                    <a:pt x="986027" y="628299"/>
                  </a:lnTo>
                </a:path>
                <a:path w="1579245" h="3648075">
                  <a:moveTo>
                    <a:pt x="863437" y="917402"/>
                  </a:moveTo>
                  <a:lnTo>
                    <a:pt x="986027" y="917402"/>
                  </a:lnTo>
                </a:path>
                <a:path w="1579245" h="3648075">
                  <a:moveTo>
                    <a:pt x="863437" y="917402"/>
                  </a:moveTo>
                  <a:lnTo>
                    <a:pt x="863437" y="629076"/>
                  </a:lnTo>
                </a:path>
                <a:path w="1579245" h="3648075">
                  <a:moveTo>
                    <a:pt x="863437" y="917402"/>
                  </a:moveTo>
                  <a:lnTo>
                    <a:pt x="863437" y="628299"/>
                  </a:lnTo>
                </a:path>
                <a:path w="1579245" h="3648075">
                  <a:moveTo>
                    <a:pt x="740862" y="917402"/>
                  </a:moveTo>
                  <a:lnTo>
                    <a:pt x="863437" y="917402"/>
                  </a:lnTo>
                </a:path>
                <a:path w="1579245" h="3648075">
                  <a:moveTo>
                    <a:pt x="740862" y="917402"/>
                  </a:moveTo>
                  <a:lnTo>
                    <a:pt x="740862" y="629076"/>
                  </a:lnTo>
                </a:path>
                <a:path w="1579245" h="3648075">
                  <a:moveTo>
                    <a:pt x="740862" y="917402"/>
                  </a:moveTo>
                  <a:lnTo>
                    <a:pt x="740862" y="628299"/>
                  </a:lnTo>
                </a:path>
                <a:path w="1579245" h="3648075">
                  <a:moveTo>
                    <a:pt x="617509" y="917402"/>
                  </a:moveTo>
                  <a:lnTo>
                    <a:pt x="740862" y="917402"/>
                  </a:lnTo>
                </a:path>
                <a:path w="1579245" h="3648075">
                  <a:moveTo>
                    <a:pt x="617509" y="917402"/>
                  </a:moveTo>
                  <a:lnTo>
                    <a:pt x="617509" y="629076"/>
                  </a:lnTo>
                </a:path>
                <a:path w="1579245" h="3648075">
                  <a:moveTo>
                    <a:pt x="617509" y="917402"/>
                  </a:moveTo>
                  <a:lnTo>
                    <a:pt x="617509" y="628299"/>
                  </a:lnTo>
                </a:path>
                <a:path w="1579245" h="3648075">
                  <a:moveTo>
                    <a:pt x="494934" y="917402"/>
                  </a:moveTo>
                  <a:lnTo>
                    <a:pt x="617509" y="917402"/>
                  </a:lnTo>
                </a:path>
                <a:path w="1579245" h="3648075">
                  <a:moveTo>
                    <a:pt x="494934" y="917402"/>
                  </a:moveTo>
                  <a:lnTo>
                    <a:pt x="494934" y="629076"/>
                  </a:lnTo>
                </a:path>
                <a:path w="1579245" h="3648075">
                  <a:moveTo>
                    <a:pt x="494934" y="917402"/>
                  </a:moveTo>
                  <a:lnTo>
                    <a:pt x="494934" y="628299"/>
                  </a:lnTo>
                </a:path>
                <a:path w="1579245" h="3648075">
                  <a:moveTo>
                    <a:pt x="372358" y="917402"/>
                  </a:moveTo>
                  <a:lnTo>
                    <a:pt x="494934" y="917402"/>
                  </a:lnTo>
                </a:path>
                <a:path w="1579245" h="3648075">
                  <a:moveTo>
                    <a:pt x="372358" y="917402"/>
                  </a:moveTo>
                  <a:lnTo>
                    <a:pt x="372358" y="629076"/>
                  </a:lnTo>
                </a:path>
                <a:path w="1579245" h="3648075">
                  <a:moveTo>
                    <a:pt x="1292077" y="1033043"/>
                  </a:moveTo>
                  <a:lnTo>
                    <a:pt x="1523359" y="1033043"/>
                  </a:lnTo>
                </a:path>
                <a:path w="1579245" h="3648075">
                  <a:moveTo>
                    <a:pt x="1292077" y="917402"/>
                  </a:moveTo>
                  <a:lnTo>
                    <a:pt x="1292077" y="1033043"/>
                  </a:lnTo>
                </a:path>
                <a:path w="1579245" h="3648075">
                  <a:moveTo>
                    <a:pt x="1292077" y="917402"/>
                  </a:moveTo>
                  <a:lnTo>
                    <a:pt x="1523359" y="917402"/>
                  </a:lnTo>
                </a:path>
                <a:path w="1579245" h="3648075">
                  <a:moveTo>
                    <a:pt x="1291300" y="1148669"/>
                  </a:moveTo>
                  <a:lnTo>
                    <a:pt x="1522597" y="1148669"/>
                  </a:lnTo>
                </a:path>
                <a:path w="1579245" h="3648075">
                  <a:moveTo>
                    <a:pt x="1291300" y="1033043"/>
                  </a:moveTo>
                  <a:lnTo>
                    <a:pt x="1291300" y="1148669"/>
                  </a:lnTo>
                </a:path>
                <a:path w="1579245" h="3648075">
                  <a:moveTo>
                    <a:pt x="1291300" y="1033043"/>
                  </a:moveTo>
                  <a:lnTo>
                    <a:pt x="1522597" y="1033043"/>
                  </a:lnTo>
                </a:path>
                <a:path w="1579245" h="3648075">
                  <a:moveTo>
                    <a:pt x="1291300" y="1264325"/>
                  </a:moveTo>
                  <a:lnTo>
                    <a:pt x="1522597" y="1264325"/>
                  </a:lnTo>
                </a:path>
                <a:path w="1579245" h="3648075">
                  <a:moveTo>
                    <a:pt x="1291300" y="1148669"/>
                  </a:moveTo>
                  <a:lnTo>
                    <a:pt x="1291300" y="1264325"/>
                  </a:lnTo>
                </a:path>
                <a:path w="1579245" h="3648075">
                  <a:moveTo>
                    <a:pt x="1291300" y="1148669"/>
                  </a:moveTo>
                  <a:lnTo>
                    <a:pt x="1522597" y="1148669"/>
                  </a:lnTo>
                </a:path>
                <a:path w="1579245" h="3648075">
                  <a:moveTo>
                    <a:pt x="1291300" y="1379966"/>
                  </a:moveTo>
                  <a:lnTo>
                    <a:pt x="1522597" y="1379966"/>
                  </a:lnTo>
                </a:path>
                <a:path w="1579245" h="3648075">
                  <a:moveTo>
                    <a:pt x="1291300" y="1264325"/>
                  </a:moveTo>
                  <a:lnTo>
                    <a:pt x="1291300" y="1379966"/>
                  </a:lnTo>
                </a:path>
                <a:path w="1579245" h="3648075">
                  <a:moveTo>
                    <a:pt x="1291300" y="1264325"/>
                  </a:moveTo>
                  <a:lnTo>
                    <a:pt x="1522597" y="1264325"/>
                  </a:lnTo>
                </a:path>
                <a:path w="1579245" h="3648075">
                  <a:moveTo>
                    <a:pt x="1290538" y="1495592"/>
                  </a:moveTo>
                  <a:lnTo>
                    <a:pt x="1521805" y="1495592"/>
                  </a:lnTo>
                </a:path>
                <a:path w="1579245" h="3648075">
                  <a:moveTo>
                    <a:pt x="1290538" y="1379966"/>
                  </a:moveTo>
                  <a:lnTo>
                    <a:pt x="1290538" y="1495592"/>
                  </a:lnTo>
                </a:path>
                <a:path w="1579245" h="3648075">
                  <a:moveTo>
                    <a:pt x="1290538" y="1379966"/>
                  </a:moveTo>
                  <a:lnTo>
                    <a:pt x="1521805" y="1379966"/>
                  </a:lnTo>
                </a:path>
                <a:path w="1579245" h="3648075">
                  <a:moveTo>
                    <a:pt x="1290538" y="1611248"/>
                  </a:moveTo>
                  <a:lnTo>
                    <a:pt x="1521805" y="1611248"/>
                  </a:lnTo>
                </a:path>
                <a:path w="1579245" h="3648075">
                  <a:moveTo>
                    <a:pt x="1290538" y="1495592"/>
                  </a:moveTo>
                  <a:lnTo>
                    <a:pt x="1290538" y="1611248"/>
                  </a:lnTo>
                </a:path>
                <a:path w="1579245" h="3648075">
                  <a:moveTo>
                    <a:pt x="1290538" y="1495592"/>
                  </a:moveTo>
                  <a:lnTo>
                    <a:pt x="1521805" y="1495592"/>
                  </a:lnTo>
                </a:path>
                <a:path w="1579245" h="3648075">
                  <a:moveTo>
                    <a:pt x="1043833" y="794826"/>
                  </a:moveTo>
                  <a:lnTo>
                    <a:pt x="1275115" y="794826"/>
                  </a:lnTo>
                </a:path>
                <a:path w="1579245" h="3648075">
                  <a:moveTo>
                    <a:pt x="1043833" y="679185"/>
                  </a:moveTo>
                  <a:lnTo>
                    <a:pt x="1043833" y="794826"/>
                  </a:lnTo>
                </a:path>
                <a:path w="1579245" h="3648075">
                  <a:moveTo>
                    <a:pt x="1043833" y="679185"/>
                  </a:moveTo>
                  <a:lnTo>
                    <a:pt x="1275115" y="679185"/>
                  </a:lnTo>
                </a:path>
                <a:path w="1579245" h="3648075">
                  <a:moveTo>
                    <a:pt x="1290538" y="1726874"/>
                  </a:moveTo>
                  <a:lnTo>
                    <a:pt x="1521028" y="1726874"/>
                  </a:lnTo>
                </a:path>
                <a:path w="1579245" h="3648075">
                  <a:moveTo>
                    <a:pt x="1290538" y="1611248"/>
                  </a:moveTo>
                  <a:lnTo>
                    <a:pt x="1290538" y="1726874"/>
                  </a:lnTo>
                </a:path>
                <a:path w="1579245" h="3648075">
                  <a:moveTo>
                    <a:pt x="1290538" y="1611248"/>
                  </a:moveTo>
                  <a:lnTo>
                    <a:pt x="1521028" y="1611248"/>
                  </a:lnTo>
                </a:path>
                <a:path w="1579245" h="3648075">
                  <a:moveTo>
                    <a:pt x="1289761" y="1965091"/>
                  </a:moveTo>
                  <a:lnTo>
                    <a:pt x="1578863" y="1965091"/>
                  </a:lnTo>
                </a:path>
                <a:path w="1579245" h="3648075">
                  <a:moveTo>
                    <a:pt x="1289761" y="1842515"/>
                  </a:moveTo>
                  <a:lnTo>
                    <a:pt x="1289761" y="1965091"/>
                  </a:lnTo>
                </a:path>
                <a:path w="1579245" h="3648075">
                  <a:moveTo>
                    <a:pt x="1289761" y="1842515"/>
                  </a:moveTo>
                  <a:lnTo>
                    <a:pt x="1578863" y="1841753"/>
                  </a:lnTo>
                </a:path>
                <a:path w="1579245" h="3648075">
                  <a:moveTo>
                    <a:pt x="1289761" y="2087666"/>
                  </a:moveTo>
                  <a:lnTo>
                    <a:pt x="1578863" y="2087666"/>
                  </a:lnTo>
                </a:path>
                <a:path w="1579245" h="3648075">
                  <a:moveTo>
                    <a:pt x="1289761" y="1965091"/>
                  </a:moveTo>
                  <a:lnTo>
                    <a:pt x="1289761" y="2087666"/>
                  </a:lnTo>
                </a:path>
                <a:path w="1579245" h="3648075">
                  <a:moveTo>
                    <a:pt x="1289761" y="1965091"/>
                  </a:moveTo>
                  <a:lnTo>
                    <a:pt x="1578863" y="1965091"/>
                  </a:lnTo>
                </a:path>
                <a:path w="1579245" h="3648075">
                  <a:moveTo>
                    <a:pt x="1289761" y="1842515"/>
                  </a:moveTo>
                  <a:lnTo>
                    <a:pt x="1521028" y="1842515"/>
                  </a:lnTo>
                </a:path>
                <a:path w="1579245" h="3648075">
                  <a:moveTo>
                    <a:pt x="1289761" y="1726874"/>
                  </a:moveTo>
                  <a:lnTo>
                    <a:pt x="1289761" y="1842515"/>
                  </a:lnTo>
                </a:path>
                <a:path w="1579245" h="3648075">
                  <a:moveTo>
                    <a:pt x="1289761" y="1726874"/>
                  </a:moveTo>
                  <a:lnTo>
                    <a:pt x="1521028" y="1726874"/>
                  </a:lnTo>
                </a:path>
                <a:path w="1579245" h="3648075">
                  <a:moveTo>
                    <a:pt x="1289761" y="2211019"/>
                  </a:moveTo>
                  <a:lnTo>
                    <a:pt x="1578863" y="2210257"/>
                  </a:lnTo>
                </a:path>
                <a:path w="1579245" h="3648075">
                  <a:moveTo>
                    <a:pt x="1289761" y="2087666"/>
                  </a:moveTo>
                  <a:lnTo>
                    <a:pt x="1289761" y="2211019"/>
                  </a:lnTo>
                </a:path>
                <a:path w="1579245" h="3648075">
                  <a:moveTo>
                    <a:pt x="1289761" y="2087666"/>
                  </a:moveTo>
                  <a:lnTo>
                    <a:pt x="1578863" y="2087666"/>
                  </a:lnTo>
                </a:path>
                <a:path w="1579245" h="3648075">
                  <a:moveTo>
                    <a:pt x="1289761" y="2333609"/>
                  </a:moveTo>
                  <a:lnTo>
                    <a:pt x="1578863" y="2333609"/>
                  </a:lnTo>
                </a:path>
                <a:path w="1579245" h="3648075">
                  <a:moveTo>
                    <a:pt x="1289761" y="2211019"/>
                  </a:moveTo>
                  <a:lnTo>
                    <a:pt x="1289761" y="2333609"/>
                  </a:lnTo>
                </a:path>
                <a:path w="1579245" h="3648075">
                  <a:moveTo>
                    <a:pt x="1289761" y="2211019"/>
                  </a:moveTo>
                  <a:lnTo>
                    <a:pt x="1578863" y="2210257"/>
                  </a:lnTo>
                </a:path>
                <a:path w="1579245" h="3648075">
                  <a:moveTo>
                    <a:pt x="1289761" y="2456169"/>
                  </a:moveTo>
                  <a:lnTo>
                    <a:pt x="1578863" y="2456169"/>
                  </a:lnTo>
                </a:path>
                <a:path w="1579245" h="3648075">
                  <a:moveTo>
                    <a:pt x="1289761" y="2333609"/>
                  </a:moveTo>
                  <a:lnTo>
                    <a:pt x="1289761" y="2456169"/>
                  </a:lnTo>
                </a:path>
                <a:path w="1579245" h="3648075">
                  <a:moveTo>
                    <a:pt x="1289761" y="2333609"/>
                  </a:moveTo>
                  <a:lnTo>
                    <a:pt x="1578863" y="2333609"/>
                  </a:lnTo>
                </a:path>
                <a:path w="1579245" h="3648075">
                  <a:moveTo>
                    <a:pt x="1289761" y="2579537"/>
                  </a:moveTo>
                  <a:lnTo>
                    <a:pt x="1578863" y="2578760"/>
                  </a:lnTo>
                </a:path>
                <a:path w="1579245" h="3648075">
                  <a:moveTo>
                    <a:pt x="1289761" y="2456169"/>
                  </a:moveTo>
                  <a:lnTo>
                    <a:pt x="1289761" y="2579537"/>
                  </a:lnTo>
                </a:path>
                <a:path w="1579245" h="3648075">
                  <a:moveTo>
                    <a:pt x="1289761" y="2456169"/>
                  </a:moveTo>
                  <a:lnTo>
                    <a:pt x="1578863" y="2456169"/>
                  </a:lnTo>
                </a:path>
                <a:path w="1579245" h="3648075">
                  <a:moveTo>
                    <a:pt x="1289761" y="2702112"/>
                  </a:moveTo>
                  <a:lnTo>
                    <a:pt x="1578863" y="2702112"/>
                  </a:lnTo>
                </a:path>
                <a:path w="1579245" h="3648075">
                  <a:moveTo>
                    <a:pt x="1289761" y="2579537"/>
                  </a:moveTo>
                  <a:lnTo>
                    <a:pt x="1289761" y="2702112"/>
                  </a:lnTo>
                </a:path>
                <a:path w="1579245" h="3648075">
                  <a:moveTo>
                    <a:pt x="1289761" y="2579537"/>
                  </a:moveTo>
                  <a:lnTo>
                    <a:pt x="1578863" y="2578760"/>
                  </a:lnTo>
                </a:path>
                <a:path w="1579245" h="3648075">
                  <a:moveTo>
                    <a:pt x="1289761" y="2824688"/>
                  </a:moveTo>
                  <a:lnTo>
                    <a:pt x="1578863" y="2824688"/>
                  </a:lnTo>
                </a:path>
                <a:path w="1579245" h="3648075">
                  <a:moveTo>
                    <a:pt x="1289761" y="2702112"/>
                  </a:moveTo>
                  <a:lnTo>
                    <a:pt x="1289761" y="2824688"/>
                  </a:lnTo>
                </a:path>
                <a:path w="1579245" h="3648075">
                  <a:moveTo>
                    <a:pt x="1289761" y="2702112"/>
                  </a:moveTo>
                  <a:lnTo>
                    <a:pt x="1578863" y="2702112"/>
                  </a:lnTo>
                </a:path>
                <a:path w="1579245" h="3648075">
                  <a:moveTo>
                    <a:pt x="1289761" y="2948040"/>
                  </a:moveTo>
                  <a:lnTo>
                    <a:pt x="1578863" y="2947278"/>
                  </a:lnTo>
                </a:path>
                <a:path w="1579245" h="3648075">
                  <a:moveTo>
                    <a:pt x="1289761" y="2824688"/>
                  </a:moveTo>
                  <a:lnTo>
                    <a:pt x="1289761" y="2948040"/>
                  </a:lnTo>
                </a:path>
                <a:path w="1579245" h="3648075">
                  <a:moveTo>
                    <a:pt x="1289761" y="2824688"/>
                  </a:moveTo>
                  <a:lnTo>
                    <a:pt x="1578863" y="2824688"/>
                  </a:lnTo>
                </a:path>
                <a:path w="1579245" h="3648075">
                  <a:moveTo>
                    <a:pt x="1289761" y="3070616"/>
                  </a:moveTo>
                  <a:lnTo>
                    <a:pt x="1578863" y="3070616"/>
                  </a:lnTo>
                </a:path>
                <a:path w="1579245" h="3648075">
                  <a:moveTo>
                    <a:pt x="1289761" y="2948040"/>
                  </a:moveTo>
                  <a:lnTo>
                    <a:pt x="1289761" y="3070616"/>
                  </a:lnTo>
                </a:path>
                <a:path w="1579245" h="3648075">
                  <a:moveTo>
                    <a:pt x="1289761" y="2948040"/>
                  </a:moveTo>
                  <a:lnTo>
                    <a:pt x="1578863" y="2947278"/>
                  </a:lnTo>
                </a:path>
                <a:path w="1579245" h="3648075">
                  <a:moveTo>
                    <a:pt x="1347566" y="3416762"/>
                  </a:moveTo>
                  <a:lnTo>
                    <a:pt x="1578863" y="3416762"/>
                  </a:lnTo>
                </a:path>
                <a:path w="1579245" h="3648075">
                  <a:moveTo>
                    <a:pt x="1347566" y="3301898"/>
                  </a:moveTo>
                  <a:lnTo>
                    <a:pt x="1347566" y="3416762"/>
                  </a:lnTo>
                </a:path>
                <a:path w="1579245" h="3648075">
                  <a:moveTo>
                    <a:pt x="1347566" y="3301898"/>
                  </a:moveTo>
                  <a:lnTo>
                    <a:pt x="1578863" y="3301898"/>
                  </a:lnTo>
                </a:path>
                <a:path w="1579245" h="3648075">
                  <a:moveTo>
                    <a:pt x="1347566" y="3532403"/>
                  </a:moveTo>
                  <a:lnTo>
                    <a:pt x="1578863" y="3532403"/>
                  </a:lnTo>
                </a:path>
                <a:path w="1579245" h="3648075">
                  <a:moveTo>
                    <a:pt x="1347566" y="3416762"/>
                  </a:moveTo>
                  <a:lnTo>
                    <a:pt x="1347566" y="3532403"/>
                  </a:lnTo>
                </a:path>
                <a:path w="1579245" h="3648075">
                  <a:moveTo>
                    <a:pt x="1347566" y="3416762"/>
                  </a:moveTo>
                  <a:lnTo>
                    <a:pt x="1578863" y="3416762"/>
                  </a:lnTo>
                </a:path>
                <a:path w="1579245" h="3648075">
                  <a:moveTo>
                    <a:pt x="1347566" y="3648029"/>
                  </a:moveTo>
                  <a:lnTo>
                    <a:pt x="1578863" y="3648029"/>
                  </a:lnTo>
                </a:path>
                <a:path w="1579245" h="3648075">
                  <a:moveTo>
                    <a:pt x="1347566" y="3532403"/>
                  </a:moveTo>
                  <a:lnTo>
                    <a:pt x="1347566" y="3648029"/>
                  </a:lnTo>
                </a:path>
                <a:path w="1579245" h="3648075">
                  <a:moveTo>
                    <a:pt x="1347566" y="3532403"/>
                  </a:moveTo>
                  <a:lnTo>
                    <a:pt x="1578863" y="3532403"/>
                  </a:lnTo>
                </a:path>
                <a:path w="1579245" h="3648075">
                  <a:moveTo>
                    <a:pt x="1347566" y="3301898"/>
                  </a:moveTo>
                  <a:lnTo>
                    <a:pt x="1578863" y="3301898"/>
                  </a:lnTo>
                </a:path>
                <a:path w="1579245" h="3648075">
                  <a:moveTo>
                    <a:pt x="1347566" y="3186241"/>
                  </a:moveTo>
                  <a:lnTo>
                    <a:pt x="1347566" y="3301898"/>
                  </a:lnTo>
                </a:path>
                <a:path w="1579245" h="3648075">
                  <a:moveTo>
                    <a:pt x="1347566" y="3186241"/>
                  </a:moveTo>
                  <a:lnTo>
                    <a:pt x="1578863" y="3186241"/>
                  </a:lnTo>
                </a:path>
                <a:path w="1579245" h="3648075">
                  <a:moveTo>
                    <a:pt x="1347566" y="3186241"/>
                  </a:moveTo>
                  <a:lnTo>
                    <a:pt x="1578863" y="3186241"/>
                  </a:lnTo>
                </a:path>
                <a:path w="1579245" h="3648075">
                  <a:moveTo>
                    <a:pt x="1347566" y="3070616"/>
                  </a:moveTo>
                  <a:lnTo>
                    <a:pt x="1347566" y="3186241"/>
                  </a:lnTo>
                </a:path>
                <a:path w="1579245" h="3648075">
                  <a:moveTo>
                    <a:pt x="1347566" y="3070616"/>
                  </a:moveTo>
                  <a:lnTo>
                    <a:pt x="1578863" y="3070616"/>
                  </a:lnTo>
                </a:path>
                <a:path w="1579245" h="3648075">
                  <a:moveTo>
                    <a:pt x="1245824" y="0"/>
                  </a:moveTo>
                  <a:lnTo>
                    <a:pt x="1245824" y="231266"/>
                  </a:lnTo>
                </a:path>
                <a:path w="1579245" h="3648075">
                  <a:moveTo>
                    <a:pt x="1361450" y="0"/>
                  </a:moveTo>
                  <a:lnTo>
                    <a:pt x="1245824" y="0"/>
                  </a:lnTo>
                </a:path>
                <a:path w="1579245" h="3648075">
                  <a:moveTo>
                    <a:pt x="1361450" y="0"/>
                  </a:moveTo>
                  <a:lnTo>
                    <a:pt x="1361450" y="231266"/>
                  </a:lnTo>
                </a:path>
                <a:path w="1579245" h="3648075">
                  <a:moveTo>
                    <a:pt x="1130183" y="0"/>
                  </a:moveTo>
                  <a:lnTo>
                    <a:pt x="1130183" y="231266"/>
                  </a:lnTo>
                </a:path>
                <a:path w="1579245" h="3648075">
                  <a:moveTo>
                    <a:pt x="1245824" y="0"/>
                  </a:moveTo>
                  <a:lnTo>
                    <a:pt x="1130183" y="0"/>
                  </a:lnTo>
                </a:path>
                <a:path w="1579245" h="3648075">
                  <a:moveTo>
                    <a:pt x="1245824" y="0"/>
                  </a:moveTo>
                  <a:lnTo>
                    <a:pt x="1245824" y="231266"/>
                  </a:lnTo>
                </a:path>
                <a:path w="1579245" h="3648075">
                  <a:moveTo>
                    <a:pt x="1014526" y="0"/>
                  </a:moveTo>
                  <a:lnTo>
                    <a:pt x="1014526" y="231266"/>
                  </a:lnTo>
                </a:path>
                <a:path w="1579245" h="3648075">
                  <a:moveTo>
                    <a:pt x="1130183" y="0"/>
                  </a:moveTo>
                  <a:lnTo>
                    <a:pt x="1014526" y="0"/>
                  </a:lnTo>
                </a:path>
                <a:path w="1579245" h="3648075">
                  <a:moveTo>
                    <a:pt x="1130183" y="0"/>
                  </a:moveTo>
                  <a:lnTo>
                    <a:pt x="1130183" y="231266"/>
                  </a:lnTo>
                </a:path>
                <a:path w="1579245" h="3648075">
                  <a:moveTo>
                    <a:pt x="898900" y="0"/>
                  </a:moveTo>
                  <a:lnTo>
                    <a:pt x="898900" y="231266"/>
                  </a:lnTo>
                </a:path>
                <a:path w="1579245" h="3648075">
                  <a:moveTo>
                    <a:pt x="1014526" y="0"/>
                  </a:moveTo>
                  <a:lnTo>
                    <a:pt x="898900" y="0"/>
                  </a:lnTo>
                </a:path>
                <a:path w="1579245" h="3648075">
                  <a:moveTo>
                    <a:pt x="1014526" y="0"/>
                  </a:moveTo>
                  <a:lnTo>
                    <a:pt x="1014526" y="231266"/>
                  </a:lnTo>
                </a:path>
                <a:path w="1579245" h="3648075">
                  <a:moveTo>
                    <a:pt x="783259" y="0"/>
                  </a:moveTo>
                  <a:lnTo>
                    <a:pt x="783259" y="231266"/>
                  </a:lnTo>
                </a:path>
                <a:path w="1579245" h="3648075">
                  <a:moveTo>
                    <a:pt x="898900" y="0"/>
                  </a:moveTo>
                  <a:lnTo>
                    <a:pt x="783259" y="0"/>
                  </a:lnTo>
                </a:path>
                <a:path w="1579245" h="3648075">
                  <a:moveTo>
                    <a:pt x="898900" y="0"/>
                  </a:moveTo>
                  <a:lnTo>
                    <a:pt x="898900" y="231266"/>
                  </a:lnTo>
                </a:path>
              </a:pathLst>
            </a:custGeom>
            <a:ln w="3175">
              <a:solidFill>
                <a:srgbClr val="000000"/>
              </a:solidFill>
            </a:ln>
          </p:spPr>
          <p:txBody>
            <a:bodyPr wrap="square" lIns="0" tIns="0" rIns="0" bIns="0" rtlCol="0"/>
            <a:lstStyle/>
            <a:p>
              <a:endParaRPr sz="1227"/>
            </a:p>
          </p:txBody>
        </p:sp>
        <p:sp>
          <p:nvSpPr>
            <p:cNvPr id="365" name="object 365"/>
            <p:cNvSpPr/>
            <p:nvPr/>
          </p:nvSpPr>
          <p:spPr>
            <a:xfrm>
              <a:off x="9002755" y="2534137"/>
              <a:ext cx="0" cy="47625"/>
            </a:xfrm>
            <a:custGeom>
              <a:avLst/>
              <a:gdLst/>
              <a:ahLst/>
              <a:cxnLst/>
              <a:rect l="l" t="t" r="r" b="b"/>
              <a:pathLst>
                <a:path h="47625">
                  <a:moveTo>
                    <a:pt x="0" y="0"/>
                  </a:moveTo>
                  <a:lnTo>
                    <a:pt x="0" y="47030"/>
                  </a:lnTo>
                </a:path>
              </a:pathLst>
            </a:custGeom>
            <a:ln w="3175">
              <a:solidFill>
                <a:srgbClr val="000000"/>
              </a:solidFill>
            </a:ln>
          </p:spPr>
          <p:txBody>
            <a:bodyPr wrap="square" lIns="0" tIns="0" rIns="0" bIns="0" rtlCol="0"/>
            <a:lstStyle/>
            <a:p>
              <a:endParaRPr sz="1227"/>
            </a:p>
          </p:txBody>
        </p:sp>
        <p:sp>
          <p:nvSpPr>
            <p:cNvPr id="366" name="object 366"/>
            <p:cNvSpPr/>
            <p:nvPr/>
          </p:nvSpPr>
          <p:spPr>
            <a:xfrm>
              <a:off x="8880165" y="2534137"/>
              <a:ext cx="245745" cy="289560"/>
            </a:xfrm>
            <a:custGeom>
              <a:avLst/>
              <a:gdLst/>
              <a:ahLst/>
              <a:cxnLst/>
              <a:rect l="l" t="t" r="r" b="b"/>
              <a:pathLst>
                <a:path w="245745" h="289560">
                  <a:moveTo>
                    <a:pt x="245165" y="0"/>
                  </a:moveTo>
                  <a:lnTo>
                    <a:pt x="122590" y="0"/>
                  </a:lnTo>
                </a:path>
                <a:path w="245745" h="289560">
                  <a:moveTo>
                    <a:pt x="245165" y="0"/>
                  </a:moveTo>
                  <a:lnTo>
                    <a:pt x="245165" y="289102"/>
                  </a:lnTo>
                </a:path>
                <a:path w="245745" h="289560">
                  <a:moveTo>
                    <a:pt x="0" y="0"/>
                  </a:moveTo>
                  <a:lnTo>
                    <a:pt x="0" y="289102"/>
                  </a:lnTo>
                </a:path>
                <a:path w="245745" h="289560">
                  <a:moveTo>
                    <a:pt x="122590" y="0"/>
                  </a:moveTo>
                  <a:lnTo>
                    <a:pt x="0" y="0"/>
                  </a:lnTo>
                </a:path>
              </a:pathLst>
            </a:custGeom>
            <a:ln w="3175">
              <a:solidFill>
                <a:srgbClr val="000000"/>
              </a:solidFill>
            </a:ln>
          </p:spPr>
          <p:txBody>
            <a:bodyPr wrap="square" lIns="0" tIns="0" rIns="0" bIns="0" rtlCol="0"/>
            <a:lstStyle/>
            <a:p>
              <a:endParaRPr sz="1227"/>
            </a:p>
          </p:txBody>
        </p:sp>
        <p:sp>
          <p:nvSpPr>
            <p:cNvPr id="367" name="object 367"/>
            <p:cNvSpPr/>
            <p:nvPr/>
          </p:nvSpPr>
          <p:spPr>
            <a:xfrm>
              <a:off x="9002755" y="2534137"/>
              <a:ext cx="0" cy="47625"/>
            </a:xfrm>
            <a:custGeom>
              <a:avLst/>
              <a:gdLst/>
              <a:ahLst/>
              <a:cxnLst/>
              <a:rect l="l" t="t" r="r" b="b"/>
              <a:pathLst>
                <a:path h="47625">
                  <a:moveTo>
                    <a:pt x="0" y="0"/>
                  </a:moveTo>
                  <a:lnTo>
                    <a:pt x="0" y="47030"/>
                  </a:lnTo>
                </a:path>
              </a:pathLst>
            </a:custGeom>
            <a:ln w="3175">
              <a:solidFill>
                <a:srgbClr val="000000"/>
              </a:solidFill>
            </a:ln>
          </p:spPr>
          <p:txBody>
            <a:bodyPr wrap="square" lIns="0" tIns="0" rIns="0" bIns="0" rtlCol="0"/>
            <a:lstStyle/>
            <a:p>
              <a:endParaRPr sz="1227"/>
            </a:p>
          </p:txBody>
        </p:sp>
        <p:sp>
          <p:nvSpPr>
            <p:cNvPr id="368" name="object 368"/>
            <p:cNvSpPr/>
            <p:nvPr/>
          </p:nvSpPr>
          <p:spPr>
            <a:xfrm>
              <a:off x="8634252" y="2526441"/>
              <a:ext cx="2885440" cy="1644650"/>
            </a:xfrm>
            <a:custGeom>
              <a:avLst/>
              <a:gdLst/>
              <a:ahLst/>
              <a:cxnLst/>
              <a:rect l="l" t="t" r="r" b="b"/>
              <a:pathLst>
                <a:path w="2885440" h="1644650">
                  <a:moveTo>
                    <a:pt x="122575" y="7696"/>
                  </a:moveTo>
                  <a:lnTo>
                    <a:pt x="122575" y="296798"/>
                  </a:lnTo>
                </a:path>
                <a:path w="2885440" h="1644650">
                  <a:moveTo>
                    <a:pt x="245912" y="7696"/>
                  </a:moveTo>
                  <a:lnTo>
                    <a:pt x="122575" y="7696"/>
                  </a:lnTo>
                </a:path>
                <a:path w="2885440" h="1644650">
                  <a:moveTo>
                    <a:pt x="245912" y="7696"/>
                  </a:moveTo>
                  <a:lnTo>
                    <a:pt x="245912" y="296798"/>
                  </a:lnTo>
                </a:path>
                <a:path w="2885440" h="1644650">
                  <a:moveTo>
                    <a:pt x="0" y="7696"/>
                  </a:moveTo>
                  <a:lnTo>
                    <a:pt x="0" y="296798"/>
                  </a:lnTo>
                </a:path>
                <a:path w="2885440" h="1644650">
                  <a:moveTo>
                    <a:pt x="122575" y="7696"/>
                  </a:moveTo>
                  <a:lnTo>
                    <a:pt x="0" y="7696"/>
                  </a:lnTo>
                </a:path>
                <a:path w="2885440" h="1644650">
                  <a:moveTo>
                    <a:pt x="122575" y="7696"/>
                  </a:moveTo>
                  <a:lnTo>
                    <a:pt x="122575" y="296798"/>
                  </a:lnTo>
                </a:path>
                <a:path w="2885440" h="1644650">
                  <a:moveTo>
                    <a:pt x="505724" y="0"/>
                  </a:moveTo>
                  <a:lnTo>
                    <a:pt x="505724" y="231266"/>
                  </a:lnTo>
                </a:path>
                <a:path w="2885440" h="1644650">
                  <a:moveTo>
                    <a:pt x="621365" y="0"/>
                  </a:moveTo>
                  <a:lnTo>
                    <a:pt x="505724" y="0"/>
                  </a:lnTo>
                </a:path>
                <a:path w="2885440" h="1644650">
                  <a:moveTo>
                    <a:pt x="621365" y="0"/>
                  </a:moveTo>
                  <a:lnTo>
                    <a:pt x="621365" y="231266"/>
                  </a:lnTo>
                </a:path>
                <a:path w="2885440" h="1644650">
                  <a:moveTo>
                    <a:pt x="1199555" y="14645"/>
                  </a:moveTo>
                  <a:lnTo>
                    <a:pt x="1199555" y="303733"/>
                  </a:lnTo>
                </a:path>
                <a:path w="2885440" h="1644650">
                  <a:moveTo>
                    <a:pt x="1322146" y="14645"/>
                  </a:moveTo>
                  <a:lnTo>
                    <a:pt x="1199555" y="14645"/>
                  </a:lnTo>
                </a:path>
                <a:path w="2885440" h="1644650">
                  <a:moveTo>
                    <a:pt x="1322146" y="14645"/>
                  </a:moveTo>
                  <a:lnTo>
                    <a:pt x="1322146" y="303733"/>
                  </a:lnTo>
                </a:path>
                <a:path w="2885440" h="1644650">
                  <a:moveTo>
                    <a:pt x="1322146" y="14645"/>
                  </a:moveTo>
                  <a:lnTo>
                    <a:pt x="1322146" y="303733"/>
                  </a:lnTo>
                </a:path>
                <a:path w="2885440" h="1644650">
                  <a:moveTo>
                    <a:pt x="1444721" y="14645"/>
                  </a:moveTo>
                  <a:lnTo>
                    <a:pt x="1322146" y="14645"/>
                  </a:lnTo>
                </a:path>
                <a:path w="2885440" h="1644650">
                  <a:moveTo>
                    <a:pt x="1444721" y="14645"/>
                  </a:moveTo>
                  <a:lnTo>
                    <a:pt x="1444721" y="303733"/>
                  </a:lnTo>
                </a:path>
                <a:path w="2885440" h="1644650">
                  <a:moveTo>
                    <a:pt x="1444721" y="14645"/>
                  </a:moveTo>
                  <a:lnTo>
                    <a:pt x="1444721" y="303733"/>
                  </a:lnTo>
                </a:path>
                <a:path w="2885440" h="1644650">
                  <a:moveTo>
                    <a:pt x="1568074" y="14645"/>
                  </a:moveTo>
                  <a:lnTo>
                    <a:pt x="1444721" y="14645"/>
                  </a:lnTo>
                </a:path>
                <a:path w="2885440" h="1644650">
                  <a:moveTo>
                    <a:pt x="1568074" y="14645"/>
                  </a:moveTo>
                  <a:lnTo>
                    <a:pt x="1568074" y="303733"/>
                  </a:lnTo>
                </a:path>
                <a:path w="2885440" h="1644650">
                  <a:moveTo>
                    <a:pt x="1568074" y="14645"/>
                  </a:moveTo>
                  <a:lnTo>
                    <a:pt x="1568074" y="303733"/>
                  </a:lnTo>
                </a:path>
                <a:path w="2885440" h="1644650">
                  <a:moveTo>
                    <a:pt x="1690649" y="14645"/>
                  </a:moveTo>
                  <a:lnTo>
                    <a:pt x="1568074" y="14645"/>
                  </a:lnTo>
                </a:path>
                <a:path w="2885440" h="1644650">
                  <a:moveTo>
                    <a:pt x="1690649" y="14645"/>
                  </a:moveTo>
                  <a:lnTo>
                    <a:pt x="1690649" y="303733"/>
                  </a:lnTo>
                </a:path>
                <a:path w="2885440" h="1644650">
                  <a:moveTo>
                    <a:pt x="2653527" y="1413875"/>
                  </a:moveTo>
                  <a:lnTo>
                    <a:pt x="2653527" y="1644395"/>
                  </a:lnTo>
                </a:path>
                <a:path w="2885440" h="1644650">
                  <a:moveTo>
                    <a:pt x="2769184" y="1413875"/>
                  </a:moveTo>
                  <a:lnTo>
                    <a:pt x="2653527" y="1413875"/>
                  </a:lnTo>
                </a:path>
                <a:path w="2885440" h="1644650">
                  <a:moveTo>
                    <a:pt x="2769184" y="1413875"/>
                  </a:moveTo>
                  <a:lnTo>
                    <a:pt x="2769184" y="1644395"/>
                  </a:lnTo>
                </a:path>
                <a:path w="2885440" h="1644650">
                  <a:moveTo>
                    <a:pt x="2769184" y="1413875"/>
                  </a:moveTo>
                  <a:lnTo>
                    <a:pt x="2769184" y="1644395"/>
                  </a:lnTo>
                </a:path>
                <a:path w="2885440" h="1644650">
                  <a:moveTo>
                    <a:pt x="2884825" y="1413875"/>
                  </a:moveTo>
                  <a:lnTo>
                    <a:pt x="2769184" y="1413875"/>
                  </a:lnTo>
                </a:path>
              </a:pathLst>
            </a:custGeom>
            <a:ln w="3175">
              <a:solidFill>
                <a:srgbClr val="000000"/>
              </a:solidFill>
            </a:ln>
          </p:spPr>
          <p:txBody>
            <a:bodyPr wrap="square" lIns="0" tIns="0" rIns="0" bIns="0" rtlCol="0"/>
            <a:lstStyle/>
            <a:p>
              <a:endParaRPr sz="1227"/>
            </a:p>
          </p:txBody>
        </p:sp>
        <p:sp>
          <p:nvSpPr>
            <p:cNvPr id="369" name="object 369"/>
            <p:cNvSpPr/>
            <p:nvPr/>
          </p:nvSpPr>
          <p:spPr>
            <a:xfrm>
              <a:off x="11519077" y="3940317"/>
              <a:ext cx="0" cy="231140"/>
            </a:xfrm>
            <a:custGeom>
              <a:avLst/>
              <a:gdLst/>
              <a:ahLst/>
              <a:cxnLst/>
              <a:rect l="l" t="t" r="r" b="b"/>
              <a:pathLst>
                <a:path h="231139">
                  <a:moveTo>
                    <a:pt x="0" y="179628"/>
                  </a:moveTo>
                  <a:lnTo>
                    <a:pt x="0" y="230520"/>
                  </a:lnTo>
                </a:path>
                <a:path h="231139">
                  <a:moveTo>
                    <a:pt x="0" y="0"/>
                  </a:moveTo>
                  <a:lnTo>
                    <a:pt x="0" y="50886"/>
                  </a:lnTo>
                </a:path>
                <a:path h="231139">
                  <a:moveTo>
                    <a:pt x="0" y="179628"/>
                  </a:moveTo>
                  <a:lnTo>
                    <a:pt x="0" y="230520"/>
                  </a:lnTo>
                </a:path>
                <a:path h="231139">
                  <a:moveTo>
                    <a:pt x="0" y="0"/>
                  </a:moveTo>
                  <a:lnTo>
                    <a:pt x="0" y="50886"/>
                  </a:lnTo>
                </a:path>
              </a:pathLst>
            </a:custGeom>
            <a:ln w="3175">
              <a:solidFill>
                <a:srgbClr val="000000"/>
              </a:solidFill>
            </a:ln>
          </p:spPr>
          <p:txBody>
            <a:bodyPr wrap="square" lIns="0" tIns="0" rIns="0" bIns="0" rtlCol="0"/>
            <a:lstStyle/>
            <a:p>
              <a:endParaRPr sz="1227"/>
            </a:p>
          </p:txBody>
        </p:sp>
        <p:sp>
          <p:nvSpPr>
            <p:cNvPr id="370" name="object 370"/>
            <p:cNvSpPr/>
            <p:nvPr/>
          </p:nvSpPr>
          <p:spPr>
            <a:xfrm>
              <a:off x="10350352" y="3881734"/>
              <a:ext cx="2202180" cy="3793490"/>
            </a:xfrm>
            <a:custGeom>
              <a:avLst/>
              <a:gdLst/>
              <a:ahLst/>
              <a:cxnLst/>
              <a:rect l="l" t="t" r="r" b="b"/>
              <a:pathLst>
                <a:path w="2202179" h="3793490">
                  <a:moveTo>
                    <a:pt x="1284350" y="58582"/>
                  </a:moveTo>
                  <a:lnTo>
                    <a:pt x="1168725" y="58582"/>
                  </a:lnTo>
                </a:path>
                <a:path w="2202179" h="3793490">
                  <a:moveTo>
                    <a:pt x="1284350" y="58582"/>
                  </a:moveTo>
                  <a:lnTo>
                    <a:pt x="1284350" y="289102"/>
                  </a:lnTo>
                </a:path>
                <a:path w="2202179" h="3793490">
                  <a:moveTo>
                    <a:pt x="1284350" y="58582"/>
                  </a:moveTo>
                  <a:lnTo>
                    <a:pt x="1284350" y="289102"/>
                  </a:lnTo>
                </a:path>
                <a:path w="2202179" h="3793490">
                  <a:moveTo>
                    <a:pt x="1400037" y="58582"/>
                  </a:moveTo>
                  <a:lnTo>
                    <a:pt x="1284350" y="58582"/>
                  </a:lnTo>
                </a:path>
                <a:path w="2202179" h="3793490">
                  <a:moveTo>
                    <a:pt x="1400037" y="58582"/>
                  </a:moveTo>
                  <a:lnTo>
                    <a:pt x="1400037" y="289102"/>
                  </a:lnTo>
                </a:path>
                <a:path w="2202179" h="3793490">
                  <a:moveTo>
                    <a:pt x="1400037" y="58582"/>
                  </a:moveTo>
                  <a:lnTo>
                    <a:pt x="1400037" y="289102"/>
                  </a:lnTo>
                </a:path>
                <a:path w="2202179" h="3793490">
                  <a:moveTo>
                    <a:pt x="1515617" y="58582"/>
                  </a:moveTo>
                  <a:lnTo>
                    <a:pt x="1400037" y="58582"/>
                  </a:lnTo>
                </a:path>
                <a:path w="2202179" h="3793490">
                  <a:moveTo>
                    <a:pt x="1515617" y="58582"/>
                  </a:moveTo>
                  <a:lnTo>
                    <a:pt x="1515617" y="289102"/>
                  </a:lnTo>
                </a:path>
                <a:path w="2202179" h="3793490">
                  <a:moveTo>
                    <a:pt x="1515617" y="58582"/>
                  </a:moveTo>
                  <a:lnTo>
                    <a:pt x="1515617" y="289102"/>
                  </a:lnTo>
                </a:path>
                <a:path w="2202179" h="3793490">
                  <a:moveTo>
                    <a:pt x="1631274" y="57043"/>
                  </a:moveTo>
                  <a:lnTo>
                    <a:pt x="1631274" y="346146"/>
                  </a:lnTo>
                </a:path>
                <a:path w="2202179" h="3793490">
                  <a:moveTo>
                    <a:pt x="1753834" y="57043"/>
                  </a:moveTo>
                  <a:lnTo>
                    <a:pt x="1631274" y="57043"/>
                  </a:lnTo>
                </a:path>
                <a:path w="2202179" h="3793490">
                  <a:moveTo>
                    <a:pt x="1753834" y="57043"/>
                  </a:moveTo>
                  <a:lnTo>
                    <a:pt x="1754581" y="346146"/>
                  </a:lnTo>
                </a:path>
                <a:path w="2202179" h="3793490">
                  <a:moveTo>
                    <a:pt x="1753834" y="57043"/>
                  </a:moveTo>
                  <a:lnTo>
                    <a:pt x="1754581" y="346146"/>
                  </a:lnTo>
                </a:path>
                <a:path w="2202179" h="3793490">
                  <a:moveTo>
                    <a:pt x="1877217" y="57043"/>
                  </a:moveTo>
                  <a:lnTo>
                    <a:pt x="1753834" y="57043"/>
                  </a:lnTo>
                </a:path>
                <a:path w="2202179" h="3793490">
                  <a:moveTo>
                    <a:pt x="1877217" y="57043"/>
                  </a:moveTo>
                  <a:lnTo>
                    <a:pt x="1877217" y="346146"/>
                  </a:lnTo>
                </a:path>
                <a:path w="2202179" h="3793490">
                  <a:moveTo>
                    <a:pt x="1631274" y="58582"/>
                  </a:moveTo>
                  <a:lnTo>
                    <a:pt x="1515617" y="58582"/>
                  </a:lnTo>
                </a:path>
                <a:path w="2202179" h="3793490">
                  <a:moveTo>
                    <a:pt x="1631274" y="58582"/>
                  </a:moveTo>
                  <a:lnTo>
                    <a:pt x="1631274" y="289102"/>
                  </a:lnTo>
                </a:path>
                <a:path w="2202179" h="3793490">
                  <a:moveTo>
                    <a:pt x="2143947" y="1560362"/>
                  </a:moveTo>
                  <a:lnTo>
                    <a:pt x="1912711" y="1560362"/>
                  </a:lnTo>
                </a:path>
                <a:path w="2202179" h="3793490">
                  <a:moveTo>
                    <a:pt x="2143947" y="1676003"/>
                  </a:moveTo>
                  <a:lnTo>
                    <a:pt x="2143947" y="1560362"/>
                  </a:lnTo>
                </a:path>
                <a:path w="2202179" h="3793490">
                  <a:moveTo>
                    <a:pt x="2143947" y="1676003"/>
                  </a:moveTo>
                  <a:lnTo>
                    <a:pt x="1912711" y="1676003"/>
                  </a:lnTo>
                </a:path>
                <a:path w="2202179" h="3793490">
                  <a:moveTo>
                    <a:pt x="2143947" y="1676003"/>
                  </a:moveTo>
                  <a:lnTo>
                    <a:pt x="1912711" y="1676003"/>
                  </a:lnTo>
                </a:path>
                <a:path w="2202179" h="3793490">
                  <a:moveTo>
                    <a:pt x="2143947" y="1791644"/>
                  </a:moveTo>
                  <a:lnTo>
                    <a:pt x="2143947" y="1676003"/>
                  </a:lnTo>
                </a:path>
                <a:path w="2202179" h="3793490">
                  <a:moveTo>
                    <a:pt x="2143947" y="1791644"/>
                  </a:moveTo>
                  <a:lnTo>
                    <a:pt x="1912711" y="1791644"/>
                  </a:lnTo>
                </a:path>
                <a:path w="2202179" h="3793490">
                  <a:moveTo>
                    <a:pt x="2123145" y="1444721"/>
                  </a:moveTo>
                  <a:lnTo>
                    <a:pt x="1891908" y="1444721"/>
                  </a:lnTo>
                </a:path>
                <a:path w="2202179" h="3793490">
                  <a:moveTo>
                    <a:pt x="2123145" y="1560362"/>
                  </a:moveTo>
                  <a:lnTo>
                    <a:pt x="2123145" y="1444721"/>
                  </a:lnTo>
                </a:path>
                <a:path w="2202179" h="3793490">
                  <a:moveTo>
                    <a:pt x="2123145" y="1560362"/>
                  </a:moveTo>
                  <a:lnTo>
                    <a:pt x="1891908" y="1560362"/>
                  </a:lnTo>
                </a:path>
                <a:path w="2202179" h="3793490">
                  <a:moveTo>
                    <a:pt x="2123145" y="1329095"/>
                  </a:moveTo>
                  <a:lnTo>
                    <a:pt x="1891908" y="1329095"/>
                  </a:lnTo>
                </a:path>
                <a:path w="2202179" h="3793490">
                  <a:moveTo>
                    <a:pt x="2123145" y="1444721"/>
                  </a:moveTo>
                  <a:lnTo>
                    <a:pt x="2123145" y="1329095"/>
                  </a:lnTo>
                </a:path>
                <a:path w="2202179" h="3793490">
                  <a:moveTo>
                    <a:pt x="2123145" y="1444721"/>
                  </a:moveTo>
                  <a:lnTo>
                    <a:pt x="1891908" y="1444721"/>
                  </a:lnTo>
                </a:path>
                <a:path w="2202179" h="3793490">
                  <a:moveTo>
                    <a:pt x="2035225" y="1329095"/>
                  </a:moveTo>
                  <a:lnTo>
                    <a:pt x="2035225" y="1097798"/>
                  </a:lnTo>
                </a:path>
                <a:path w="2202179" h="3793490">
                  <a:moveTo>
                    <a:pt x="1919569" y="1329095"/>
                  </a:moveTo>
                  <a:lnTo>
                    <a:pt x="2035225" y="1329095"/>
                  </a:lnTo>
                </a:path>
                <a:path w="2202179" h="3793490">
                  <a:moveTo>
                    <a:pt x="1919569" y="1329095"/>
                  </a:moveTo>
                  <a:lnTo>
                    <a:pt x="1919569" y="1097798"/>
                  </a:lnTo>
                </a:path>
                <a:path w="2202179" h="3793490">
                  <a:moveTo>
                    <a:pt x="2143947" y="1791644"/>
                  </a:moveTo>
                  <a:lnTo>
                    <a:pt x="1912711" y="1791644"/>
                  </a:lnTo>
                </a:path>
                <a:path w="2202179" h="3793490">
                  <a:moveTo>
                    <a:pt x="2143947" y="1907285"/>
                  </a:moveTo>
                  <a:lnTo>
                    <a:pt x="2143947" y="1791644"/>
                  </a:lnTo>
                </a:path>
                <a:path w="2202179" h="3793490">
                  <a:moveTo>
                    <a:pt x="2143947" y="1907285"/>
                  </a:moveTo>
                  <a:lnTo>
                    <a:pt x="1912711" y="1907285"/>
                  </a:lnTo>
                </a:path>
                <a:path w="2202179" h="3793490">
                  <a:moveTo>
                    <a:pt x="2201737" y="1907285"/>
                  </a:moveTo>
                  <a:lnTo>
                    <a:pt x="1912711" y="1907285"/>
                  </a:lnTo>
                </a:path>
                <a:path w="2202179" h="3793490">
                  <a:moveTo>
                    <a:pt x="2201737" y="2029846"/>
                  </a:moveTo>
                  <a:lnTo>
                    <a:pt x="2201737" y="1907285"/>
                  </a:lnTo>
                </a:path>
                <a:path w="2202179" h="3793490">
                  <a:moveTo>
                    <a:pt x="2201737" y="2029846"/>
                  </a:moveTo>
                  <a:lnTo>
                    <a:pt x="1912711" y="2029846"/>
                  </a:lnTo>
                </a:path>
                <a:path w="2202179" h="3793490">
                  <a:moveTo>
                    <a:pt x="2201737" y="2029846"/>
                  </a:moveTo>
                  <a:lnTo>
                    <a:pt x="1912711" y="2029846"/>
                  </a:lnTo>
                </a:path>
                <a:path w="2202179" h="3793490">
                  <a:moveTo>
                    <a:pt x="2201737" y="2152436"/>
                  </a:moveTo>
                  <a:lnTo>
                    <a:pt x="2201737" y="2029846"/>
                  </a:lnTo>
                </a:path>
                <a:path w="2202179" h="3793490">
                  <a:moveTo>
                    <a:pt x="2201737" y="2152436"/>
                  </a:moveTo>
                  <a:lnTo>
                    <a:pt x="1912711" y="2153198"/>
                  </a:lnTo>
                </a:path>
                <a:path w="2202179" h="3793490">
                  <a:moveTo>
                    <a:pt x="2201737" y="2152436"/>
                  </a:moveTo>
                  <a:lnTo>
                    <a:pt x="1912711" y="2153198"/>
                  </a:lnTo>
                </a:path>
                <a:path w="2202179" h="3793490">
                  <a:moveTo>
                    <a:pt x="2201737" y="2275789"/>
                  </a:moveTo>
                  <a:lnTo>
                    <a:pt x="2201737" y="2152436"/>
                  </a:lnTo>
                </a:path>
                <a:path w="2202179" h="3793490">
                  <a:moveTo>
                    <a:pt x="2201737" y="2275789"/>
                  </a:moveTo>
                  <a:lnTo>
                    <a:pt x="1912711" y="2275789"/>
                  </a:lnTo>
                </a:path>
                <a:path w="2202179" h="3793490">
                  <a:moveTo>
                    <a:pt x="2201737" y="2275789"/>
                  </a:moveTo>
                  <a:lnTo>
                    <a:pt x="1912711" y="2275789"/>
                  </a:lnTo>
                </a:path>
                <a:path w="2202179" h="3793490">
                  <a:moveTo>
                    <a:pt x="2201737" y="2398364"/>
                  </a:moveTo>
                  <a:lnTo>
                    <a:pt x="2201737" y="2275789"/>
                  </a:lnTo>
                </a:path>
                <a:path w="2202179" h="3793490">
                  <a:moveTo>
                    <a:pt x="2201737" y="2398364"/>
                  </a:moveTo>
                  <a:lnTo>
                    <a:pt x="1912711" y="2398364"/>
                  </a:lnTo>
                </a:path>
                <a:path w="2202179" h="3793490">
                  <a:moveTo>
                    <a:pt x="2201737" y="2398364"/>
                  </a:moveTo>
                  <a:lnTo>
                    <a:pt x="1912711" y="2398364"/>
                  </a:lnTo>
                </a:path>
                <a:path w="2202179" h="3793490">
                  <a:moveTo>
                    <a:pt x="2201737" y="2520939"/>
                  </a:moveTo>
                  <a:lnTo>
                    <a:pt x="2201737" y="2398364"/>
                  </a:lnTo>
                </a:path>
                <a:path w="2202179" h="3793490">
                  <a:moveTo>
                    <a:pt x="2201737" y="2520939"/>
                  </a:moveTo>
                  <a:lnTo>
                    <a:pt x="1912711" y="2521701"/>
                  </a:lnTo>
                </a:path>
                <a:path w="2202179" h="3793490">
                  <a:moveTo>
                    <a:pt x="2201737" y="2520939"/>
                  </a:moveTo>
                  <a:lnTo>
                    <a:pt x="1912711" y="2521701"/>
                  </a:lnTo>
                </a:path>
                <a:path w="2202179" h="3793490">
                  <a:moveTo>
                    <a:pt x="2201737" y="2644292"/>
                  </a:moveTo>
                  <a:lnTo>
                    <a:pt x="2201737" y="2520939"/>
                  </a:lnTo>
                </a:path>
                <a:path w="2202179" h="3793490">
                  <a:moveTo>
                    <a:pt x="2201737" y="2644292"/>
                  </a:moveTo>
                  <a:lnTo>
                    <a:pt x="1912711" y="2644292"/>
                  </a:lnTo>
                </a:path>
                <a:path w="2202179" h="3793490">
                  <a:moveTo>
                    <a:pt x="2201737" y="2644292"/>
                  </a:moveTo>
                  <a:lnTo>
                    <a:pt x="1912711" y="2644292"/>
                  </a:lnTo>
                </a:path>
                <a:path w="2202179" h="3793490">
                  <a:moveTo>
                    <a:pt x="2201737" y="2766867"/>
                  </a:moveTo>
                  <a:lnTo>
                    <a:pt x="2201737" y="2644292"/>
                  </a:lnTo>
                </a:path>
                <a:path w="2202179" h="3793490">
                  <a:moveTo>
                    <a:pt x="2201737" y="2766867"/>
                  </a:moveTo>
                  <a:lnTo>
                    <a:pt x="1912711" y="2766867"/>
                  </a:lnTo>
                </a:path>
                <a:path w="2202179" h="3793490">
                  <a:moveTo>
                    <a:pt x="2201737" y="2766867"/>
                  </a:moveTo>
                  <a:lnTo>
                    <a:pt x="1912711" y="2766867"/>
                  </a:lnTo>
                </a:path>
                <a:path w="2202179" h="3793490">
                  <a:moveTo>
                    <a:pt x="2201737" y="2889458"/>
                  </a:moveTo>
                  <a:lnTo>
                    <a:pt x="2201737" y="2766867"/>
                  </a:lnTo>
                </a:path>
                <a:path w="2202179" h="3793490">
                  <a:moveTo>
                    <a:pt x="2201737" y="2889458"/>
                  </a:moveTo>
                  <a:lnTo>
                    <a:pt x="1912711" y="2890220"/>
                  </a:lnTo>
                </a:path>
                <a:path w="2202179" h="3793490">
                  <a:moveTo>
                    <a:pt x="2201737" y="2889458"/>
                  </a:moveTo>
                  <a:lnTo>
                    <a:pt x="1912711" y="2890220"/>
                  </a:lnTo>
                </a:path>
                <a:path w="2202179" h="3793490">
                  <a:moveTo>
                    <a:pt x="2201737" y="3012780"/>
                  </a:moveTo>
                  <a:lnTo>
                    <a:pt x="2201737" y="2889458"/>
                  </a:lnTo>
                </a:path>
                <a:path w="2202179" h="3793490">
                  <a:moveTo>
                    <a:pt x="2201737" y="3012780"/>
                  </a:moveTo>
                  <a:lnTo>
                    <a:pt x="1912711" y="3012780"/>
                  </a:lnTo>
                </a:path>
                <a:path w="2202179" h="3793490">
                  <a:moveTo>
                    <a:pt x="2201737" y="3012780"/>
                  </a:moveTo>
                  <a:lnTo>
                    <a:pt x="1912711" y="3012780"/>
                  </a:lnTo>
                </a:path>
                <a:path w="2202179" h="3793490">
                  <a:moveTo>
                    <a:pt x="2201737" y="3135370"/>
                  </a:moveTo>
                  <a:lnTo>
                    <a:pt x="2201737" y="3012780"/>
                  </a:lnTo>
                </a:path>
                <a:path w="2202179" h="3793490">
                  <a:moveTo>
                    <a:pt x="2201737" y="3135370"/>
                  </a:moveTo>
                  <a:lnTo>
                    <a:pt x="1912711" y="3135370"/>
                  </a:lnTo>
                </a:path>
                <a:path w="2202179" h="3793490">
                  <a:moveTo>
                    <a:pt x="2201737" y="3135370"/>
                  </a:moveTo>
                  <a:lnTo>
                    <a:pt x="1912711" y="3135370"/>
                  </a:lnTo>
                </a:path>
                <a:path w="2202179" h="3793490">
                  <a:moveTo>
                    <a:pt x="2201737" y="3257946"/>
                  </a:moveTo>
                  <a:lnTo>
                    <a:pt x="2201737" y="3135370"/>
                  </a:lnTo>
                </a:path>
                <a:path w="2202179" h="3793490">
                  <a:moveTo>
                    <a:pt x="2201737" y="3257946"/>
                  </a:moveTo>
                  <a:lnTo>
                    <a:pt x="1912711" y="3258723"/>
                  </a:lnTo>
                </a:path>
                <a:path w="2202179" h="3793490">
                  <a:moveTo>
                    <a:pt x="2201737" y="3257946"/>
                  </a:moveTo>
                  <a:lnTo>
                    <a:pt x="1912711" y="3258723"/>
                  </a:lnTo>
                </a:path>
                <a:path w="2202179" h="3793490">
                  <a:moveTo>
                    <a:pt x="2201737" y="3381298"/>
                  </a:moveTo>
                  <a:lnTo>
                    <a:pt x="2201737" y="3257946"/>
                  </a:lnTo>
                </a:path>
                <a:path w="2202179" h="3793490">
                  <a:moveTo>
                    <a:pt x="2201737" y="3381298"/>
                  </a:moveTo>
                  <a:lnTo>
                    <a:pt x="1912711" y="3381298"/>
                  </a:lnTo>
                </a:path>
                <a:path w="2202179" h="3793490">
                  <a:moveTo>
                    <a:pt x="2143947" y="3446053"/>
                  </a:moveTo>
                  <a:lnTo>
                    <a:pt x="1912711" y="3446053"/>
                  </a:lnTo>
                </a:path>
                <a:path w="2202179" h="3793490">
                  <a:moveTo>
                    <a:pt x="2143947" y="3561694"/>
                  </a:moveTo>
                  <a:lnTo>
                    <a:pt x="2143947" y="3446053"/>
                  </a:lnTo>
                </a:path>
                <a:path w="2202179" h="3793490">
                  <a:moveTo>
                    <a:pt x="2143947" y="3561694"/>
                  </a:moveTo>
                  <a:lnTo>
                    <a:pt x="1912711" y="3561694"/>
                  </a:lnTo>
                </a:path>
                <a:path w="2202179" h="3793490">
                  <a:moveTo>
                    <a:pt x="2143947" y="3561694"/>
                  </a:moveTo>
                  <a:lnTo>
                    <a:pt x="1912711" y="3561694"/>
                  </a:lnTo>
                </a:path>
                <a:path w="2202179" h="3793490">
                  <a:moveTo>
                    <a:pt x="2143947" y="3677335"/>
                  </a:moveTo>
                  <a:lnTo>
                    <a:pt x="2143947" y="3561694"/>
                  </a:lnTo>
                </a:path>
                <a:path w="2202179" h="3793490">
                  <a:moveTo>
                    <a:pt x="2143947" y="3677335"/>
                  </a:moveTo>
                  <a:lnTo>
                    <a:pt x="1912711" y="3677335"/>
                  </a:lnTo>
                </a:path>
                <a:path w="2202179" h="3793490">
                  <a:moveTo>
                    <a:pt x="2143947" y="3677335"/>
                  </a:moveTo>
                  <a:lnTo>
                    <a:pt x="1912711" y="3677335"/>
                  </a:lnTo>
                </a:path>
                <a:path w="2202179" h="3793490">
                  <a:moveTo>
                    <a:pt x="2143947" y="3792976"/>
                  </a:moveTo>
                  <a:lnTo>
                    <a:pt x="2143947" y="3677335"/>
                  </a:lnTo>
                </a:path>
                <a:path w="2202179" h="3793490">
                  <a:moveTo>
                    <a:pt x="2143947" y="3792976"/>
                  </a:moveTo>
                  <a:lnTo>
                    <a:pt x="1912711" y="3792976"/>
                  </a:lnTo>
                </a:path>
                <a:path w="2202179" h="3793490">
                  <a:moveTo>
                    <a:pt x="1291300" y="3590223"/>
                  </a:moveTo>
                  <a:lnTo>
                    <a:pt x="1580372" y="3590223"/>
                  </a:lnTo>
                </a:path>
                <a:path w="2202179" h="3793490">
                  <a:moveTo>
                    <a:pt x="1291300" y="3467648"/>
                  </a:moveTo>
                  <a:lnTo>
                    <a:pt x="1291300" y="3590223"/>
                  </a:lnTo>
                </a:path>
                <a:path w="2202179" h="3793490">
                  <a:moveTo>
                    <a:pt x="1291300" y="3467648"/>
                  </a:moveTo>
                  <a:lnTo>
                    <a:pt x="1580372" y="3467648"/>
                  </a:lnTo>
                </a:path>
                <a:path w="2202179" h="3793490">
                  <a:moveTo>
                    <a:pt x="1291300" y="3712799"/>
                  </a:moveTo>
                  <a:lnTo>
                    <a:pt x="1580372" y="3712799"/>
                  </a:lnTo>
                </a:path>
                <a:path w="2202179" h="3793490">
                  <a:moveTo>
                    <a:pt x="1291300" y="3590223"/>
                  </a:moveTo>
                  <a:lnTo>
                    <a:pt x="1291300" y="3712799"/>
                  </a:lnTo>
                </a:path>
                <a:path w="2202179" h="3793490">
                  <a:moveTo>
                    <a:pt x="1291300" y="3590223"/>
                  </a:moveTo>
                  <a:lnTo>
                    <a:pt x="1580372" y="3590223"/>
                  </a:lnTo>
                </a:path>
                <a:path w="2202179" h="3793490">
                  <a:moveTo>
                    <a:pt x="491078" y="0"/>
                  </a:moveTo>
                  <a:lnTo>
                    <a:pt x="491078" y="289102"/>
                  </a:lnTo>
                </a:path>
                <a:path w="2202179" h="3793490">
                  <a:moveTo>
                    <a:pt x="613653" y="0"/>
                  </a:moveTo>
                  <a:lnTo>
                    <a:pt x="491078" y="0"/>
                  </a:lnTo>
                </a:path>
                <a:path w="2202179" h="3793490">
                  <a:moveTo>
                    <a:pt x="613653" y="0"/>
                  </a:moveTo>
                  <a:lnTo>
                    <a:pt x="613653" y="289102"/>
                  </a:lnTo>
                </a:path>
                <a:path w="2202179" h="3793490">
                  <a:moveTo>
                    <a:pt x="613653" y="0"/>
                  </a:moveTo>
                  <a:lnTo>
                    <a:pt x="613653" y="289102"/>
                  </a:lnTo>
                </a:path>
                <a:path w="2202179" h="3793490">
                  <a:moveTo>
                    <a:pt x="736991" y="0"/>
                  </a:moveTo>
                  <a:lnTo>
                    <a:pt x="613653" y="0"/>
                  </a:lnTo>
                </a:path>
                <a:path w="2202179" h="3793490">
                  <a:moveTo>
                    <a:pt x="736991" y="0"/>
                  </a:moveTo>
                  <a:lnTo>
                    <a:pt x="736991" y="289102"/>
                  </a:lnTo>
                </a:path>
                <a:path w="2202179" h="3793490">
                  <a:moveTo>
                    <a:pt x="368503" y="0"/>
                  </a:moveTo>
                  <a:lnTo>
                    <a:pt x="368503" y="289102"/>
                  </a:lnTo>
                </a:path>
                <a:path w="2202179" h="3793490">
                  <a:moveTo>
                    <a:pt x="491078" y="0"/>
                  </a:moveTo>
                  <a:lnTo>
                    <a:pt x="368503" y="0"/>
                  </a:lnTo>
                </a:path>
                <a:path w="2202179" h="3793490">
                  <a:moveTo>
                    <a:pt x="491078" y="0"/>
                  </a:moveTo>
                  <a:lnTo>
                    <a:pt x="491078" y="289102"/>
                  </a:lnTo>
                </a:path>
                <a:path w="2202179" h="3793490">
                  <a:moveTo>
                    <a:pt x="122560" y="0"/>
                  </a:moveTo>
                  <a:lnTo>
                    <a:pt x="122560" y="289102"/>
                  </a:lnTo>
                </a:path>
                <a:path w="2202179" h="3793490">
                  <a:moveTo>
                    <a:pt x="245150" y="0"/>
                  </a:moveTo>
                  <a:lnTo>
                    <a:pt x="122560" y="0"/>
                  </a:lnTo>
                </a:path>
                <a:path w="2202179" h="3793490">
                  <a:moveTo>
                    <a:pt x="245150" y="0"/>
                  </a:moveTo>
                  <a:lnTo>
                    <a:pt x="245150" y="289102"/>
                  </a:lnTo>
                </a:path>
                <a:path w="2202179" h="3793490">
                  <a:moveTo>
                    <a:pt x="245150" y="0"/>
                  </a:moveTo>
                  <a:lnTo>
                    <a:pt x="245150" y="289102"/>
                  </a:lnTo>
                </a:path>
                <a:path w="2202179" h="3793490">
                  <a:moveTo>
                    <a:pt x="368503" y="0"/>
                  </a:moveTo>
                  <a:lnTo>
                    <a:pt x="245150" y="0"/>
                  </a:lnTo>
                </a:path>
                <a:path w="2202179" h="3793490">
                  <a:moveTo>
                    <a:pt x="368503" y="0"/>
                  </a:moveTo>
                  <a:lnTo>
                    <a:pt x="368503" y="289102"/>
                  </a:lnTo>
                </a:path>
                <a:path w="2202179" h="3793490">
                  <a:moveTo>
                    <a:pt x="0" y="0"/>
                  </a:moveTo>
                  <a:lnTo>
                    <a:pt x="0" y="289102"/>
                  </a:lnTo>
                </a:path>
                <a:path w="2202179" h="3793490">
                  <a:moveTo>
                    <a:pt x="122560" y="0"/>
                  </a:moveTo>
                  <a:lnTo>
                    <a:pt x="0" y="0"/>
                  </a:lnTo>
                </a:path>
                <a:path w="2202179" h="3793490">
                  <a:moveTo>
                    <a:pt x="122560" y="0"/>
                  </a:moveTo>
                  <a:lnTo>
                    <a:pt x="122560" y="289102"/>
                  </a:lnTo>
                </a:path>
                <a:path w="2202179" h="3793490">
                  <a:moveTo>
                    <a:pt x="149550" y="852647"/>
                  </a:moveTo>
                  <a:lnTo>
                    <a:pt x="149550" y="621365"/>
                  </a:lnTo>
                </a:path>
                <a:path w="2202179" h="3793490">
                  <a:moveTo>
                    <a:pt x="33908" y="852647"/>
                  </a:moveTo>
                  <a:lnTo>
                    <a:pt x="149550" y="852647"/>
                  </a:lnTo>
                </a:path>
                <a:path w="2202179" h="3793490">
                  <a:moveTo>
                    <a:pt x="33908" y="852647"/>
                  </a:moveTo>
                  <a:lnTo>
                    <a:pt x="33908" y="621365"/>
                  </a:lnTo>
                </a:path>
                <a:path w="2202179" h="3793490">
                  <a:moveTo>
                    <a:pt x="265175" y="852647"/>
                  </a:moveTo>
                  <a:lnTo>
                    <a:pt x="265175" y="621365"/>
                  </a:lnTo>
                </a:path>
                <a:path w="2202179" h="3793490">
                  <a:moveTo>
                    <a:pt x="149550" y="852647"/>
                  </a:moveTo>
                  <a:lnTo>
                    <a:pt x="265175" y="852647"/>
                  </a:lnTo>
                </a:path>
                <a:path w="2202179" h="3793490">
                  <a:moveTo>
                    <a:pt x="149550" y="852647"/>
                  </a:moveTo>
                  <a:lnTo>
                    <a:pt x="149550" y="621365"/>
                  </a:lnTo>
                </a:path>
                <a:path w="2202179" h="3793490">
                  <a:moveTo>
                    <a:pt x="380832" y="852647"/>
                  </a:moveTo>
                  <a:lnTo>
                    <a:pt x="380832" y="621365"/>
                  </a:lnTo>
                </a:path>
                <a:path w="2202179" h="3793490">
                  <a:moveTo>
                    <a:pt x="265175" y="852647"/>
                  </a:moveTo>
                  <a:lnTo>
                    <a:pt x="380832" y="852647"/>
                  </a:lnTo>
                </a:path>
                <a:path w="2202179" h="3793490">
                  <a:moveTo>
                    <a:pt x="265175" y="852647"/>
                  </a:moveTo>
                  <a:lnTo>
                    <a:pt x="265175" y="621365"/>
                  </a:lnTo>
                </a:path>
                <a:path w="2202179" h="3793490">
                  <a:moveTo>
                    <a:pt x="496458" y="852647"/>
                  </a:moveTo>
                  <a:lnTo>
                    <a:pt x="496458" y="621365"/>
                  </a:lnTo>
                </a:path>
                <a:path w="2202179" h="3793490">
                  <a:moveTo>
                    <a:pt x="380832" y="852647"/>
                  </a:moveTo>
                  <a:lnTo>
                    <a:pt x="496458" y="852647"/>
                  </a:lnTo>
                </a:path>
                <a:path w="2202179" h="3793490">
                  <a:moveTo>
                    <a:pt x="380832" y="852647"/>
                  </a:moveTo>
                  <a:lnTo>
                    <a:pt x="380832" y="621365"/>
                  </a:lnTo>
                </a:path>
                <a:path w="2202179" h="3793490">
                  <a:moveTo>
                    <a:pt x="612099" y="852647"/>
                  </a:moveTo>
                  <a:lnTo>
                    <a:pt x="612099" y="621365"/>
                  </a:lnTo>
                </a:path>
                <a:path w="2202179" h="3793490">
                  <a:moveTo>
                    <a:pt x="496458" y="852647"/>
                  </a:moveTo>
                  <a:lnTo>
                    <a:pt x="612099" y="852647"/>
                  </a:lnTo>
                </a:path>
                <a:path w="2202179" h="3793490">
                  <a:moveTo>
                    <a:pt x="496458" y="852647"/>
                  </a:moveTo>
                  <a:lnTo>
                    <a:pt x="496458" y="621365"/>
                  </a:lnTo>
                </a:path>
                <a:path w="2202179" h="3793490">
                  <a:moveTo>
                    <a:pt x="727755" y="852647"/>
                  </a:moveTo>
                  <a:lnTo>
                    <a:pt x="727755" y="621365"/>
                  </a:lnTo>
                </a:path>
                <a:path w="2202179" h="3793490">
                  <a:moveTo>
                    <a:pt x="612099" y="852647"/>
                  </a:moveTo>
                  <a:lnTo>
                    <a:pt x="727755" y="852647"/>
                  </a:lnTo>
                </a:path>
                <a:path w="2202179" h="3793490">
                  <a:moveTo>
                    <a:pt x="612099" y="852647"/>
                  </a:moveTo>
                  <a:lnTo>
                    <a:pt x="612099" y="621365"/>
                  </a:lnTo>
                </a:path>
                <a:path w="2202179" h="3793490">
                  <a:moveTo>
                    <a:pt x="842604" y="852647"/>
                  </a:moveTo>
                  <a:lnTo>
                    <a:pt x="842604" y="621365"/>
                  </a:lnTo>
                </a:path>
                <a:path w="2202179" h="3793490">
                  <a:moveTo>
                    <a:pt x="727755" y="852647"/>
                  </a:moveTo>
                  <a:lnTo>
                    <a:pt x="842604" y="852647"/>
                  </a:lnTo>
                </a:path>
                <a:path w="2202179" h="3793490">
                  <a:moveTo>
                    <a:pt x="727755" y="852647"/>
                  </a:moveTo>
                  <a:lnTo>
                    <a:pt x="727755" y="621365"/>
                  </a:lnTo>
                </a:path>
                <a:path w="2202179" h="3793490">
                  <a:moveTo>
                    <a:pt x="958245" y="852647"/>
                  </a:moveTo>
                  <a:lnTo>
                    <a:pt x="958245" y="621365"/>
                  </a:lnTo>
                </a:path>
                <a:path w="2202179" h="3793490">
                  <a:moveTo>
                    <a:pt x="842604" y="852647"/>
                  </a:moveTo>
                  <a:lnTo>
                    <a:pt x="958245" y="852647"/>
                  </a:lnTo>
                </a:path>
                <a:path w="2202179" h="3793490">
                  <a:moveTo>
                    <a:pt x="842604" y="852647"/>
                  </a:moveTo>
                  <a:lnTo>
                    <a:pt x="842604" y="621365"/>
                  </a:lnTo>
                </a:path>
                <a:path w="2202179" h="3793490">
                  <a:moveTo>
                    <a:pt x="1073901" y="852647"/>
                  </a:moveTo>
                  <a:lnTo>
                    <a:pt x="1073901" y="621365"/>
                  </a:lnTo>
                </a:path>
                <a:path w="2202179" h="3793490">
                  <a:moveTo>
                    <a:pt x="958245" y="852647"/>
                  </a:moveTo>
                  <a:lnTo>
                    <a:pt x="1073901" y="852647"/>
                  </a:lnTo>
                </a:path>
                <a:path w="2202179" h="3793490">
                  <a:moveTo>
                    <a:pt x="958245" y="852647"/>
                  </a:moveTo>
                  <a:lnTo>
                    <a:pt x="958245" y="621365"/>
                  </a:lnTo>
                </a:path>
              </a:pathLst>
            </a:custGeom>
            <a:ln w="3175">
              <a:solidFill>
                <a:srgbClr val="000000"/>
              </a:solidFill>
            </a:ln>
          </p:spPr>
          <p:txBody>
            <a:bodyPr wrap="square" lIns="0" tIns="0" rIns="0" bIns="0" rtlCol="0"/>
            <a:lstStyle/>
            <a:p>
              <a:endParaRPr sz="1227"/>
            </a:p>
          </p:txBody>
        </p:sp>
        <p:sp>
          <p:nvSpPr>
            <p:cNvPr id="371" name="object 371"/>
            <p:cNvSpPr/>
            <p:nvPr/>
          </p:nvSpPr>
          <p:spPr>
            <a:xfrm>
              <a:off x="11539895" y="4683490"/>
              <a:ext cx="0" cy="51435"/>
            </a:xfrm>
            <a:custGeom>
              <a:avLst/>
              <a:gdLst/>
              <a:ahLst/>
              <a:cxnLst/>
              <a:rect l="l" t="t" r="r" b="b"/>
              <a:pathLst>
                <a:path h="51435">
                  <a:moveTo>
                    <a:pt x="0" y="0"/>
                  </a:moveTo>
                  <a:lnTo>
                    <a:pt x="0" y="50891"/>
                  </a:lnTo>
                </a:path>
              </a:pathLst>
            </a:custGeom>
            <a:ln w="3175">
              <a:solidFill>
                <a:srgbClr val="000000"/>
              </a:solidFill>
            </a:ln>
          </p:spPr>
          <p:txBody>
            <a:bodyPr wrap="square" lIns="0" tIns="0" rIns="0" bIns="0" rtlCol="0"/>
            <a:lstStyle/>
            <a:p>
              <a:endParaRPr sz="1227"/>
            </a:p>
          </p:txBody>
        </p:sp>
        <p:sp>
          <p:nvSpPr>
            <p:cNvPr id="372" name="object 372"/>
            <p:cNvSpPr/>
            <p:nvPr/>
          </p:nvSpPr>
          <p:spPr>
            <a:xfrm>
              <a:off x="11424254" y="4503099"/>
              <a:ext cx="231775" cy="231775"/>
            </a:xfrm>
            <a:custGeom>
              <a:avLst/>
              <a:gdLst/>
              <a:ahLst/>
              <a:cxnLst/>
              <a:rect l="l" t="t" r="r" b="b"/>
              <a:pathLst>
                <a:path w="231775" h="231775">
                  <a:moveTo>
                    <a:pt x="0" y="231282"/>
                  </a:moveTo>
                  <a:lnTo>
                    <a:pt x="115641" y="231282"/>
                  </a:lnTo>
                </a:path>
                <a:path w="231775" h="231775">
                  <a:moveTo>
                    <a:pt x="0" y="231282"/>
                  </a:moveTo>
                  <a:lnTo>
                    <a:pt x="0" y="0"/>
                  </a:lnTo>
                </a:path>
                <a:path w="231775" h="231775">
                  <a:moveTo>
                    <a:pt x="231266" y="231282"/>
                  </a:moveTo>
                  <a:lnTo>
                    <a:pt x="231266" y="0"/>
                  </a:lnTo>
                </a:path>
                <a:path w="231775" h="231775">
                  <a:moveTo>
                    <a:pt x="115641" y="231282"/>
                  </a:moveTo>
                  <a:lnTo>
                    <a:pt x="231266" y="231282"/>
                  </a:lnTo>
                </a:path>
              </a:pathLst>
            </a:custGeom>
            <a:ln w="3175">
              <a:solidFill>
                <a:srgbClr val="000000"/>
              </a:solidFill>
            </a:ln>
          </p:spPr>
          <p:txBody>
            <a:bodyPr wrap="square" lIns="0" tIns="0" rIns="0" bIns="0" rtlCol="0"/>
            <a:lstStyle/>
            <a:p>
              <a:endParaRPr sz="1227"/>
            </a:p>
          </p:txBody>
        </p:sp>
        <p:sp>
          <p:nvSpPr>
            <p:cNvPr id="373" name="object 373"/>
            <p:cNvSpPr/>
            <p:nvPr/>
          </p:nvSpPr>
          <p:spPr>
            <a:xfrm>
              <a:off x="11539895" y="4683490"/>
              <a:ext cx="0" cy="51435"/>
            </a:xfrm>
            <a:custGeom>
              <a:avLst/>
              <a:gdLst/>
              <a:ahLst/>
              <a:cxnLst/>
              <a:rect l="l" t="t" r="r" b="b"/>
              <a:pathLst>
                <a:path h="51435">
                  <a:moveTo>
                    <a:pt x="0" y="0"/>
                  </a:moveTo>
                  <a:lnTo>
                    <a:pt x="0" y="50891"/>
                  </a:lnTo>
                </a:path>
              </a:pathLst>
            </a:custGeom>
            <a:ln w="3175">
              <a:solidFill>
                <a:srgbClr val="000000"/>
              </a:solidFill>
            </a:ln>
          </p:spPr>
          <p:txBody>
            <a:bodyPr wrap="square" lIns="0" tIns="0" rIns="0" bIns="0" rtlCol="0"/>
            <a:lstStyle/>
            <a:p>
              <a:endParaRPr sz="1227"/>
            </a:p>
          </p:txBody>
        </p:sp>
        <p:sp>
          <p:nvSpPr>
            <p:cNvPr id="374" name="object 374"/>
            <p:cNvSpPr/>
            <p:nvPr/>
          </p:nvSpPr>
          <p:spPr>
            <a:xfrm>
              <a:off x="10392735" y="4503099"/>
              <a:ext cx="1558925" cy="2247265"/>
            </a:xfrm>
            <a:custGeom>
              <a:avLst/>
              <a:gdLst/>
              <a:ahLst/>
              <a:cxnLst/>
              <a:rect l="l" t="t" r="r" b="b"/>
              <a:pathLst>
                <a:path w="1558925" h="2247265">
                  <a:moveTo>
                    <a:pt x="1378457" y="231282"/>
                  </a:moveTo>
                  <a:lnTo>
                    <a:pt x="1378457" y="0"/>
                  </a:lnTo>
                </a:path>
                <a:path w="1558925" h="2247265">
                  <a:moveTo>
                    <a:pt x="1262786" y="231282"/>
                  </a:moveTo>
                  <a:lnTo>
                    <a:pt x="1378457" y="231282"/>
                  </a:lnTo>
                </a:path>
                <a:path w="1558925" h="2247265">
                  <a:moveTo>
                    <a:pt x="1262786" y="231282"/>
                  </a:moveTo>
                  <a:lnTo>
                    <a:pt x="1262786" y="0"/>
                  </a:lnTo>
                </a:path>
                <a:path w="1558925" h="2247265">
                  <a:moveTo>
                    <a:pt x="1148699" y="1171041"/>
                  </a:moveTo>
                  <a:lnTo>
                    <a:pt x="1148699" y="881954"/>
                  </a:lnTo>
                </a:path>
                <a:path w="1558925" h="2247265">
                  <a:moveTo>
                    <a:pt x="1026109" y="1171041"/>
                  </a:moveTo>
                  <a:lnTo>
                    <a:pt x="1148699" y="1171041"/>
                  </a:lnTo>
                </a:path>
                <a:path w="1558925" h="2247265">
                  <a:moveTo>
                    <a:pt x="1026109" y="1171041"/>
                  </a:moveTo>
                  <a:lnTo>
                    <a:pt x="1026109" y="881954"/>
                  </a:lnTo>
                </a:path>
                <a:path w="1558925" h="2247265">
                  <a:moveTo>
                    <a:pt x="1026109" y="1171041"/>
                  </a:moveTo>
                  <a:lnTo>
                    <a:pt x="1026109" y="881954"/>
                  </a:lnTo>
                </a:path>
                <a:path w="1558925" h="2247265">
                  <a:moveTo>
                    <a:pt x="903533" y="1171041"/>
                  </a:moveTo>
                  <a:lnTo>
                    <a:pt x="1026109" y="1171041"/>
                  </a:lnTo>
                </a:path>
                <a:path w="1558925" h="2247265">
                  <a:moveTo>
                    <a:pt x="903533" y="1171041"/>
                  </a:moveTo>
                  <a:lnTo>
                    <a:pt x="903533" y="881954"/>
                  </a:lnTo>
                </a:path>
                <a:path w="1558925" h="2247265">
                  <a:moveTo>
                    <a:pt x="1211900" y="1200348"/>
                  </a:moveTo>
                  <a:lnTo>
                    <a:pt x="922812" y="1200348"/>
                  </a:lnTo>
                </a:path>
                <a:path w="1558925" h="2247265">
                  <a:moveTo>
                    <a:pt x="1211900" y="1322908"/>
                  </a:moveTo>
                  <a:lnTo>
                    <a:pt x="1211900" y="1200348"/>
                  </a:lnTo>
                </a:path>
                <a:path w="1558925" h="2247265">
                  <a:moveTo>
                    <a:pt x="1211900" y="1322908"/>
                  </a:moveTo>
                  <a:lnTo>
                    <a:pt x="922812" y="1322908"/>
                  </a:lnTo>
                </a:path>
                <a:path w="1558925" h="2247265">
                  <a:moveTo>
                    <a:pt x="1211900" y="1322908"/>
                  </a:moveTo>
                  <a:lnTo>
                    <a:pt x="922812" y="1322908"/>
                  </a:lnTo>
                </a:path>
                <a:path w="1558925" h="2247265">
                  <a:moveTo>
                    <a:pt x="1211900" y="1445483"/>
                  </a:moveTo>
                  <a:lnTo>
                    <a:pt x="1211900" y="1322908"/>
                  </a:lnTo>
                </a:path>
                <a:path w="1558925" h="2247265">
                  <a:moveTo>
                    <a:pt x="1211900" y="1445483"/>
                  </a:moveTo>
                  <a:lnTo>
                    <a:pt x="922812" y="1446275"/>
                  </a:lnTo>
                </a:path>
                <a:path w="1558925" h="2247265">
                  <a:moveTo>
                    <a:pt x="1211900" y="1445483"/>
                  </a:moveTo>
                  <a:lnTo>
                    <a:pt x="922812" y="1446275"/>
                  </a:lnTo>
                </a:path>
                <a:path w="1558925" h="2247265">
                  <a:moveTo>
                    <a:pt x="1211900" y="1568836"/>
                  </a:moveTo>
                  <a:lnTo>
                    <a:pt x="1211900" y="1445483"/>
                  </a:lnTo>
                </a:path>
                <a:path w="1558925" h="2247265">
                  <a:moveTo>
                    <a:pt x="1211900" y="1568836"/>
                  </a:moveTo>
                  <a:lnTo>
                    <a:pt x="922812" y="1568836"/>
                  </a:lnTo>
                </a:path>
                <a:path w="1558925" h="2247265">
                  <a:moveTo>
                    <a:pt x="1495638" y="1171041"/>
                  </a:moveTo>
                  <a:lnTo>
                    <a:pt x="1495638" y="939759"/>
                  </a:lnTo>
                </a:path>
                <a:path w="1558925" h="2247265">
                  <a:moveTo>
                    <a:pt x="1379966" y="1171041"/>
                  </a:moveTo>
                  <a:lnTo>
                    <a:pt x="1495638" y="1171041"/>
                  </a:lnTo>
                </a:path>
                <a:path w="1558925" h="2247265">
                  <a:moveTo>
                    <a:pt x="1379966" y="1171041"/>
                  </a:moveTo>
                  <a:lnTo>
                    <a:pt x="1379966" y="939759"/>
                  </a:lnTo>
                </a:path>
                <a:path w="1558925" h="2247265">
                  <a:moveTo>
                    <a:pt x="1379966" y="1171041"/>
                  </a:moveTo>
                  <a:lnTo>
                    <a:pt x="1379966" y="939759"/>
                  </a:lnTo>
                </a:path>
                <a:path w="1558925" h="2247265">
                  <a:moveTo>
                    <a:pt x="1264325" y="1171041"/>
                  </a:moveTo>
                  <a:lnTo>
                    <a:pt x="1379966" y="1171041"/>
                  </a:lnTo>
                </a:path>
                <a:path w="1558925" h="2247265">
                  <a:moveTo>
                    <a:pt x="1264325" y="1171041"/>
                  </a:moveTo>
                  <a:lnTo>
                    <a:pt x="1264325" y="939759"/>
                  </a:lnTo>
                </a:path>
                <a:path w="1558925" h="2247265">
                  <a:moveTo>
                    <a:pt x="1264325" y="1171041"/>
                  </a:moveTo>
                  <a:lnTo>
                    <a:pt x="1264325" y="939759"/>
                  </a:lnTo>
                </a:path>
                <a:path w="1558925" h="2247265">
                  <a:moveTo>
                    <a:pt x="1148699" y="1171041"/>
                  </a:moveTo>
                  <a:lnTo>
                    <a:pt x="1264325" y="1171041"/>
                  </a:lnTo>
                </a:path>
                <a:path w="1558925" h="2247265">
                  <a:moveTo>
                    <a:pt x="1148699" y="1171041"/>
                  </a:moveTo>
                  <a:lnTo>
                    <a:pt x="1148699" y="939759"/>
                  </a:lnTo>
                </a:path>
                <a:path w="1558925" h="2247265">
                  <a:moveTo>
                    <a:pt x="1248917" y="1293632"/>
                  </a:moveTo>
                  <a:lnTo>
                    <a:pt x="1537990" y="1293632"/>
                  </a:lnTo>
                </a:path>
                <a:path w="1558925" h="2247265">
                  <a:moveTo>
                    <a:pt x="1248917" y="1171041"/>
                  </a:moveTo>
                  <a:lnTo>
                    <a:pt x="1248917" y="1293632"/>
                  </a:lnTo>
                </a:path>
                <a:path w="1558925" h="2247265">
                  <a:moveTo>
                    <a:pt x="1248917" y="1171041"/>
                  </a:moveTo>
                  <a:lnTo>
                    <a:pt x="1537243" y="1171041"/>
                  </a:lnTo>
                </a:path>
                <a:path w="1558925" h="2247265">
                  <a:moveTo>
                    <a:pt x="1248917" y="1416207"/>
                  </a:moveTo>
                  <a:lnTo>
                    <a:pt x="1537990" y="1416207"/>
                  </a:lnTo>
                </a:path>
                <a:path w="1558925" h="2247265">
                  <a:moveTo>
                    <a:pt x="1248917" y="1293632"/>
                  </a:moveTo>
                  <a:lnTo>
                    <a:pt x="1248917" y="1416207"/>
                  </a:lnTo>
                </a:path>
                <a:path w="1558925" h="2247265">
                  <a:moveTo>
                    <a:pt x="1248917" y="1293632"/>
                  </a:moveTo>
                  <a:lnTo>
                    <a:pt x="1537243" y="1293632"/>
                  </a:lnTo>
                </a:path>
                <a:path w="1558925" h="2247265">
                  <a:moveTo>
                    <a:pt x="1248917" y="1539544"/>
                  </a:moveTo>
                  <a:lnTo>
                    <a:pt x="1537990" y="1538782"/>
                  </a:lnTo>
                </a:path>
                <a:path w="1558925" h="2247265">
                  <a:moveTo>
                    <a:pt x="1248917" y="1416207"/>
                  </a:moveTo>
                  <a:lnTo>
                    <a:pt x="1248917" y="1539544"/>
                  </a:lnTo>
                </a:path>
                <a:path w="1558925" h="2247265">
                  <a:moveTo>
                    <a:pt x="1248917" y="1416207"/>
                  </a:moveTo>
                  <a:lnTo>
                    <a:pt x="1537243" y="1416207"/>
                  </a:lnTo>
                </a:path>
                <a:path w="1558925" h="2247265">
                  <a:moveTo>
                    <a:pt x="1248917" y="1662135"/>
                  </a:moveTo>
                  <a:lnTo>
                    <a:pt x="1537990" y="1662135"/>
                  </a:lnTo>
                </a:path>
                <a:path w="1558925" h="2247265">
                  <a:moveTo>
                    <a:pt x="1248917" y="1539544"/>
                  </a:moveTo>
                  <a:lnTo>
                    <a:pt x="1248917" y="1662135"/>
                  </a:lnTo>
                </a:path>
                <a:path w="1558925" h="2247265">
                  <a:moveTo>
                    <a:pt x="1248917" y="1539544"/>
                  </a:moveTo>
                  <a:lnTo>
                    <a:pt x="1537243" y="1538782"/>
                  </a:lnTo>
                </a:path>
                <a:path w="1558925" h="2247265">
                  <a:moveTo>
                    <a:pt x="1248917" y="1784710"/>
                  </a:moveTo>
                  <a:lnTo>
                    <a:pt x="1537990" y="1784710"/>
                  </a:lnTo>
                </a:path>
                <a:path w="1558925" h="2247265">
                  <a:moveTo>
                    <a:pt x="1248917" y="1662135"/>
                  </a:moveTo>
                  <a:lnTo>
                    <a:pt x="1248917" y="1784710"/>
                  </a:lnTo>
                </a:path>
                <a:path w="1558925" h="2247265">
                  <a:moveTo>
                    <a:pt x="1248917" y="1662135"/>
                  </a:moveTo>
                  <a:lnTo>
                    <a:pt x="1537243" y="1662135"/>
                  </a:lnTo>
                </a:path>
                <a:path w="1558925" h="2247265">
                  <a:moveTo>
                    <a:pt x="1248917" y="1900336"/>
                  </a:moveTo>
                  <a:lnTo>
                    <a:pt x="1480200" y="1900336"/>
                  </a:lnTo>
                </a:path>
                <a:path w="1558925" h="2247265">
                  <a:moveTo>
                    <a:pt x="1248917" y="1784710"/>
                  </a:moveTo>
                  <a:lnTo>
                    <a:pt x="1248917" y="1900336"/>
                  </a:lnTo>
                </a:path>
                <a:path w="1558925" h="2247265">
                  <a:moveTo>
                    <a:pt x="1248917" y="1784710"/>
                  </a:moveTo>
                  <a:lnTo>
                    <a:pt x="1480200" y="1784710"/>
                  </a:lnTo>
                </a:path>
                <a:path w="1558925" h="2247265">
                  <a:moveTo>
                    <a:pt x="1248917" y="2015992"/>
                  </a:moveTo>
                  <a:lnTo>
                    <a:pt x="1480200" y="2015992"/>
                  </a:lnTo>
                </a:path>
                <a:path w="1558925" h="2247265">
                  <a:moveTo>
                    <a:pt x="1248917" y="1900336"/>
                  </a:moveTo>
                  <a:lnTo>
                    <a:pt x="1248917" y="2015992"/>
                  </a:lnTo>
                </a:path>
                <a:path w="1558925" h="2247265">
                  <a:moveTo>
                    <a:pt x="1248917" y="1900336"/>
                  </a:moveTo>
                  <a:lnTo>
                    <a:pt x="1480200" y="1900336"/>
                  </a:lnTo>
                </a:path>
                <a:path w="1558925" h="2247265">
                  <a:moveTo>
                    <a:pt x="1248917" y="2131633"/>
                  </a:moveTo>
                  <a:lnTo>
                    <a:pt x="1480200" y="2131633"/>
                  </a:lnTo>
                </a:path>
                <a:path w="1558925" h="2247265">
                  <a:moveTo>
                    <a:pt x="1248917" y="2015992"/>
                  </a:moveTo>
                  <a:lnTo>
                    <a:pt x="1248917" y="2131633"/>
                  </a:lnTo>
                </a:path>
                <a:path w="1558925" h="2247265">
                  <a:moveTo>
                    <a:pt x="1248917" y="2015992"/>
                  </a:moveTo>
                  <a:lnTo>
                    <a:pt x="1480200" y="2015992"/>
                  </a:lnTo>
                </a:path>
                <a:path w="1558925" h="2247265">
                  <a:moveTo>
                    <a:pt x="1248917" y="2247259"/>
                  </a:moveTo>
                  <a:lnTo>
                    <a:pt x="1480200" y="2247259"/>
                  </a:lnTo>
                </a:path>
                <a:path w="1558925" h="2247265">
                  <a:moveTo>
                    <a:pt x="1248917" y="2131633"/>
                  </a:moveTo>
                  <a:lnTo>
                    <a:pt x="1248917" y="2247259"/>
                  </a:lnTo>
                </a:path>
                <a:path w="1558925" h="2247265">
                  <a:moveTo>
                    <a:pt x="1248917" y="2131633"/>
                  </a:moveTo>
                  <a:lnTo>
                    <a:pt x="1480200" y="2131633"/>
                  </a:lnTo>
                </a:path>
                <a:path w="1558925" h="2247265">
                  <a:moveTo>
                    <a:pt x="1096258" y="318394"/>
                  </a:moveTo>
                  <a:lnTo>
                    <a:pt x="1096258" y="549691"/>
                  </a:lnTo>
                </a:path>
                <a:path w="1558925" h="2247265">
                  <a:moveTo>
                    <a:pt x="1211900" y="318394"/>
                  </a:moveTo>
                  <a:lnTo>
                    <a:pt x="1096258" y="318394"/>
                  </a:lnTo>
                </a:path>
                <a:path w="1558925" h="2247265">
                  <a:moveTo>
                    <a:pt x="1211900" y="318394"/>
                  </a:moveTo>
                  <a:lnTo>
                    <a:pt x="1211900" y="549691"/>
                  </a:lnTo>
                </a:path>
                <a:path w="1558925" h="2247265">
                  <a:moveTo>
                    <a:pt x="1211900" y="318394"/>
                  </a:moveTo>
                  <a:lnTo>
                    <a:pt x="1211900" y="549691"/>
                  </a:lnTo>
                </a:path>
                <a:path w="1558925" h="2247265">
                  <a:moveTo>
                    <a:pt x="1327525" y="318394"/>
                  </a:moveTo>
                  <a:lnTo>
                    <a:pt x="1211900" y="318394"/>
                  </a:lnTo>
                </a:path>
                <a:path w="1558925" h="2247265">
                  <a:moveTo>
                    <a:pt x="1327525" y="318394"/>
                  </a:moveTo>
                  <a:lnTo>
                    <a:pt x="1327525" y="549691"/>
                  </a:lnTo>
                </a:path>
                <a:path w="1558925" h="2247265">
                  <a:moveTo>
                    <a:pt x="1327525" y="318394"/>
                  </a:moveTo>
                  <a:lnTo>
                    <a:pt x="1327525" y="549691"/>
                  </a:lnTo>
                </a:path>
                <a:path w="1558925" h="2247265">
                  <a:moveTo>
                    <a:pt x="1443227" y="318394"/>
                  </a:moveTo>
                  <a:lnTo>
                    <a:pt x="1327525" y="318394"/>
                  </a:lnTo>
                </a:path>
                <a:path w="1558925" h="2247265">
                  <a:moveTo>
                    <a:pt x="1443227" y="318394"/>
                  </a:moveTo>
                  <a:lnTo>
                    <a:pt x="1443227" y="549691"/>
                  </a:lnTo>
                </a:path>
                <a:path w="1558925" h="2247265">
                  <a:moveTo>
                    <a:pt x="1443227" y="318394"/>
                  </a:moveTo>
                  <a:lnTo>
                    <a:pt x="1443227" y="549691"/>
                  </a:lnTo>
                </a:path>
                <a:path w="1558925" h="2247265">
                  <a:moveTo>
                    <a:pt x="1558777" y="318394"/>
                  </a:moveTo>
                  <a:lnTo>
                    <a:pt x="1443227" y="318394"/>
                  </a:lnTo>
                </a:path>
                <a:path w="1558925" h="2247265">
                  <a:moveTo>
                    <a:pt x="1558777" y="318394"/>
                  </a:moveTo>
                  <a:lnTo>
                    <a:pt x="1558777" y="549691"/>
                  </a:lnTo>
                </a:path>
                <a:path w="1558925" h="2247265">
                  <a:moveTo>
                    <a:pt x="289102" y="1234272"/>
                  </a:moveTo>
                  <a:lnTo>
                    <a:pt x="0" y="1234272"/>
                  </a:lnTo>
                </a:path>
                <a:path w="1558925" h="2247265">
                  <a:moveTo>
                    <a:pt x="289102" y="1357609"/>
                  </a:moveTo>
                  <a:lnTo>
                    <a:pt x="289102" y="1234272"/>
                  </a:lnTo>
                </a:path>
                <a:path w="1558925" h="2247265">
                  <a:moveTo>
                    <a:pt x="289102" y="1357609"/>
                  </a:moveTo>
                  <a:lnTo>
                    <a:pt x="0" y="1357609"/>
                  </a:lnTo>
                </a:path>
                <a:path w="1558925" h="2247265">
                  <a:moveTo>
                    <a:pt x="289102" y="1357609"/>
                  </a:moveTo>
                  <a:lnTo>
                    <a:pt x="0" y="1357609"/>
                  </a:lnTo>
                </a:path>
                <a:path w="1558925" h="2247265">
                  <a:moveTo>
                    <a:pt x="289102" y="1480184"/>
                  </a:moveTo>
                  <a:lnTo>
                    <a:pt x="289102" y="1357609"/>
                  </a:lnTo>
                </a:path>
                <a:path w="1558925" h="2247265">
                  <a:moveTo>
                    <a:pt x="289102" y="1480184"/>
                  </a:moveTo>
                  <a:lnTo>
                    <a:pt x="0" y="1480184"/>
                  </a:lnTo>
                </a:path>
                <a:path w="1558925" h="2247265">
                  <a:moveTo>
                    <a:pt x="289102" y="1480184"/>
                  </a:moveTo>
                  <a:lnTo>
                    <a:pt x="0" y="1480184"/>
                  </a:lnTo>
                </a:path>
                <a:path w="1558925" h="2247265">
                  <a:moveTo>
                    <a:pt x="289102" y="1602775"/>
                  </a:moveTo>
                  <a:lnTo>
                    <a:pt x="289102" y="1480184"/>
                  </a:lnTo>
                </a:path>
                <a:path w="1558925" h="2247265">
                  <a:moveTo>
                    <a:pt x="289102" y="1602775"/>
                  </a:moveTo>
                  <a:lnTo>
                    <a:pt x="0" y="1602775"/>
                  </a:lnTo>
                </a:path>
                <a:path w="1558925" h="2247265">
                  <a:moveTo>
                    <a:pt x="289102" y="1357609"/>
                  </a:moveTo>
                  <a:lnTo>
                    <a:pt x="578220" y="1356832"/>
                  </a:lnTo>
                </a:path>
                <a:path w="1558925" h="2247265">
                  <a:moveTo>
                    <a:pt x="289102" y="1234272"/>
                  </a:moveTo>
                  <a:lnTo>
                    <a:pt x="289102" y="1357609"/>
                  </a:lnTo>
                </a:path>
                <a:path w="1558925" h="2247265">
                  <a:moveTo>
                    <a:pt x="289102" y="1234272"/>
                  </a:moveTo>
                  <a:lnTo>
                    <a:pt x="578220" y="1234272"/>
                  </a:lnTo>
                </a:path>
                <a:path w="1558925" h="2247265">
                  <a:moveTo>
                    <a:pt x="289102" y="1480184"/>
                  </a:moveTo>
                  <a:lnTo>
                    <a:pt x="578220" y="1480184"/>
                  </a:lnTo>
                </a:path>
                <a:path w="1558925" h="2247265">
                  <a:moveTo>
                    <a:pt x="289102" y="1357609"/>
                  </a:moveTo>
                  <a:lnTo>
                    <a:pt x="289102" y="1480184"/>
                  </a:lnTo>
                </a:path>
                <a:path w="1558925" h="2247265">
                  <a:moveTo>
                    <a:pt x="289102" y="1357609"/>
                  </a:moveTo>
                  <a:lnTo>
                    <a:pt x="578220" y="1356832"/>
                  </a:lnTo>
                </a:path>
                <a:path w="1558925" h="2247265">
                  <a:moveTo>
                    <a:pt x="289102" y="1602775"/>
                  </a:moveTo>
                  <a:lnTo>
                    <a:pt x="578220" y="1602775"/>
                  </a:lnTo>
                </a:path>
                <a:path w="1558925" h="2247265">
                  <a:moveTo>
                    <a:pt x="289102" y="1480184"/>
                  </a:moveTo>
                  <a:lnTo>
                    <a:pt x="289102" y="1602775"/>
                  </a:lnTo>
                </a:path>
                <a:path w="1558925" h="2247265">
                  <a:moveTo>
                    <a:pt x="289102" y="1480184"/>
                  </a:moveTo>
                  <a:lnTo>
                    <a:pt x="578220" y="1480184"/>
                  </a:lnTo>
                </a:path>
              </a:pathLst>
            </a:custGeom>
            <a:ln w="3175">
              <a:solidFill>
                <a:srgbClr val="000000"/>
              </a:solidFill>
            </a:ln>
          </p:spPr>
          <p:txBody>
            <a:bodyPr wrap="square" lIns="0" tIns="0" rIns="0" bIns="0" rtlCol="0"/>
            <a:lstStyle/>
            <a:p>
              <a:endParaRPr sz="1227"/>
            </a:p>
          </p:txBody>
        </p:sp>
      </p:grpSp>
      <p:sp>
        <p:nvSpPr>
          <p:cNvPr id="375" name="object 375"/>
          <p:cNvSpPr/>
          <p:nvPr/>
        </p:nvSpPr>
        <p:spPr>
          <a:xfrm>
            <a:off x="6934878" y="1847666"/>
            <a:ext cx="0" cy="77498"/>
          </a:xfrm>
          <a:custGeom>
            <a:avLst/>
            <a:gdLst/>
            <a:ahLst/>
            <a:cxnLst/>
            <a:rect l="l" t="t" r="r" b="b"/>
            <a:pathLst>
              <a:path h="113664">
                <a:moveTo>
                  <a:pt x="0" y="0"/>
                </a:moveTo>
                <a:lnTo>
                  <a:pt x="0" y="113329"/>
                </a:lnTo>
              </a:path>
              <a:path h="113664">
                <a:moveTo>
                  <a:pt x="0" y="0"/>
                </a:moveTo>
                <a:lnTo>
                  <a:pt x="0" y="113329"/>
                </a:lnTo>
              </a:path>
            </a:pathLst>
          </a:custGeom>
          <a:ln w="3175">
            <a:solidFill>
              <a:srgbClr val="000000"/>
            </a:solidFill>
          </a:ln>
        </p:spPr>
        <p:txBody>
          <a:bodyPr wrap="square" lIns="0" tIns="0" rIns="0" bIns="0" rtlCol="0"/>
          <a:lstStyle/>
          <a:p>
            <a:endParaRPr sz="1227"/>
          </a:p>
        </p:txBody>
      </p:sp>
      <p:sp>
        <p:nvSpPr>
          <p:cNvPr id="376" name="object 376"/>
          <p:cNvSpPr/>
          <p:nvPr/>
        </p:nvSpPr>
        <p:spPr>
          <a:xfrm>
            <a:off x="8664747" y="3070295"/>
            <a:ext cx="0" cy="35502"/>
          </a:xfrm>
          <a:custGeom>
            <a:avLst/>
            <a:gdLst/>
            <a:ahLst/>
            <a:cxnLst/>
            <a:rect l="l" t="t" r="r" b="b"/>
            <a:pathLst>
              <a:path h="52070">
                <a:moveTo>
                  <a:pt x="0" y="0"/>
                </a:moveTo>
                <a:lnTo>
                  <a:pt x="0" y="51648"/>
                </a:lnTo>
              </a:path>
              <a:path h="52070">
                <a:moveTo>
                  <a:pt x="0" y="0"/>
                </a:moveTo>
                <a:lnTo>
                  <a:pt x="0" y="51648"/>
                </a:lnTo>
              </a:path>
            </a:pathLst>
          </a:custGeom>
          <a:ln w="3175">
            <a:solidFill>
              <a:srgbClr val="000000"/>
            </a:solidFill>
          </a:ln>
        </p:spPr>
        <p:txBody>
          <a:bodyPr wrap="square" lIns="0" tIns="0" rIns="0" bIns="0" rtlCol="0"/>
          <a:lstStyle/>
          <a:p>
            <a:endParaRPr sz="1227"/>
          </a:p>
        </p:txBody>
      </p:sp>
      <p:sp>
        <p:nvSpPr>
          <p:cNvPr id="377" name="object 377"/>
          <p:cNvSpPr/>
          <p:nvPr/>
        </p:nvSpPr>
        <p:spPr>
          <a:xfrm>
            <a:off x="7877864" y="3678974"/>
            <a:ext cx="167553" cy="197427"/>
          </a:xfrm>
          <a:custGeom>
            <a:avLst/>
            <a:gdLst/>
            <a:ahLst/>
            <a:cxnLst/>
            <a:rect l="l" t="t" r="r" b="b"/>
            <a:pathLst>
              <a:path w="245745" h="289560">
                <a:moveTo>
                  <a:pt x="122590" y="289102"/>
                </a:moveTo>
                <a:lnTo>
                  <a:pt x="122590" y="0"/>
                </a:lnTo>
              </a:path>
              <a:path w="245745" h="289560">
                <a:moveTo>
                  <a:pt x="0" y="289102"/>
                </a:moveTo>
                <a:lnTo>
                  <a:pt x="122590" y="289102"/>
                </a:lnTo>
              </a:path>
              <a:path w="245745" h="289560">
                <a:moveTo>
                  <a:pt x="0" y="289102"/>
                </a:moveTo>
                <a:lnTo>
                  <a:pt x="0" y="0"/>
                </a:lnTo>
              </a:path>
              <a:path w="245745" h="289560">
                <a:moveTo>
                  <a:pt x="245165" y="289102"/>
                </a:moveTo>
                <a:lnTo>
                  <a:pt x="245165" y="0"/>
                </a:lnTo>
              </a:path>
              <a:path w="245745" h="289560">
                <a:moveTo>
                  <a:pt x="122590" y="289102"/>
                </a:moveTo>
                <a:lnTo>
                  <a:pt x="245165" y="289102"/>
                </a:lnTo>
              </a:path>
              <a:path w="245745" h="289560">
                <a:moveTo>
                  <a:pt x="122590" y="289102"/>
                </a:moveTo>
                <a:lnTo>
                  <a:pt x="122590" y="0"/>
                </a:lnTo>
              </a:path>
            </a:pathLst>
          </a:custGeom>
          <a:ln w="3175">
            <a:solidFill>
              <a:srgbClr val="000000"/>
            </a:solidFill>
          </a:ln>
        </p:spPr>
        <p:txBody>
          <a:bodyPr wrap="square" lIns="0" tIns="0" rIns="0" bIns="0" rtlCol="0"/>
          <a:lstStyle/>
          <a:p>
            <a:endParaRPr sz="1227"/>
          </a:p>
        </p:txBody>
      </p:sp>
      <p:sp>
        <p:nvSpPr>
          <p:cNvPr id="378" name="object 378"/>
          <p:cNvSpPr txBox="1"/>
          <p:nvPr/>
        </p:nvSpPr>
        <p:spPr>
          <a:xfrm>
            <a:off x="6591912" y="2194790"/>
            <a:ext cx="196561" cy="45549"/>
          </a:xfrm>
          <a:prstGeom prst="rect">
            <a:avLst/>
          </a:prstGeom>
        </p:spPr>
        <p:txBody>
          <a:bodyPr vert="horz" wrap="square" lIns="0" tIns="8659" rIns="0" bIns="0" rtlCol="0">
            <a:spAutoFit/>
          </a:bodyPr>
          <a:lstStyle/>
          <a:p>
            <a:pPr marL="8659">
              <a:spcBef>
                <a:spcPts val="68"/>
              </a:spcBef>
            </a:pP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379" name="object 379"/>
          <p:cNvSpPr txBox="1"/>
          <p:nvPr/>
        </p:nvSpPr>
        <p:spPr>
          <a:xfrm>
            <a:off x="7183778" y="2194790"/>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0" name="object 380"/>
          <p:cNvSpPr txBox="1"/>
          <p:nvPr/>
        </p:nvSpPr>
        <p:spPr>
          <a:xfrm>
            <a:off x="6958278" y="1824215"/>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1" name="object 381"/>
          <p:cNvSpPr txBox="1"/>
          <p:nvPr/>
        </p:nvSpPr>
        <p:spPr>
          <a:xfrm>
            <a:off x="6874181" y="1824215"/>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2" name="object 382"/>
          <p:cNvSpPr txBox="1"/>
          <p:nvPr/>
        </p:nvSpPr>
        <p:spPr>
          <a:xfrm>
            <a:off x="6790604" y="1824215"/>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3" name="object 383"/>
          <p:cNvSpPr txBox="1"/>
          <p:nvPr/>
        </p:nvSpPr>
        <p:spPr>
          <a:xfrm>
            <a:off x="6707026" y="1824215"/>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4" name="object 384"/>
          <p:cNvSpPr txBox="1"/>
          <p:nvPr/>
        </p:nvSpPr>
        <p:spPr>
          <a:xfrm>
            <a:off x="7100200" y="2194790"/>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5" name="object 385"/>
          <p:cNvSpPr txBox="1"/>
          <p:nvPr/>
        </p:nvSpPr>
        <p:spPr>
          <a:xfrm>
            <a:off x="7016103" y="2194790"/>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6" name="object 386"/>
          <p:cNvSpPr txBox="1"/>
          <p:nvPr/>
        </p:nvSpPr>
        <p:spPr>
          <a:xfrm>
            <a:off x="6932525" y="2194790"/>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7" name="object 387"/>
          <p:cNvSpPr txBox="1"/>
          <p:nvPr/>
        </p:nvSpPr>
        <p:spPr>
          <a:xfrm>
            <a:off x="6848948" y="2194790"/>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88" name="object 388"/>
          <p:cNvSpPr txBox="1"/>
          <p:nvPr/>
        </p:nvSpPr>
        <p:spPr>
          <a:xfrm>
            <a:off x="7554015" y="2367803"/>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389" name="object 389"/>
          <p:cNvSpPr txBox="1"/>
          <p:nvPr/>
        </p:nvSpPr>
        <p:spPr>
          <a:xfrm>
            <a:off x="7553495" y="2446644"/>
            <a:ext cx="73610" cy="196561"/>
          </a:xfrm>
          <a:prstGeom prst="rect">
            <a:avLst/>
          </a:prstGeom>
        </p:spPr>
        <p:txBody>
          <a:bodyPr vert="vert270" wrap="square" lIns="0" tIns="6494" rIns="0" bIns="0" rtlCol="0">
            <a:spAutoFit/>
          </a:bodyPr>
          <a:lstStyle/>
          <a:p>
            <a:pPr marL="8659">
              <a:spcBef>
                <a:spcPts val="51"/>
              </a:spcBef>
            </a:pP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390" name="object 390"/>
          <p:cNvSpPr txBox="1"/>
          <p:nvPr/>
        </p:nvSpPr>
        <p:spPr>
          <a:xfrm>
            <a:off x="7552968" y="2682656"/>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391" name="object 391"/>
          <p:cNvSpPr txBox="1"/>
          <p:nvPr/>
        </p:nvSpPr>
        <p:spPr>
          <a:xfrm>
            <a:off x="7552968" y="2761506"/>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392" name="object 392"/>
          <p:cNvSpPr txBox="1"/>
          <p:nvPr/>
        </p:nvSpPr>
        <p:spPr>
          <a:xfrm>
            <a:off x="7552438" y="3001229"/>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393" name="object 393"/>
          <p:cNvSpPr txBox="1"/>
          <p:nvPr/>
        </p:nvSpPr>
        <p:spPr>
          <a:xfrm>
            <a:off x="7552438" y="3085334"/>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394" name="object 394"/>
          <p:cNvSpPr txBox="1"/>
          <p:nvPr/>
        </p:nvSpPr>
        <p:spPr>
          <a:xfrm>
            <a:off x="8211923"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95" name="object 395"/>
          <p:cNvSpPr txBox="1"/>
          <p:nvPr/>
        </p:nvSpPr>
        <p:spPr>
          <a:xfrm>
            <a:off x="8295492"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396" name="object 396"/>
          <p:cNvSpPr txBox="1"/>
          <p:nvPr/>
        </p:nvSpPr>
        <p:spPr>
          <a:xfrm>
            <a:off x="7895486" y="3074700"/>
            <a:ext cx="906174" cy="82353"/>
          </a:xfrm>
          <a:prstGeom prst="rect">
            <a:avLst/>
          </a:prstGeom>
        </p:spPr>
        <p:txBody>
          <a:bodyPr vert="horz" wrap="square" lIns="0" tIns="8659" rIns="0" bIns="0" rtlCol="0">
            <a:spAutoFit/>
          </a:bodyPr>
          <a:lstStyle/>
          <a:p>
            <a:pPr marL="8659">
              <a:spcBef>
                <a:spcPts val="6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4"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397" name="object 397"/>
          <p:cNvSpPr txBox="1"/>
          <p:nvPr/>
        </p:nvSpPr>
        <p:spPr>
          <a:xfrm>
            <a:off x="9151426" y="3573607"/>
            <a:ext cx="73610" cy="118630"/>
          </a:xfrm>
          <a:prstGeom prst="rect">
            <a:avLst/>
          </a:prstGeom>
        </p:spPr>
        <p:txBody>
          <a:bodyPr vert="vert270" wrap="square" lIns="0" tIns="6061" rIns="0" bIns="0" rtlCol="0">
            <a:spAutoFit/>
          </a:bodyPr>
          <a:lstStyle/>
          <a:p>
            <a:pPr marL="8659">
              <a:spcBef>
                <a:spcPts val="4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398" name="object 398"/>
          <p:cNvSpPr txBox="1"/>
          <p:nvPr/>
        </p:nvSpPr>
        <p:spPr>
          <a:xfrm>
            <a:off x="9181187" y="3399017"/>
            <a:ext cx="39399" cy="45549"/>
          </a:xfrm>
          <a:prstGeom prst="rect">
            <a:avLst/>
          </a:prstGeom>
        </p:spPr>
        <p:txBody>
          <a:bodyPr vert="horz" wrap="square" lIns="0" tIns="8659" rIns="0" bIns="0" rtlCol="0">
            <a:spAutoFit/>
          </a:bodyPr>
          <a:lstStyle/>
          <a:p>
            <a:pPr marL="8659">
              <a:spcBef>
                <a:spcPts val="68"/>
              </a:spcBef>
            </a:pPr>
            <a:r>
              <a:rPr sz="239" dirty="0">
                <a:latin typeface="Arial"/>
                <a:cs typeface="Arial"/>
              </a:rPr>
              <a:t>C</a:t>
            </a:r>
            <a:endParaRPr sz="239">
              <a:latin typeface="Arial"/>
              <a:cs typeface="Arial"/>
            </a:endParaRPr>
          </a:p>
        </p:txBody>
      </p:sp>
      <p:sp>
        <p:nvSpPr>
          <p:cNvPr id="399" name="object 399"/>
          <p:cNvSpPr txBox="1"/>
          <p:nvPr/>
        </p:nvSpPr>
        <p:spPr>
          <a:xfrm>
            <a:off x="7345339" y="2124470"/>
            <a:ext cx="73610" cy="200891"/>
          </a:xfrm>
          <a:prstGeom prst="rect">
            <a:avLst/>
          </a:prstGeom>
        </p:spPr>
        <p:txBody>
          <a:bodyPr vert="vert270" wrap="square" lIns="0" tIns="6061" rIns="0" bIns="0" rtlCol="0">
            <a:spAutoFit/>
          </a:bodyPr>
          <a:lstStyle/>
          <a:p>
            <a:pPr algn="ctr">
              <a:spcBef>
                <a:spcPts val="48"/>
              </a:spcBef>
              <a:tabLst>
                <a:tab pos="162787" algn="l"/>
              </a:tabLst>
            </a:pPr>
            <a:r>
              <a:rPr sz="239" spc="41" dirty="0">
                <a:latin typeface="Arial"/>
                <a:cs typeface="Arial"/>
              </a:rPr>
              <a:t>s</a:t>
            </a:r>
            <a:r>
              <a:rPr sz="239" spc="41" dirty="0">
                <a:latin typeface="Times New Roman"/>
                <a:cs typeface="Times New Roman"/>
              </a:rPr>
              <a:t>	</a:t>
            </a:r>
            <a:r>
              <a:rPr sz="239" spc="41" dirty="0">
                <a:latin typeface="Arial"/>
                <a:cs typeface="Arial"/>
              </a:rPr>
              <a:t>s</a:t>
            </a:r>
            <a:endParaRPr sz="239">
              <a:latin typeface="Arial"/>
              <a:cs typeface="Arial"/>
            </a:endParaRPr>
          </a:p>
          <a:p>
            <a:pPr marL="433" algn="ctr">
              <a:spcBef>
                <a:spcPts val="24"/>
              </a:spcBef>
            </a:pPr>
            <a:r>
              <a:rPr sz="239" dirty="0">
                <a:latin typeface="Arial"/>
                <a:cs typeface="Arial"/>
              </a:rPr>
              <a:t>C</a:t>
            </a:r>
            <a:endParaRPr sz="239">
              <a:latin typeface="Arial"/>
              <a:cs typeface="Arial"/>
            </a:endParaRPr>
          </a:p>
        </p:txBody>
      </p:sp>
      <p:sp>
        <p:nvSpPr>
          <p:cNvPr id="400" name="object 400"/>
          <p:cNvSpPr txBox="1"/>
          <p:nvPr/>
        </p:nvSpPr>
        <p:spPr>
          <a:xfrm>
            <a:off x="7552968" y="2840347"/>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01" name="object 401"/>
          <p:cNvSpPr txBox="1"/>
          <p:nvPr/>
        </p:nvSpPr>
        <p:spPr>
          <a:xfrm>
            <a:off x="7552438" y="2919197"/>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02" name="object 402"/>
          <p:cNvSpPr txBox="1"/>
          <p:nvPr/>
        </p:nvSpPr>
        <p:spPr>
          <a:xfrm>
            <a:off x="7030841" y="1818960"/>
            <a:ext cx="548986" cy="45549"/>
          </a:xfrm>
          <a:prstGeom prst="rect">
            <a:avLst/>
          </a:prstGeom>
        </p:spPr>
        <p:txBody>
          <a:bodyPr vert="horz" wrap="square" lIns="0" tIns="8659" rIns="0" bIns="0" rtlCol="0">
            <a:spAutoFit/>
          </a:bodyPr>
          <a:lstStyle/>
          <a:p>
            <a:pPr marL="25977">
              <a:spcBef>
                <a:spcPts val="68"/>
              </a:spcBef>
            </a:pPr>
            <a:r>
              <a:rPr sz="239" dirty="0">
                <a:latin typeface="Arial"/>
                <a:cs typeface="Arial"/>
              </a:rPr>
              <a:t>C     </a:t>
            </a:r>
            <a:r>
              <a:rPr sz="239" spc="48" dirty="0">
                <a:latin typeface="Arial"/>
                <a:cs typeface="Arial"/>
              </a:rPr>
              <a:t> </a:t>
            </a:r>
            <a:r>
              <a:rPr sz="239" dirty="0">
                <a:latin typeface="Arial"/>
                <a:cs typeface="Arial"/>
              </a:rPr>
              <a:t>C     </a:t>
            </a:r>
            <a:r>
              <a:rPr sz="239" spc="48" dirty="0">
                <a:latin typeface="Arial"/>
                <a:cs typeface="Arial"/>
              </a:rPr>
              <a:t> </a:t>
            </a:r>
            <a:r>
              <a:rPr sz="239" dirty="0">
                <a:latin typeface="Arial"/>
                <a:cs typeface="Arial"/>
              </a:rPr>
              <a:t>C     </a:t>
            </a:r>
            <a:r>
              <a:rPr sz="239" spc="48" dirty="0">
                <a:latin typeface="Arial"/>
                <a:cs typeface="Arial"/>
              </a:rPr>
              <a:t> </a:t>
            </a:r>
            <a:r>
              <a:rPr sz="239" dirty="0">
                <a:latin typeface="Arial"/>
                <a:cs typeface="Arial"/>
              </a:rPr>
              <a:t>C     </a:t>
            </a:r>
            <a:r>
              <a:rPr sz="239" spc="48" dirty="0">
                <a:latin typeface="Arial"/>
                <a:cs typeface="Arial"/>
              </a:rPr>
              <a:t> </a:t>
            </a:r>
            <a:r>
              <a:rPr sz="239" dirty="0">
                <a:latin typeface="Arial"/>
                <a:cs typeface="Arial"/>
              </a:rPr>
              <a:t>C     </a:t>
            </a:r>
            <a:r>
              <a:rPr sz="239" spc="51" dirty="0">
                <a:latin typeface="Arial"/>
                <a:cs typeface="Arial"/>
              </a:rPr>
              <a:t> </a:t>
            </a:r>
            <a:r>
              <a:rPr sz="239" dirty="0">
                <a:latin typeface="Arial"/>
                <a:cs typeface="Arial"/>
              </a:rPr>
              <a:t>C      </a:t>
            </a:r>
            <a:r>
              <a:rPr sz="239" spc="7" dirty="0">
                <a:latin typeface="Arial"/>
                <a:cs typeface="Arial"/>
              </a:rPr>
              <a:t> </a:t>
            </a:r>
            <a:r>
              <a:rPr sz="358" spc="61" baseline="-15873" dirty="0">
                <a:latin typeface="Arial"/>
                <a:cs typeface="Arial"/>
              </a:rPr>
              <a:t>s</a:t>
            </a:r>
            <a:endParaRPr sz="358" baseline="-15873">
              <a:latin typeface="Arial"/>
              <a:cs typeface="Arial"/>
            </a:endParaRPr>
          </a:p>
        </p:txBody>
      </p:sp>
      <p:sp>
        <p:nvSpPr>
          <p:cNvPr id="403" name="object 403"/>
          <p:cNvSpPr txBox="1"/>
          <p:nvPr/>
        </p:nvSpPr>
        <p:spPr>
          <a:xfrm>
            <a:off x="7608490" y="1828944"/>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4" name="object 404"/>
          <p:cNvSpPr txBox="1"/>
          <p:nvPr/>
        </p:nvSpPr>
        <p:spPr>
          <a:xfrm>
            <a:off x="7692067" y="1828944"/>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5" name="object 405"/>
          <p:cNvSpPr txBox="1"/>
          <p:nvPr/>
        </p:nvSpPr>
        <p:spPr>
          <a:xfrm>
            <a:off x="7775644" y="1828944"/>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6" name="object 406"/>
          <p:cNvSpPr txBox="1"/>
          <p:nvPr/>
        </p:nvSpPr>
        <p:spPr>
          <a:xfrm>
            <a:off x="8127818"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7" name="object 407"/>
          <p:cNvSpPr txBox="1"/>
          <p:nvPr/>
        </p:nvSpPr>
        <p:spPr>
          <a:xfrm>
            <a:off x="7960663"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8" name="object 408"/>
          <p:cNvSpPr txBox="1"/>
          <p:nvPr/>
        </p:nvSpPr>
        <p:spPr>
          <a:xfrm>
            <a:off x="8044240"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09" name="object 409"/>
          <p:cNvSpPr txBox="1"/>
          <p:nvPr/>
        </p:nvSpPr>
        <p:spPr>
          <a:xfrm>
            <a:off x="7876566" y="2743022"/>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10" name="object 410"/>
          <p:cNvSpPr txBox="1"/>
          <p:nvPr/>
        </p:nvSpPr>
        <p:spPr>
          <a:xfrm>
            <a:off x="9072914" y="2781919"/>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11" name="object 411"/>
          <p:cNvSpPr txBox="1"/>
          <p:nvPr/>
        </p:nvSpPr>
        <p:spPr>
          <a:xfrm>
            <a:off x="8513113" y="2782976"/>
            <a:ext cx="514350" cy="82353"/>
          </a:xfrm>
          <a:prstGeom prst="rect">
            <a:avLst/>
          </a:prstGeom>
        </p:spPr>
        <p:txBody>
          <a:bodyPr vert="horz" wrap="square" lIns="0" tIns="8659" rIns="0" bIns="0" rtlCol="0">
            <a:spAutoFit/>
          </a:bodyPr>
          <a:lstStyle/>
          <a:p>
            <a:pPr marL="8659">
              <a:spcBef>
                <a:spcPts val="6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7" dirty="0">
                <a:latin typeface="Times New Roman"/>
                <a:cs typeface="Times New Roman"/>
              </a:rPr>
              <a:t> </a:t>
            </a:r>
            <a:r>
              <a:rPr sz="239" spc="41" dirty="0">
                <a:latin typeface="Arial"/>
                <a:cs typeface="Arial"/>
              </a:rPr>
              <a:t>s</a:t>
            </a:r>
            <a:endParaRPr sz="239">
              <a:latin typeface="Arial"/>
              <a:cs typeface="Arial"/>
            </a:endParaRPr>
          </a:p>
        </p:txBody>
      </p:sp>
      <p:sp>
        <p:nvSpPr>
          <p:cNvPr id="412" name="object 412"/>
          <p:cNvSpPr txBox="1"/>
          <p:nvPr/>
        </p:nvSpPr>
        <p:spPr>
          <a:xfrm>
            <a:off x="7899694" y="3722288"/>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13" name="object 413"/>
          <p:cNvSpPr txBox="1"/>
          <p:nvPr/>
        </p:nvSpPr>
        <p:spPr>
          <a:xfrm>
            <a:off x="8649770" y="3383778"/>
            <a:ext cx="276225" cy="45549"/>
          </a:xfrm>
          <a:prstGeom prst="rect">
            <a:avLst/>
          </a:prstGeom>
        </p:spPr>
        <p:txBody>
          <a:bodyPr vert="horz" wrap="square" lIns="0" tIns="8659" rIns="0" bIns="0" rtlCol="0">
            <a:spAutoFit/>
          </a:bodyPr>
          <a:lstStyle/>
          <a:p>
            <a:pPr marL="8659">
              <a:spcBef>
                <a:spcPts val="6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414" name="object 414"/>
          <p:cNvSpPr txBox="1"/>
          <p:nvPr/>
        </p:nvSpPr>
        <p:spPr>
          <a:xfrm>
            <a:off x="8520464" y="3714928"/>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15" name="object 415"/>
          <p:cNvSpPr txBox="1"/>
          <p:nvPr/>
        </p:nvSpPr>
        <p:spPr>
          <a:xfrm>
            <a:off x="7983272" y="3722288"/>
            <a:ext cx="38100" cy="45549"/>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endParaRPr sz="239">
              <a:latin typeface="Arial"/>
              <a:cs typeface="Arial"/>
            </a:endParaRPr>
          </a:p>
        </p:txBody>
      </p:sp>
      <p:sp>
        <p:nvSpPr>
          <p:cNvPr id="416" name="object 416"/>
          <p:cNvSpPr txBox="1"/>
          <p:nvPr/>
        </p:nvSpPr>
        <p:spPr>
          <a:xfrm>
            <a:off x="7552438" y="3168912"/>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17" name="object 417"/>
          <p:cNvSpPr txBox="1"/>
          <p:nvPr/>
        </p:nvSpPr>
        <p:spPr>
          <a:xfrm>
            <a:off x="7552438" y="3252481"/>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18" name="object 418"/>
          <p:cNvSpPr txBox="1"/>
          <p:nvPr/>
        </p:nvSpPr>
        <p:spPr>
          <a:xfrm>
            <a:off x="7552438" y="3336586"/>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19" name="object 419"/>
          <p:cNvSpPr txBox="1"/>
          <p:nvPr/>
        </p:nvSpPr>
        <p:spPr>
          <a:xfrm>
            <a:off x="7552438" y="3420164"/>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20" name="object 420"/>
          <p:cNvSpPr txBox="1"/>
          <p:nvPr/>
        </p:nvSpPr>
        <p:spPr>
          <a:xfrm>
            <a:off x="7552438" y="3503741"/>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21" name="object 421"/>
          <p:cNvSpPr txBox="1"/>
          <p:nvPr/>
        </p:nvSpPr>
        <p:spPr>
          <a:xfrm>
            <a:off x="7552438" y="3587311"/>
            <a:ext cx="36805" cy="205653"/>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r>
              <a:rPr sz="239" dirty="0">
                <a:latin typeface="Times New Roman"/>
                <a:cs typeface="Times New Roman"/>
              </a:rPr>
              <a:t>       </a:t>
            </a:r>
            <a:r>
              <a:rPr sz="239" spc="24" dirty="0">
                <a:latin typeface="Times New Roman"/>
                <a:cs typeface="Times New Roman"/>
              </a:rPr>
              <a:t> </a:t>
            </a:r>
            <a:r>
              <a:rPr sz="239" dirty="0">
                <a:latin typeface="Arial"/>
                <a:cs typeface="Arial"/>
              </a:rPr>
              <a:t>s</a:t>
            </a:r>
            <a:endParaRPr sz="239">
              <a:latin typeface="Arial"/>
              <a:cs typeface="Arial"/>
            </a:endParaRPr>
          </a:p>
        </p:txBody>
      </p:sp>
      <p:sp>
        <p:nvSpPr>
          <p:cNvPr id="422" name="object 422"/>
          <p:cNvSpPr txBox="1"/>
          <p:nvPr/>
        </p:nvSpPr>
        <p:spPr>
          <a:xfrm>
            <a:off x="7591864" y="3835380"/>
            <a:ext cx="73610" cy="355023"/>
          </a:xfrm>
          <a:prstGeom prst="rect">
            <a:avLst/>
          </a:prstGeom>
        </p:spPr>
        <p:txBody>
          <a:bodyPr vert="vert270" wrap="square" lIns="0" tIns="6061" rIns="0" bIns="0" rtlCol="0">
            <a:spAutoFit/>
          </a:bodyPr>
          <a:lstStyle/>
          <a:p>
            <a:pPr marL="8659">
              <a:spcBef>
                <a:spcPts val="4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423" name="object 423"/>
          <p:cNvSpPr txBox="1"/>
          <p:nvPr/>
        </p:nvSpPr>
        <p:spPr>
          <a:xfrm>
            <a:off x="7929317" y="3936332"/>
            <a:ext cx="36805" cy="20522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endParaRPr sz="239">
              <a:latin typeface="Arial"/>
              <a:cs typeface="Arial"/>
            </a:endParaRPr>
          </a:p>
        </p:txBody>
      </p:sp>
      <p:sp>
        <p:nvSpPr>
          <p:cNvPr id="424" name="object 424"/>
          <p:cNvSpPr txBox="1"/>
          <p:nvPr/>
        </p:nvSpPr>
        <p:spPr>
          <a:xfrm>
            <a:off x="8179522" y="3934757"/>
            <a:ext cx="36805" cy="20522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endParaRPr sz="239">
              <a:latin typeface="Arial"/>
              <a:cs typeface="Arial"/>
            </a:endParaRPr>
          </a:p>
        </p:txBody>
      </p:sp>
      <p:sp>
        <p:nvSpPr>
          <p:cNvPr id="425" name="object 425"/>
          <p:cNvSpPr txBox="1"/>
          <p:nvPr/>
        </p:nvSpPr>
        <p:spPr>
          <a:xfrm>
            <a:off x="8558503" y="3912684"/>
            <a:ext cx="36805" cy="205653"/>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24" dirty="0">
                <a:latin typeface="Times New Roman"/>
                <a:cs typeface="Times New Roman"/>
              </a:rPr>
              <a:t> </a:t>
            </a: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endParaRPr sz="239">
              <a:latin typeface="Arial"/>
              <a:cs typeface="Arial"/>
            </a:endParaRPr>
          </a:p>
        </p:txBody>
      </p:sp>
      <p:sp>
        <p:nvSpPr>
          <p:cNvPr id="426" name="object 426"/>
          <p:cNvSpPr txBox="1"/>
          <p:nvPr/>
        </p:nvSpPr>
        <p:spPr>
          <a:xfrm>
            <a:off x="9165091" y="3731298"/>
            <a:ext cx="73610" cy="197427"/>
          </a:xfrm>
          <a:prstGeom prst="rect">
            <a:avLst/>
          </a:prstGeom>
        </p:spPr>
        <p:txBody>
          <a:bodyPr vert="vert270" wrap="square" lIns="0" tIns="6061" rIns="0" bIns="0" rtlCol="0">
            <a:spAutoFit/>
          </a:bodyPr>
          <a:lstStyle/>
          <a:p>
            <a:pPr marL="8659">
              <a:spcBef>
                <a:spcPts val="4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427" name="object 427"/>
          <p:cNvSpPr txBox="1"/>
          <p:nvPr/>
        </p:nvSpPr>
        <p:spPr>
          <a:xfrm>
            <a:off x="9204515" y="3971029"/>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28" name="object 428"/>
          <p:cNvSpPr txBox="1"/>
          <p:nvPr/>
        </p:nvSpPr>
        <p:spPr>
          <a:xfrm>
            <a:off x="8604042" y="3714928"/>
            <a:ext cx="277523" cy="82353"/>
          </a:xfrm>
          <a:prstGeom prst="rect">
            <a:avLst/>
          </a:prstGeom>
        </p:spPr>
        <p:txBody>
          <a:bodyPr vert="horz" wrap="square" lIns="0" tIns="8659" rIns="0" bIns="0" rtlCol="0">
            <a:spAutoFit/>
          </a:bodyPr>
          <a:lstStyle/>
          <a:p>
            <a:pPr marL="8659">
              <a:spcBef>
                <a:spcPts val="68"/>
              </a:spcBef>
            </a:pPr>
            <a:r>
              <a:rPr sz="239" spc="41" dirty="0">
                <a:latin typeface="Arial"/>
                <a:cs typeface="Arial"/>
              </a:rPr>
              <a:t>s</a:t>
            </a:r>
            <a:r>
              <a:rPr sz="239" spc="41" dirty="0">
                <a:latin typeface="Times New Roman"/>
                <a:cs typeface="Times New Roman"/>
              </a:rPr>
              <a:t>       </a:t>
            </a:r>
            <a:r>
              <a:rPr sz="239" spc="-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429" name="object 429"/>
          <p:cNvSpPr txBox="1"/>
          <p:nvPr/>
        </p:nvSpPr>
        <p:spPr>
          <a:xfrm>
            <a:off x="8833941" y="3891132"/>
            <a:ext cx="36805" cy="122093"/>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24" dirty="0">
                <a:latin typeface="Times New Roman"/>
                <a:cs typeface="Times New Roman"/>
              </a:rPr>
              <a:t> </a:t>
            </a:r>
            <a:r>
              <a:rPr sz="239" dirty="0">
                <a:latin typeface="Arial"/>
                <a:cs typeface="Arial"/>
              </a:rPr>
              <a:t>s</a:t>
            </a:r>
            <a:endParaRPr sz="239">
              <a:latin typeface="Arial"/>
              <a:cs typeface="Arial"/>
            </a:endParaRPr>
          </a:p>
        </p:txBody>
      </p:sp>
      <p:sp>
        <p:nvSpPr>
          <p:cNvPr id="430" name="object 430"/>
          <p:cNvSpPr txBox="1"/>
          <p:nvPr/>
        </p:nvSpPr>
        <p:spPr>
          <a:xfrm>
            <a:off x="8833941" y="4058806"/>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31" name="object 431"/>
          <p:cNvSpPr txBox="1"/>
          <p:nvPr/>
        </p:nvSpPr>
        <p:spPr>
          <a:xfrm>
            <a:off x="8833941" y="4142384"/>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32" name="object 432"/>
          <p:cNvSpPr txBox="1"/>
          <p:nvPr/>
        </p:nvSpPr>
        <p:spPr>
          <a:xfrm>
            <a:off x="8833941" y="4226489"/>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33" name="object 433"/>
          <p:cNvSpPr txBox="1"/>
          <p:nvPr/>
        </p:nvSpPr>
        <p:spPr>
          <a:xfrm>
            <a:off x="8833941" y="4306867"/>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34" name="object 434"/>
          <p:cNvSpPr txBox="1"/>
          <p:nvPr/>
        </p:nvSpPr>
        <p:spPr>
          <a:xfrm>
            <a:off x="8833941" y="4385717"/>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35" name="object 435"/>
          <p:cNvSpPr txBox="1"/>
          <p:nvPr/>
        </p:nvSpPr>
        <p:spPr>
          <a:xfrm>
            <a:off x="8833941" y="4464558"/>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36" name="object 436"/>
          <p:cNvSpPr txBox="1"/>
          <p:nvPr/>
        </p:nvSpPr>
        <p:spPr>
          <a:xfrm>
            <a:off x="8833941" y="4543408"/>
            <a:ext cx="36805" cy="39399"/>
          </a:xfrm>
          <a:prstGeom prst="rect">
            <a:avLst/>
          </a:prstGeom>
        </p:spPr>
        <p:txBody>
          <a:bodyPr vert="vert270" wrap="square" lIns="0" tIns="6061" rIns="0" bIns="0" rtlCol="0">
            <a:spAutoFit/>
          </a:bodyPr>
          <a:lstStyle/>
          <a:p>
            <a:pPr marL="8659">
              <a:spcBef>
                <a:spcPts val="48"/>
              </a:spcBef>
            </a:pPr>
            <a:r>
              <a:rPr sz="239" dirty="0">
                <a:latin typeface="Arial"/>
                <a:cs typeface="Arial"/>
              </a:rPr>
              <a:t>C</a:t>
            </a:r>
            <a:endParaRPr sz="239">
              <a:latin typeface="Arial"/>
              <a:cs typeface="Arial"/>
            </a:endParaRPr>
          </a:p>
        </p:txBody>
      </p:sp>
      <p:sp>
        <p:nvSpPr>
          <p:cNvPr id="437" name="object 437"/>
          <p:cNvSpPr txBox="1"/>
          <p:nvPr/>
        </p:nvSpPr>
        <p:spPr>
          <a:xfrm>
            <a:off x="9204515" y="4054606"/>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38" name="object 438"/>
          <p:cNvSpPr txBox="1"/>
          <p:nvPr/>
        </p:nvSpPr>
        <p:spPr>
          <a:xfrm>
            <a:off x="9204515" y="4138703"/>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39" name="object 439"/>
          <p:cNvSpPr txBox="1"/>
          <p:nvPr/>
        </p:nvSpPr>
        <p:spPr>
          <a:xfrm>
            <a:off x="9204515" y="4222281"/>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0" name="object 440"/>
          <p:cNvSpPr txBox="1"/>
          <p:nvPr/>
        </p:nvSpPr>
        <p:spPr>
          <a:xfrm>
            <a:off x="9204515" y="4305858"/>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1" name="object 441"/>
          <p:cNvSpPr txBox="1"/>
          <p:nvPr/>
        </p:nvSpPr>
        <p:spPr>
          <a:xfrm>
            <a:off x="9204515" y="4389955"/>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2" name="object 442"/>
          <p:cNvSpPr txBox="1"/>
          <p:nvPr/>
        </p:nvSpPr>
        <p:spPr>
          <a:xfrm>
            <a:off x="9204515" y="4473533"/>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3" name="object 443"/>
          <p:cNvSpPr txBox="1"/>
          <p:nvPr/>
        </p:nvSpPr>
        <p:spPr>
          <a:xfrm>
            <a:off x="9204515" y="4557110"/>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4" name="object 444"/>
          <p:cNvSpPr txBox="1"/>
          <p:nvPr/>
        </p:nvSpPr>
        <p:spPr>
          <a:xfrm>
            <a:off x="9204515" y="4641217"/>
            <a:ext cx="36805" cy="12166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17" dirty="0">
                <a:latin typeface="Times New Roman"/>
                <a:cs typeface="Times New Roman"/>
              </a:rPr>
              <a:t> </a:t>
            </a:r>
            <a:r>
              <a:rPr sz="239" dirty="0">
                <a:latin typeface="Arial"/>
                <a:cs typeface="Arial"/>
              </a:rPr>
              <a:t>s</a:t>
            </a:r>
            <a:endParaRPr sz="239">
              <a:latin typeface="Arial"/>
              <a:cs typeface="Arial"/>
            </a:endParaRPr>
          </a:p>
        </p:txBody>
      </p:sp>
      <p:sp>
        <p:nvSpPr>
          <p:cNvPr id="445" name="object 445"/>
          <p:cNvSpPr txBox="1"/>
          <p:nvPr/>
        </p:nvSpPr>
        <p:spPr>
          <a:xfrm>
            <a:off x="9204515" y="4808363"/>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6" name="object 446"/>
          <p:cNvSpPr txBox="1"/>
          <p:nvPr/>
        </p:nvSpPr>
        <p:spPr>
          <a:xfrm>
            <a:off x="9204515" y="4892468"/>
            <a:ext cx="36805" cy="38100"/>
          </a:xfrm>
          <a:prstGeom prst="rect">
            <a:avLst/>
          </a:prstGeom>
        </p:spPr>
        <p:txBody>
          <a:bodyPr vert="vert270" wrap="square" lIns="0" tIns="6061" rIns="0" bIns="0" rtlCol="0">
            <a:spAutoFit/>
          </a:bodyPr>
          <a:lstStyle/>
          <a:p>
            <a:pPr marL="8659">
              <a:spcBef>
                <a:spcPts val="48"/>
              </a:spcBef>
            </a:pPr>
            <a:r>
              <a:rPr sz="239" dirty="0">
                <a:latin typeface="Arial"/>
                <a:cs typeface="Arial"/>
              </a:rPr>
              <a:t>s</a:t>
            </a:r>
            <a:endParaRPr sz="239">
              <a:latin typeface="Arial"/>
              <a:cs typeface="Arial"/>
            </a:endParaRPr>
          </a:p>
        </p:txBody>
      </p:sp>
      <p:sp>
        <p:nvSpPr>
          <p:cNvPr id="447" name="object 447"/>
          <p:cNvSpPr txBox="1"/>
          <p:nvPr/>
        </p:nvSpPr>
        <p:spPr>
          <a:xfrm>
            <a:off x="9165091" y="5017007"/>
            <a:ext cx="73610" cy="197427"/>
          </a:xfrm>
          <a:prstGeom prst="rect">
            <a:avLst/>
          </a:prstGeom>
        </p:spPr>
        <p:txBody>
          <a:bodyPr vert="vert270" wrap="square" lIns="0" tIns="6061" rIns="0" bIns="0" rtlCol="0">
            <a:spAutoFit/>
          </a:bodyPr>
          <a:lstStyle/>
          <a:p>
            <a:pPr marL="8659">
              <a:spcBef>
                <a:spcPts val="48"/>
              </a:spcBef>
            </a:pP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r>
              <a:rPr sz="239" dirty="0">
                <a:latin typeface="Times New Roman"/>
                <a:cs typeface="Times New Roman"/>
              </a:rPr>
              <a:t>      </a:t>
            </a:r>
            <a:r>
              <a:rPr sz="239" spc="27" dirty="0">
                <a:latin typeface="Times New Roman"/>
                <a:cs typeface="Times New Roman"/>
              </a:rPr>
              <a:t> </a:t>
            </a:r>
            <a:r>
              <a:rPr sz="239" dirty="0">
                <a:latin typeface="Arial"/>
                <a:cs typeface="Arial"/>
              </a:rPr>
              <a:t>C</a:t>
            </a:r>
            <a:endParaRPr sz="239">
              <a:latin typeface="Arial"/>
              <a:cs typeface="Arial"/>
            </a:endParaRPr>
          </a:p>
        </p:txBody>
      </p:sp>
      <p:sp>
        <p:nvSpPr>
          <p:cNvPr id="448" name="object 448"/>
          <p:cNvSpPr txBox="1"/>
          <p:nvPr/>
        </p:nvSpPr>
        <p:spPr>
          <a:xfrm>
            <a:off x="8833941" y="5033335"/>
            <a:ext cx="36805" cy="122093"/>
          </a:xfrm>
          <a:prstGeom prst="rect">
            <a:avLst/>
          </a:prstGeom>
        </p:spPr>
        <p:txBody>
          <a:bodyPr vert="vert270" wrap="square" lIns="0" tIns="6061" rIns="0" bIns="0" rtlCol="0">
            <a:spAutoFit/>
          </a:bodyPr>
          <a:lstStyle/>
          <a:p>
            <a:pPr marL="8659">
              <a:spcBef>
                <a:spcPts val="48"/>
              </a:spcBef>
            </a:pPr>
            <a:r>
              <a:rPr sz="239" dirty="0">
                <a:latin typeface="Arial"/>
                <a:cs typeface="Arial"/>
              </a:rPr>
              <a:t>s</a:t>
            </a:r>
            <a:r>
              <a:rPr sz="239" dirty="0">
                <a:latin typeface="Times New Roman"/>
                <a:cs typeface="Times New Roman"/>
              </a:rPr>
              <a:t>       </a:t>
            </a:r>
            <a:r>
              <a:rPr sz="239" spc="24" dirty="0">
                <a:latin typeface="Times New Roman"/>
                <a:cs typeface="Times New Roman"/>
              </a:rPr>
              <a:t> </a:t>
            </a:r>
            <a:r>
              <a:rPr sz="239" dirty="0">
                <a:latin typeface="Arial"/>
                <a:cs typeface="Arial"/>
              </a:rPr>
              <a:t>s</a:t>
            </a:r>
            <a:endParaRPr sz="239">
              <a:latin typeface="Arial"/>
              <a:cs typeface="Arial"/>
            </a:endParaRPr>
          </a:p>
        </p:txBody>
      </p:sp>
      <p:sp>
        <p:nvSpPr>
          <p:cNvPr id="449" name="object 449"/>
          <p:cNvSpPr/>
          <p:nvPr/>
        </p:nvSpPr>
        <p:spPr>
          <a:xfrm>
            <a:off x="8821940" y="2446362"/>
            <a:ext cx="0" cy="92652"/>
          </a:xfrm>
          <a:custGeom>
            <a:avLst/>
            <a:gdLst/>
            <a:ahLst/>
            <a:cxnLst/>
            <a:rect l="l" t="t" r="r" b="b"/>
            <a:pathLst>
              <a:path h="135889">
                <a:moveTo>
                  <a:pt x="0" y="135696"/>
                </a:moveTo>
                <a:lnTo>
                  <a:pt x="0" y="0"/>
                </a:lnTo>
              </a:path>
            </a:pathLst>
          </a:custGeom>
          <a:ln w="10792">
            <a:solidFill>
              <a:srgbClr val="000000"/>
            </a:solidFill>
          </a:ln>
        </p:spPr>
        <p:txBody>
          <a:bodyPr wrap="square" lIns="0" tIns="0" rIns="0" bIns="0" rtlCol="0"/>
          <a:lstStyle/>
          <a:p>
            <a:endParaRPr sz="1227"/>
          </a:p>
        </p:txBody>
      </p:sp>
      <p:sp>
        <p:nvSpPr>
          <p:cNvPr id="450" name="object 450"/>
          <p:cNvSpPr/>
          <p:nvPr/>
        </p:nvSpPr>
        <p:spPr>
          <a:xfrm>
            <a:off x="8821940" y="2367527"/>
            <a:ext cx="0" cy="39831"/>
          </a:xfrm>
          <a:custGeom>
            <a:avLst/>
            <a:gdLst/>
            <a:ahLst/>
            <a:cxnLst/>
            <a:rect l="l" t="t" r="r" b="b"/>
            <a:pathLst>
              <a:path h="58420">
                <a:moveTo>
                  <a:pt x="0" y="57805"/>
                </a:moveTo>
                <a:lnTo>
                  <a:pt x="0" y="0"/>
                </a:lnTo>
              </a:path>
            </a:pathLst>
          </a:custGeom>
          <a:ln w="10792">
            <a:solidFill>
              <a:srgbClr val="000000"/>
            </a:solidFill>
          </a:ln>
        </p:spPr>
        <p:txBody>
          <a:bodyPr wrap="square" lIns="0" tIns="0" rIns="0" bIns="0" rtlCol="0"/>
          <a:lstStyle/>
          <a:p>
            <a:endParaRPr sz="1227"/>
          </a:p>
        </p:txBody>
      </p:sp>
      <p:sp>
        <p:nvSpPr>
          <p:cNvPr id="451" name="object 451"/>
          <p:cNvSpPr/>
          <p:nvPr/>
        </p:nvSpPr>
        <p:spPr>
          <a:xfrm>
            <a:off x="8821940" y="2288670"/>
            <a:ext cx="0" cy="39831"/>
          </a:xfrm>
          <a:custGeom>
            <a:avLst/>
            <a:gdLst/>
            <a:ahLst/>
            <a:cxnLst/>
            <a:rect l="l" t="t" r="r" b="b"/>
            <a:pathLst>
              <a:path h="58420">
                <a:moveTo>
                  <a:pt x="0" y="57835"/>
                </a:moveTo>
                <a:lnTo>
                  <a:pt x="0" y="0"/>
                </a:lnTo>
              </a:path>
            </a:pathLst>
          </a:custGeom>
          <a:ln w="10792">
            <a:solidFill>
              <a:srgbClr val="000000"/>
            </a:solidFill>
          </a:ln>
        </p:spPr>
        <p:txBody>
          <a:bodyPr wrap="square" lIns="0" tIns="0" rIns="0" bIns="0" rtlCol="0"/>
          <a:lstStyle/>
          <a:p>
            <a:endParaRPr sz="1227"/>
          </a:p>
        </p:txBody>
      </p:sp>
      <p:sp>
        <p:nvSpPr>
          <p:cNvPr id="452" name="object 452"/>
          <p:cNvSpPr/>
          <p:nvPr/>
        </p:nvSpPr>
        <p:spPr>
          <a:xfrm>
            <a:off x="8821940" y="2130988"/>
            <a:ext cx="0" cy="118630"/>
          </a:xfrm>
          <a:custGeom>
            <a:avLst/>
            <a:gdLst/>
            <a:ahLst/>
            <a:cxnLst/>
            <a:rect l="l" t="t" r="r" b="b"/>
            <a:pathLst>
              <a:path h="173989">
                <a:moveTo>
                  <a:pt x="0" y="173446"/>
                </a:moveTo>
                <a:lnTo>
                  <a:pt x="0" y="0"/>
                </a:lnTo>
              </a:path>
            </a:pathLst>
          </a:custGeom>
          <a:ln w="10792">
            <a:solidFill>
              <a:srgbClr val="000000"/>
            </a:solidFill>
          </a:ln>
        </p:spPr>
        <p:txBody>
          <a:bodyPr wrap="square" lIns="0" tIns="0" rIns="0" bIns="0" rtlCol="0"/>
          <a:lstStyle/>
          <a:p>
            <a:endParaRPr sz="1227"/>
          </a:p>
        </p:txBody>
      </p:sp>
      <p:sp>
        <p:nvSpPr>
          <p:cNvPr id="453" name="object 453"/>
          <p:cNvSpPr/>
          <p:nvPr/>
        </p:nvSpPr>
        <p:spPr>
          <a:xfrm>
            <a:off x="8821940" y="2052142"/>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454" name="object 454"/>
          <p:cNvSpPr/>
          <p:nvPr/>
        </p:nvSpPr>
        <p:spPr>
          <a:xfrm>
            <a:off x="8821348" y="1973296"/>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455" name="object 455"/>
          <p:cNvSpPr/>
          <p:nvPr/>
        </p:nvSpPr>
        <p:spPr>
          <a:xfrm>
            <a:off x="8821348" y="1816133"/>
            <a:ext cx="0" cy="118630"/>
          </a:xfrm>
          <a:custGeom>
            <a:avLst/>
            <a:gdLst/>
            <a:ahLst/>
            <a:cxnLst/>
            <a:rect l="l" t="t" r="r" b="b"/>
            <a:pathLst>
              <a:path h="173989">
                <a:moveTo>
                  <a:pt x="0" y="173461"/>
                </a:moveTo>
                <a:lnTo>
                  <a:pt x="0" y="0"/>
                </a:lnTo>
              </a:path>
            </a:pathLst>
          </a:custGeom>
          <a:ln w="10792">
            <a:solidFill>
              <a:srgbClr val="000000"/>
            </a:solidFill>
          </a:ln>
        </p:spPr>
        <p:txBody>
          <a:bodyPr wrap="square" lIns="0" tIns="0" rIns="0" bIns="0" rtlCol="0"/>
          <a:lstStyle/>
          <a:p>
            <a:endParaRPr sz="1227"/>
          </a:p>
        </p:txBody>
      </p:sp>
      <p:sp>
        <p:nvSpPr>
          <p:cNvPr id="456" name="object 456"/>
          <p:cNvSpPr/>
          <p:nvPr/>
        </p:nvSpPr>
        <p:spPr>
          <a:xfrm>
            <a:off x="8821348" y="1737287"/>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457" name="object 457"/>
          <p:cNvSpPr/>
          <p:nvPr/>
        </p:nvSpPr>
        <p:spPr>
          <a:xfrm>
            <a:off x="8821348" y="1658441"/>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458" name="object 458"/>
          <p:cNvSpPr/>
          <p:nvPr/>
        </p:nvSpPr>
        <p:spPr>
          <a:xfrm>
            <a:off x="9617738" y="5290054"/>
            <a:ext cx="6061" cy="39831"/>
          </a:xfrm>
          <a:custGeom>
            <a:avLst/>
            <a:gdLst/>
            <a:ahLst/>
            <a:cxnLst/>
            <a:rect l="l" t="t" r="r" b="b"/>
            <a:pathLst>
              <a:path w="8890" h="58420">
                <a:moveTo>
                  <a:pt x="8381" y="57820"/>
                </a:moveTo>
                <a:lnTo>
                  <a:pt x="0" y="0"/>
                </a:lnTo>
              </a:path>
            </a:pathLst>
          </a:custGeom>
          <a:ln w="10792">
            <a:solidFill>
              <a:srgbClr val="000000"/>
            </a:solidFill>
          </a:ln>
        </p:spPr>
        <p:txBody>
          <a:bodyPr wrap="square" lIns="0" tIns="0" rIns="0" bIns="0" rtlCol="0"/>
          <a:lstStyle/>
          <a:p>
            <a:endParaRPr sz="1227"/>
          </a:p>
        </p:txBody>
      </p:sp>
      <p:sp>
        <p:nvSpPr>
          <p:cNvPr id="459" name="object 459"/>
          <p:cNvSpPr/>
          <p:nvPr/>
        </p:nvSpPr>
        <p:spPr>
          <a:xfrm>
            <a:off x="9606651" y="5212267"/>
            <a:ext cx="6061" cy="38966"/>
          </a:xfrm>
          <a:custGeom>
            <a:avLst/>
            <a:gdLst/>
            <a:ahLst/>
            <a:cxnLst/>
            <a:rect l="l" t="t" r="r" b="b"/>
            <a:pathLst>
              <a:path w="8890" h="57150">
                <a:moveTo>
                  <a:pt x="8519" y="57043"/>
                </a:moveTo>
                <a:lnTo>
                  <a:pt x="0" y="0"/>
                </a:lnTo>
              </a:path>
            </a:pathLst>
          </a:custGeom>
          <a:ln w="10792">
            <a:solidFill>
              <a:srgbClr val="000000"/>
            </a:solidFill>
          </a:ln>
        </p:spPr>
        <p:txBody>
          <a:bodyPr wrap="square" lIns="0" tIns="0" rIns="0" bIns="0" rtlCol="0"/>
          <a:lstStyle/>
          <a:p>
            <a:endParaRPr sz="1227"/>
          </a:p>
        </p:txBody>
      </p:sp>
      <p:sp>
        <p:nvSpPr>
          <p:cNvPr id="460" name="object 460"/>
          <p:cNvSpPr/>
          <p:nvPr/>
        </p:nvSpPr>
        <p:spPr>
          <a:xfrm>
            <a:off x="9585090" y="5056143"/>
            <a:ext cx="16452" cy="117331"/>
          </a:xfrm>
          <a:custGeom>
            <a:avLst/>
            <a:gdLst/>
            <a:ahLst/>
            <a:cxnLst/>
            <a:rect l="l" t="t" r="r" b="b"/>
            <a:pathLst>
              <a:path w="24129" h="172084">
                <a:moveTo>
                  <a:pt x="24002" y="171922"/>
                </a:moveTo>
                <a:lnTo>
                  <a:pt x="0" y="0"/>
                </a:lnTo>
              </a:path>
            </a:pathLst>
          </a:custGeom>
          <a:ln w="10792">
            <a:solidFill>
              <a:srgbClr val="000000"/>
            </a:solidFill>
          </a:ln>
        </p:spPr>
        <p:txBody>
          <a:bodyPr wrap="square" lIns="0" tIns="0" rIns="0" bIns="0" rtlCol="0"/>
          <a:lstStyle/>
          <a:p>
            <a:endParaRPr sz="1227"/>
          </a:p>
        </p:txBody>
      </p:sp>
      <p:sp>
        <p:nvSpPr>
          <p:cNvPr id="461" name="object 461"/>
          <p:cNvSpPr/>
          <p:nvPr/>
        </p:nvSpPr>
        <p:spPr>
          <a:xfrm>
            <a:off x="9574097" y="4977827"/>
            <a:ext cx="6061" cy="39831"/>
          </a:xfrm>
          <a:custGeom>
            <a:avLst/>
            <a:gdLst/>
            <a:ahLst/>
            <a:cxnLst/>
            <a:rect l="l" t="t" r="r" b="b"/>
            <a:pathLst>
              <a:path w="8890" h="58420">
                <a:moveTo>
                  <a:pt x="8503" y="57820"/>
                </a:moveTo>
                <a:lnTo>
                  <a:pt x="0" y="0"/>
                </a:lnTo>
              </a:path>
            </a:pathLst>
          </a:custGeom>
          <a:ln w="10792">
            <a:solidFill>
              <a:srgbClr val="000000"/>
            </a:solidFill>
          </a:ln>
        </p:spPr>
        <p:txBody>
          <a:bodyPr wrap="square" lIns="0" tIns="0" rIns="0" bIns="0" rtlCol="0"/>
          <a:lstStyle/>
          <a:p>
            <a:endParaRPr sz="1227"/>
          </a:p>
        </p:txBody>
      </p:sp>
      <p:sp>
        <p:nvSpPr>
          <p:cNvPr id="462" name="object 462"/>
          <p:cNvSpPr/>
          <p:nvPr/>
        </p:nvSpPr>
        <p:spPr>
          <a:xfrm>
            <a:off x="9563010" y="4900030"/>
            <a:ext cx="6061" cy="38966"/>
          </a:xfrm>
          <a:custGeom>
            <a:avLst/>
            <a:gdLst/>
            <a:ahLst/>
            <a:cxnLst/>
            <a:rect l="l" t="t" r="r" b="b"/>
            <a:pathLst>
              <a:path w="8890" h="57150">
                <a:moveTo>
                  <a:pt x="8519" y="57058"/>
                </a:moveTo>
                <a:lnTo>
                  <a:pt x="0" y="0"/>
                </a:lnTo>
              </a:path>
            </a:pathLst>
          </a:custGeom>
          <a:ln w="10792">
            <a:solidFill>
              <a:srgbClr val="000000"/>
            </a:solidFill>
          </a:ln>
        </p:spPr>
        <p:txBody>
          <a:bodyPr wrap="square" lIns="0" tIns="0" rIns="0" bIns="0" rtlCol="0"/>
          <a:lstStyle/>
          <a:p>
            <a:endParaRPr sz="1227"/>
          </a:p>
        </p:txBody>
      </p:sp>
      <p:sp>
        <p:nvSpPr>
          <p:cNvPr id="463" name="object 463"/>
          <p:cNvSpPr/>
          <p:nvPr/>
        </p:nvSpPr>
        <p:spPr>
          <a:xfrm>
            <a:off x="9486813" y="4353365"/>
            <a:ext cx="6061" cy="39831"/>
          </a:xfrm>
          <a:custGeom>
            <a:avLst/>
            <a:gdLst/>
            <a:ahLst/>
            <a:cxnLst/>
            <a:rect l="l" t="t" r="r" b="b"/>
            <a:pathLst>
              <a:path w="8890" h="58420">
                <a:moveTo>
                  <a:pt x="8503" y="57835"/>
                </a:moveTo>
                <a:lnTo>
                  <a:pt x="0" y="0"/>
                </a:lnTo>
              </a:path>
            </a:pathLst>
          </a:custGeom>
          <a:ln w="10792">
            <a:solidFill>
              <a:srgbClr val="000000"/>
            </a:solidFill>
          </a:ln>
        </p:spPr>
        <p:txBody>
          <a:bodyPr wrap="square" lIns="0" tIns="0" rIns="0" bIns="0" rtlCol="0"/>
          <a:lstStyle/>
          <a:p>
            <a:endParaRPr sz="1227"/>
          </a:p>
        </p:txBody>
      </p:sp>
      <p:sp>
        <p:nvSpPr>
          <p:cNvPr id="464" name="object 464"/>
          <p:cNvSpPr/>
          <p:nvPr/>
        </p:nvSpPr>
        <p:spPr>
          <a:xfrm>
            <a:off x="9476339" y="4275578"/>
            <a:ext cx="5195" cy="38966"/>
          </a:xfrm>
          <a:custGeom>
            <a:avLst/>
            <a:gdLst/>
            <a:ahLst/>
            <a:cxnLst/>
            <a:rect l="l" t="t" r="r" b="b"/>
            <a:pathLst>
              <a:path w="7620" h="57150">
                <a:moveTo>
                  <a:pt x="7619" y="57058"/>
                </a:moveTo>
                <a:lnTo>
                  <a:pt x="0" y="0"/>
                </a:lnTo>
              </a:path>
            </a:pathLst>
          </a:custGeom>
          <a:ln w="10792">
            <a:solidFill>
              <a:srgbClr val="000000"/>
            </a:solidFill>
          </a:ln>
        </p:spPr>
        <p:txBody>
          <a:bodyPr wrap="square" lIns="0" tIns="0" rIns="0" bIns="0" rtlCol="0"/>
          <a:lstStyle/>
          <a:p>
            <a:endParaRPr sz="1227"/>
          </a:p>
        </p:txBody>
      </p:sp>
      <p:sp>
        <p:nvSpPr>
          <p:cNvPr id="465" name="object 465"/>
          <p:cNvSpPr/>
          <p:nvPr/>
        </p:nvSpPr>
        <p:spPr>
          <a:xfrm>
            <a:off x="9443244" y="4041149"/>
            <a:ext cx="6061" cy="39831"/>
          </a:xfrm>
          <a:custGeom>
            <a:avLst/>
            <a:gdLst/>
            <a:ahLst/>
            <a:cxnLst/>
            <a:rect l="l" t="t" r="r" b="b"/>
            <a:pathLst>
              <a:path w="8890" h="58420">
                <a:moveTo>
                  <a:pt x="8473" y="57820"/>
                </a:moveTo>
                <a:lnTo>
                  <a:pt x="0" y="0"/>
                </a:lnTo>
              </a:path>
            </a:pathLst>
          </a:custGeom>
          <a:ln w="10792">
            <a:solidFill>
              <a:srgbClr val="000000"/>
            </a:solidFill>
          </a:ln>
        </p:spPr>
        <p:txBody>
          <a:bodyPr wrap="square" lIns="0" tIns="0" rIns="0" bIns="0" rtlCol="0"/>
          <a:lstStyle/>
          <a:p>
            <a:endParaRPr sz="1227"/>
          </a:p>
        </p:txBody>
      </p:sp>
      <p:sp>
        <p:nvSpPr>
          <p:cNvPr id="466" name="object 466"/>
          <p:cNvSpPr/>
          <p:nvPr/>
        </p:nvSpPr>
        <p:spPr>
          <a:xfrm>
            <a:off x="9432719" y="3963352"/>
            <a:ext cx="5628" cy="38966"/>
          </a:xfrm>
          <a:custGeom>
            <a:avLst/>
            <a:gdLst/>
            <a:ahLst/>
            <a:cxnLst/>
            <a:rect l="l" t="t" r="r" b="b"/>
            <a:pathLst>
              <a:path w="8254" h="57150">
                <a:moveTo>
                  <a:pt x="7726" y="57043"/>
                </a:moveTo>
                <a:lnTo>
                  <a:pt x="0" y="0"/>
                </a:lnTo>
              </a:path>
            </a:pathLst>
          </a:custGeom>
          <a:ln w="10792">
            <a:solidFill>
              <a:srgbClr val="000000"/>
            </a:solidFill>
          </a:ln>
        </p:spPr>
        <p:txBody>
          <a:bodyPr wrap="square" lIns="0" tIns="0" rIns="0" bIns="0" rtlCol="0"/>
          <a:lstStyle/>
          <a:p>
            <a:endParaRPr sz="1227"/>
          </a:p>
        </p:txBody>
      </p:sp>
      <p:sp>
        <p:nvSpPr>
          <p:cNvPr id="467" name="object 467"/>
          <p:cNvSpPr/>
          <p:nvPr/>
        </p:nvSpPr>
        <p:spPr>
          <a:xfrm>
            <a:off x="9399602" y="3728912"/>
            <a:ext cx="6061" cy="38966"/>
          </a:xfrm>
          <a:custGeom>
            <a:avLst/>
            <a:gdLst/>
            <a:ahLst/>
            <a:cxnLst/>
            <a:rect l="l" t="t" r="r" b="b"/>
            <a:pathLst>
              <a:path w="8890" h="57150">
                <a:moveTo>
                  <a:pt x="8473" y="57058"/>
                </a:moveTo>
                <a:lnTo>
                  <a:pt x="0" y="0"/>
                </a:lnTo>
              </a:path>
            </a:pathLst>
          </a:custGeom>
          <a:ln w="10792">
            <a:solidFill>
              <a:srgbClr val="000000"/>
            </a:solidFill>
          </a:ln>
        </p:spPr>
        <p:txBody>
          <a:bodyPr wrap="square" lIns="0" tIns="0" rIns="0" bIns="0" rtlCol="0"/>
          <a:lstStyle/>
          <a:p>
            <a:endParaRPr sz="1227"/>
          </a:p>
        </p:txBody>
      </p:sp>
      <p:sp>
        <p:nvSpPr>
          <p:cNvPr id="468" name="object 468"/>
          <p:cNvSpPr/>
          <p:nvPr/>
        </p:nvSpPr>
        <p:spPr>
          <a:xfrm>
            <a:off x="9214531" y="2402212"/>
            <a:ext cx="5628" cy="38966"/>
          </a:xfrm>
          <a:custGeom>
            <a:avLst/>
            <a:gdLst/>
            <a:ahLst/>
            <a:cxnLst/>
            <a:rect l="l" t="t" r="r" b="b"/>
            <a:pathLst>
              <a:path w="8254" h="57150">
                <a:moveTo>
                  <a:pt x="7711" y="57043"/>
                </a:moveTo>
                <a:lnTo>
                  <a:pt x="0" y="0"/>
                </a:lnTo>
              </a:path>
            </a:pathLst>
          </a:custGeom>
          <a:ln w="10792">
            <a:solidFill>
              <a:srgbClr val="000000"/>
            </a:solidFill>
          </a:ln>
        </p:spPr>
        <p:txBody>
          <a:bodyPr wrap="square" lIns="0" tIns="0" rIns="0" bIns="0" rtlCol="0"/>
          <a:lstStyle/>
          <a:p>
            <a:endParaRPr sz="1227"/>
          </a:p>
        </p:txBody>
      </p:sp>
      <p:sp>
        <p:nvSpPr>
          <p:cNvPr id="469" name="object 469"/>
          <p:cNvSpPr/>
          <p:nvPr/>
        </p:nvSpPr>
        <p:spPr>
          <a:xfrm>
            <a:off x="9192449" y="2246099"/>
            <a:ext cx="16452" cy="116898"/>
          </a:xfrm>
          <a:custGeom>
            <a:avLst/>
            <a:gdLst/>
            <a:ahLst/>
            <a:cxnLst/>
            <a:rect l="l" t="t" r="r" b="b"/>
            <a:pathLst>
              <a:path w="24129" h="171450">
                <a:moveTo>
                  <a:pt x="23911" y="171145"/>
                </a:moveTo>
                <a:lnTo>
                  <a:pt x="0" y="0"/>
                </a:lnTo>
              </a:path>
            </a:pathLst>
          </a:custGeom>
          <a:ln w="10792">
            <a:solidFill>
              <a:srgbClr val="000000"/>
            </a:solidFill>
          </a:ln>
        </p:spPr>
        <p:txBody>
          <a:bodyPr wrap="square" lIns="0" tIns="0" rIns="0" bIns="0" rtlCol="0"/>
          <a:lstStyle/>
          <a:p>
            <a:endParaRPr sz="1227"/>
          </a:p>
        </p:txBody>
      </p:sp>
      <p:sp>
        <p:nvSpPr>
          <p:cNvPr id="470" name="object 470"/>
          <p:cNvSpPr/>
          <p:nvPr/>
        </p:nvSpPr>
        <p:spPr>
          <a:xfrm>
            <a:off x="9181923" y="2167782"/>
            <a:ext cx="5628" cy="38966"/>
          </a:xfrm>
          <a:custGeom>
            <a:avLst/>
            <a:gdLst/>
            <a:ahLst/>
            <a:cxnLst/>
            <a:rect l="l" t="t" r="r" b="b"/>
            <a:pathLst>
              <a:path w="8254" h="57150">
                <a:moveTo>
                  <a:pt x="7726" y="57043"/>
                </a:moveTo>
                <a:lnTo>
                  <a:pt x="0" y="0"/>
                </a:lnTo>
              </a:path>
            </a:pathLst>
          </a:custGeom>
          <a:ln w="10792">
            <a:solidFill>
              <a:srgbClr val="000000"/>
            </a:solidFill>
          </a:ln>
        </p:spPr>
        <p:txBody>
          <a:bodyPr wrap="square" lIns="0" tIns="0" rIns="0" bIns="0" rtlCol="0"/>
          <a:lstStyle/>
          <a:p>
            <a:endParaRPr sz="1227"/>
          </a:p>
        </p:txBody>
      </p:sp>
      <p:sp>
        <p:nvSpPr>
          <p:cNvPr id="471" name="object 471"/>
          <p:cNvSpPr/>
          <p:nvPr/>
        </p:nvSpPr>
        <p:spPr>
          <a:xfrm>
            <a:off x="9170888" y="2089985"/>
            <a:ext cx="5628" cy="38966"/>
          </a:xfrm>
          <a:custGeom>
            <a:avLst/>
            <a:gdLst/>
            <a:ahLst/>
            <a:cxnLst/>
            <a:rect l="l" t="t" r="r" b="b"/>
            <a:pathLst>
              <a:path w="8254" h="57150">
                <a:moveTo>
                  <a:pt x="7726" y="57058"/>
                </a:moveTo>
                <a:lnTo>
                  <a:pt x="0" y="0"/>
                </a:lnTo>
              </a:path>
            </a:pathLst>
          </a:custGeom>
          <a:ln w="10792">
            <a:solidFill>
              <a:srgbClr val="000000"/>
            </a:solidFill>
          </a:ln>
        </p:spPr>
        <p:txBody>
          <a:bodyPr wrap="square" lIns="0" tIns="0" rIns="0" bIns="0" rtlCol="0"/>
          <a:lstStyle/>
          <a:p>
            <a:endParaRPr sz="1227"/>
          </a:p>
        </p:txBody>
      </p:sp>
      <p:sp>
        <p:nvSpPr>
          <p:cNvPr id="472" name="object 472"/>
          <p:cNvSpPr/>
          <p:nvPr/>
        </p:nvSpPr>
        <p:spPr>
          <a:xfrm>
            <a:off x="9148827" y="1933883"/>
            <a:ext cx="16452" cy="116898"/>
          </a:xfrm>
          <a:custGeom>
            <a:avLst/>
            <a:gdLst/>
            <a:ahLst/>
            <a:cxnLst/>
            <a:rect l="l" t="t" r="r" b="b"/>
            <a:pathLst>
              <a:path w="24129" h="171450">
                <a:moveTo>
                  <a:pt x="23896" y="171145"/>
                </a:moveTo>
                <a:lnTo>
                  <a:pt x="0" y="0"/>
                </a:lnTo>
              </a:path>
            </a:pathLst>
          </a:custGeom>
          <a:ln w="10792">
            <a:solidFill>
              <a:srgbClr val="000000"/>
            </a:solidFill>
          </a:ln>
        </p:spPr>
        <p:txBody>
          <a:bodyPr wrap="square" lIns="0" tIns="0" rIns="0" bIns="0" rtlCol="0"/>
          <a:lstStyle/>
          <a:p>
            <a:endParaRPr sz="1227"/>
          </a:p>
        </p:txBody>
      </p:sp>
      <p:sp>
        <p:nvSpPr>
          <p:cNvPr id="473" name="object 473"/>
          <p:cNvSpPr/>
          <p:nvPr/>
        </p:nvSpPr>
        <p:spPr>
          <a:xfrm>
            <a:off x="9138365" y="1855556"/>
            <a:ext cx="5628" cy="38966"/>
          </a:xfrm>
          <a:custGeom>
            <a:avLst/>
            <a:gdLst/>
            <a:ahLst/>
            <a:cxnLst/>
            <a:rect l="l" t="t" r="r" b="b"/>
            <a:pathLst>
              <a:path w="8254" h="57150">
                <a:moveTo>
                  <a:pt x="7726" y="57043"/>
                </a:moveTo>
                <a:lnTo>
                  <a:pt x="0" y="0"/>
                </a:lnTo>
              </a:path>
            </a:pathLst>
          </a:custGeom>
          <a:ln w="10792">
            <a:solidFill>
              <a:srgbClr val="000000"/>
            </a:solidFill>
          </a:ln>
        </p:spPr>
        <p:txBody>
          <a:bodyPr wrap="square" lIns="0" tIns="0" rIns="0" bIns="0" rtlCol="0"/>
          <a:lstStyle/>
          <a:p>
            <a:endParaRPr sz="1227"/>
          </a:p>
        </p:txBody>
      </p:sp>
      <p:sp>
        <p:nvSpPr>
          <p:cNvPr id="474" name="object 474"/>
          <p:cNvSpPr/>
          <p:nvPr/>
        </p:nvSpPr>
        <p:spPr>
          <a:xfrm>
            <a:off x="9127329" y="1777760"/>
            <a:ext cx="5628" cy="38966"/>
          </a:xfrm>
          <a:custGeom>
            <a:avLst/>
            <a:gdLst/>
            <a:ahLst/>
            <a:cxnLst/>
            <a:rect l="l" t="t" r="r" b="b"/>
            <a:pathLst>
              <a:path w="8254" h="57150">
                <a:moveTo>
                  <a:pt x="7726" y="57043"/>
                </a:moveTo>
                <a:lnTo>
                  <a:pt x="0" y="0"/>
                </a:lnTo>
              </a:path>
            </a:pathLst>
          </a:custGeom>
          <a:ln w="10792">
            <a:solidFill>
              <a:srgbClr val="000000"/>
            </a:solidFill>
          </a:ln>
        </p:spPr>
        <p:txBody>
          <a:bodyPr wrap="square" lIns="0" tIns="0" rIns="0" bIns="0" rtlCol="0"/>
          <a:lstStyle/>
          <a:p>
            <a:endParaRPr sz="1227"/>
          </a:p>
        </p:txBody>
      </p:sp>
      <p:sp>
        <p:nvSpPr>
          <p:cNvPr id="475" name="object 475"/>
          <p:cNvSpPr/>
          <p:nvPr/>
        </p:nvSpPr>
        <p:spPr>
          <a:xfrm>
            <a:off x="9105260" y="1621646"/>
            <a:ext cx="16885" cy="116898"/>
          </a:xfrm>
          <a:custGeom>
            <a:avLst/>
            <a:gdLst/>
            <a:ahLst/>
            <a:cxnLst/>
            <a:rect l="l" t="t" r="r" b="b"/>
            <a:pathLst>
              <a:path w="24765" h="171450">
                <a:moveTo>
                  <a:pt x="24658" y="171145"/>
                </a:moveTo>
                <a:lnTo>
                  <a:pt x="0" y="0"/>
                </a:lnTo>
              </a:path>
            </a:pathLst>
          </a:custGeom>
          <a:ln w="10792">
            <a:solidFill>
              <a:srgbClr val="000000"/>
            </a:solidFill>
          </a:ln>
        </p:spPr>
        <p:txBody>
          <a:bodyPr wrap="square" lIns="0" tIns="0" rIns="0" bIns="0" rtlCol="0"/>
          <a:lstStyle/>
          <a:p>
            <a:endParaRPr sz="1227"/>
          </a:p>
        </p:txBody>
      </p:sp>
      <p:sp>
        <p:nvSpPr>
          <p:cNvPr id="476" name="object 476"/>
          <p:cNvSpPr/>
          <p:nvPr/>
        </p:nvSpPr>
        <p:spPr>
          <a:xfrm>
            <a:off x="9094733" y="1543330"/>
            <a:ext cx="5628" cy="38966"/>
          </a:xfrm>
          <a:custGeom>
            <a:avLst/>
            <a:gdLst/>
            <a:ahLst/>
            <a:cxnLst/>
            <a:rect l="l" t="t" r="r" b="b"/>
            <a:pathLst>
              <a:path w="8254" h="57150">
                <a:moveTo>
                  <a:pt x="7711" y="57043"/>
                </a:moveTo>
                <a:lnTo>
                  <a:pt x="0" y="0"/>
                </a:lnTo>
              </a:path>
            </a:pathLst>
          </a:custGeom>
          <a:ln w="10792">
            <a:solidFill>
              <a:srgbClr val="000000"/>
            </a:solidFill>
          </a:ln>
        </p:spPr>
        <p:txBody>
          <a:bodyPr wrap="square" lIns="0" tIns="0" rIns="0" bIns="0" rtlCol="0"/>
          <a:lstStyle/>
          <a:p>
            <a:endParaRPr sz="1227"/>
          </a:p>
        </p:txBody>
      </p:sp>
      <p:sp>
        <p:nvSpPr>
          <p:cNvPr id="477" name="object 477"/>
          <p:cNvSpPr/>
          <p:nvPr/>
        </p:nvSpPr>
        <p:spPr>
          <a:xfrm>
            <a:off x="9083688" y="1465533"/>
            <a:ext cx="5628" cy="38966"/>
          </a:xfrm>
          <a:custGeom>
            <a:avLst/>
            <a:gdLst/>
            <a:ahLst/>
            <a:cxnLst/>
            <a:rect l="l" t="t" r="r" b="b"/>
            <a:pathLst>
              <a:path w="8254" h="57150">
                <a:moveTo>
                  <a:pt x="7726" y="57043"/>
                </a:moveTo>
                <a:lnTo>
                  <a:pt x="0" y="0"/>
                </a:lnTo>
              </a:path>
            </a:pathLst>
          </a:custGeom>
          <a:ln w="10792">
            <a:solidFill>
              <a:srgbClr val="000000"/>
            </a:solidFill>
          </a:ln>
        </p:spPr>
        <p:txBody>
          <a:bodyPr wrap="square" lIns="0" tIns="0" rIns="0" bIns="0" rtlCol="0"/>
          <a:lstStyle/>
          <a:p>
            <a:endParaRPr sz="1227"/>
          </a:p>
        </p:txBody>
      </p:sp>
      <p:sp>
        <p:nvSpPr>
          <p:cNvPr id="478" name="object 478"/>
          <p:cNvSpPr/>
          <p:nvPr/>
        </p:nvSpPr>
        <p:spPr>
          <a:xfrm>
            <a:off x="9054229" y="1254743"/>
            <a:ext cx="24245" cy="171450"/>
          </a:xfrm>
          <a:custGeom>
            <a:avLst/>
            <a:gdLst/>
            <a:ahLst/>
            <a:cxnLst/>
            <a:rect l="l" t="t" r="r" b="b"/>
            <a:pathLst>
              <a:path w="35559" h="251460">
                <a:moveTo>
                  <a:pt x="35493" y="251338"/>
                </a:moveTo>
                <a:lnTo>
                  <a:pt x="0" y="0"/>
                </a:lnTo>
              </a:path>
            </a:pathLst>
          </a:custGeom>
          <a:ln w="10792">
            <a:solidFill>
              <a:srgbClr val="000000"/>
            </a:solidFill>
          </a:ln>
        </p:spPr>
        <p:txBody>
          <a:bodyPr wrap="square" lIns="0" tIns="0" rIns="0" bIns="0" rtlCol="0"/>
          <a:lstStyle/>
          <a:p>
            <a:endParaRPr sz="1227"/>
          </a:p>
        </p:txBody>
      </p:sp>
      <p:sp>
        <p:nvSpPr>
          <p:cNvPr id="479" name="object 479"/>
          <p:cNvSpPr/>
          <p:nvPr/>
        </p:nvSpPr>
        <p:spPr>
          <a:xfrm>
            <a:off x="6476525" y="2463705"/>
            <a:ext cx="39831" cy="1732"/>
          </a:xfrm>
          <a:custGeom>
            <a:avLst/>
            <a:gdLst/>
            <a:ahLst/>
            <a:cxnLst/>
            <a:rect l="l" t="t" r="r" b="b"/>
            <a:pathLst>
              <a:path w="58420" h="2539">
                <a:moveTo>
                  <a:pt x="-5396" y="1158"/>
                </a:moveTo>
                <a:lnTo>
                  <a:pt x="63201" y="1158"/>
                </a:lnTo>
              </a:path>
            </a:pathLst>
          </a:custGeom>
          <a:ln w="13109">
            <a:solidFill>
              <a:srgbClr val="000000"/>
            </a:solidFill>
          </a:ln>
        </p:spPr>
        <p:txBody>
          <a:bodyPr wrap="square" lIns="0" tIns="0" rIns="0" bIns="0" rtlCol="0"/>
          <a:lstStyle/>
          <a:p>
            <a:endParaRPr sz="1227"/>
          </a:p>
        </p:txBody>
      </p:sp>
      <p:sp>
        <p:nvSpPr>
          <p:cNvPr id="480" name="object 480"/>
          <p:cNvSpPr/>
          <p:nvPr/>
        </p:nvSpPr>
        <p:spPr>
          <a:xfrm>
            <a:off x="6398199" y="2461617"/>
            <a:ext cx="39831" cy="1299"/>
          </a:xfrm>
          <a:custGeom>
            <a:avLst/>
            <a:gdLst/>
            <a:ahLst/>
            <a:cxnLst/>
            <a:rect l="l" t="t" r="r" b="b"/>
            <a:pathLst>
              <a:path w="58420" h="1904">
                <a:moveTo>
                  <a:pt x="-5396" y="769"/>
                </a:moveTo>
                <a:lnTo>
                  <a:pt x="63217" y="769"/>
                </a:lnTo>
              </a:path>
            </a:pathLst>
          </a:custGeom>
          <a:ln w="12332">
            <a:solidFill>
              <a:srgbClr val="000000"/>
            </a:solidFill>
          </a:ln>
        </p:spPr>
        <p:txBody>
          <a:bodyPr wrap="square" lIns="0" tIns="0" rIns="0" bIns="0" rtlCol="0"/>
          <a:lstStyle/>
          <a:p>
            <a:endParaRPr sz="1227"/>
          </a:p>
        </p:txBody>
      </p:sp>
      <p:sp>
        <p:nvSpPr>
          <p:cNvPr id="481" name="object 481"/>
          <p:cNvSpPr/>
          <p:nvPr/>
        </p:nvSpPr>
        <p:spPr>
          <a:xfrm>
            <a:off x="6208450" y="2455299"/>
            <a:ext cx="150668" cy="4763"/>
          </a:xfrm>
          <a:custGeom>
            <a:avLst/>
            <a:gdLst/>
            <a:ahLst/>
            <a:cxnLst/>
            <a:rect l="l" t="t" r="r" b="b"/>
            <a:pathLst>
              <a:path w="220979" h="6985">
                <a:moveTo>
                  <a:pt x="220492" y="6934"/>
                </a:moveTo>
                <a:lnTo>
                  <a:pt x="0" y="0"/>
                </a:lnTo>
              </a:path>
            </a:pathLst>
          </a:custGeom>
          <a:ln w="10792">
            <a:solidFill>
              <a:srgbClr val="000000"/>
            </a:solidFill>
          </a:ln>
        </p:spPr>
        <p:txBody>
          <a:bodyPr wrap="square" lIns="0" tIns="0" rIns="0" bIns="0" rtlCol="0"/>
          <a:lstStyle/>
          <a:p>
            <a:endParaRPr sz="1227"/>
          </a:p>
        </p:txBody>
      </p:sp>
      <p:sp>
        <p:nvSpPr>
          <p:cNvPr id="482" name="object 482"/>
          <p:cNvSpPr/>
          <p:nvPr/>
        </p:nvSpPr>
        <p:spPr>
          <a:xfrm>
            <a:off x="8555403" y="1518091"/>
            <a:ext cx="39831" cy="1732"/>
          </a:xfrm>
          <a:custGeom>
            <a:avLst/>
            <a:gdLst/>
            <a:ahLst/>
            <a:cxnLst/>
            <a:rect l="l" t="t" r="r" b="b"/>
            <a:pathLst>
              <a:path w="58420" h="2539">
                <a:moveTo>
                  <a:pt x="-5396" y="1158"/>
                </a:moveTo>
                <a:lnTo>
                  <a:pt x="63217" y="1158"/>
                </a:lnTo>
              </a:path>
            </a:pathLst>
          </a:custGeom>
          <a:ln w="13109">
            <a:solidFill>
              <a:srgbClr val="000000"/>
            </a:solidFill>
          </a:ln>
        </p:spPr>
        <p:txBody>
          <a:bodyPr wrap="square" lIns="0" tIns="0" rIns="0" bIns="0" rtlCol="0"/>
          <a:lstStyle/>
          <a:p>
            <a:endParaRPr sz="1227"/>
          </a:p>
        </p:txBody>
      </p:sp>
      <p:sp>
        <p:nvSpPr>
          <p:cNvPr id="483" name="object 483"/>
          <p:cNvSpPr/>
          <p:nvPr/>
        </p:nvSpPr>
        <p:spPr>
          <a:xfrm>
            <a:off x="8476568" y="1515992"/>
            <a:ext cx="39831" cy="1299"/>
          </a:xfrm>
          <a:custGeom>
            <a:avLst/>
            <a:gdLst/>
            <a:ahLst/>
            <a:cxnLst/>
            <a:rect l="l" t="t" r="r" b="b"/>
            <a:pathLst>
              <a:path w="58420" h="1905">
                <a:moveTo>
                  <a:pt x="-5396" y="761"/>
                </a:moveTo>
                <a:lnTo>
                  <a:pt x="63217" y="761"/>
                </a:lnTo>
              </a:path>
            </a:pathLst>
          </a:custGeom>
          <a:ln w="12316">
            <a:solidFill>
              <a:srgbClr val="000000"/>
            </a:solidFill>
          </a:ln>
        </p:spPr>
        <p:txBody>
          <a:bodyPr wrap="square" lIns="0" tIns="0" rIns="0" bIns="0" rtlCol="0"/>
          <a:lstStyle/>
          <a:p>
            <a:endParaRPr sz="1227"/>
          </a:p>
        </p:txBody>
      </p:sp>
      <p:sp>
        <p:nvSpPr>
          <p:cNvPr id="484" name="object 484"/>
          <p:cNvSpPr/>
          <p:nvPr/>
        </p:nvSpPr>
        <p:spPr>
          <a:xfrm>
            <a:off x="8318874" y="1510744"/>
            <a:ext cx="118630" cy="3897"/>
          </a:xfrm>
          <a:custGeom>
            <a:avLst/>
            <a:gdLst/>
            <a:ahLst/>
            <a:cxnLst/>
            <a:rect l="l" t="t" r="r" b="b"/>
            <a:pathLst>
              <a:path w="173990" h="5714">
                <a:moveTo>
                  <a:pt x="173461" y="5379"/>
                </a:moveTo>
                <a:lnTo>
                  <a:pt x="0" y="0"/>
                </a:lnTo>
              </a:path>
            </a:pathLst>
          </a:custGeom>
          <a:ln w="10792">
            <a:solidFill>
              <a:srgbClr val="000000"/>
            </a:solidFill>
          </a:ln>
        </p:spPr>
        <p:txBody>
          <a:bodyPr wrap="square" lIns="0" tIns="0" rIns="0" bIns="0" rtlCol="0"/>
          <a:lstStyle/>
          <a:p>
            <a:endParaRPr sz="1227"/>
          </a:p>
        </p:txBody>
      </p:sp>
      <p:sp>
        <p:nvSpPr>
          <p:cNvPr id="485" name="object 485"/>
          <p:cNvSpPr/>
          <p:nvPr/>
        </p:nvSpPr>
        <p:spPr>
          <a:xfrm>
            <a:off x="7846328" y="1496021"/>
            <a:ext cx="39831" cy="1299"/>
          </a:xfrm>
          <a:custGeom>
            <a:avLst/>
            <a:gdLst/>
            <a:ahLst/>
            <a:cxnLst/>
            <a:rect l="l" t="t" r="r" b="b"/>
            <a:pathLst>
              <a:path w="58420" h="1905">
                <a:moveTo>
                  <a:pt x="-5396" y="769"/>
                </a:moveTo>
                <a:lnTo>
                  <a:pt x="63217" y="769"/>
                </a:lnTo>
              </a:path>
            </a:pathLst>
          </a:custGeom>
          <a:ln w="12332">
            <a:solidFill>
              <a:srgbClr val="000000"/>
            </a:solidFill>
          </a:ln>
        </p:spPr>
        <p:txBody>
          <a:bodyPr wrap="square" lIns="0" tIns="0" rIns="0" bIns="0" rtlCol="0"/>
          <a:lstStyle/>
          <a:p>
            <a:endParaRPr sz="1227"/>
          </a:p>
        </p:txBody>
      </p:sp>
      <p:sp>
        <p:nvSpPr>
          <p:cNvPr id="486" name="object 486"/>
          <p:cNvSpPr/>
          <p:nvPr/>
        </p:nvSpPr>
        <p:spPr>
          <a:xfrm>
            <a:off x="7688635" y="1490763"/>
            <a:ext cx="118630" cy="4330"/>
          </a:xfrm>
          <a:custGeom>
            <a:avLst/>
            <a:gdLst/>
            <a:ahLst/>
            <a:cxnLst/>
            <a:rect l="l" t="t" r="r" b="b"/>
            <a:pathLst>
              <a:path w="173990" h="6350">
                <a:moveTo>
                  <a:pt x="173461" y="6172"/>
                </a:moveTo>
                <a:lnTo>
                  <a:pt x="0" y="0"/>
                </a:lnTo>
              </a:path>
            </a:pathLst>
          </a:custGeom>
          <a:ln w="10792">
            <a:solidFill>
              <a:srgbClr val="000000"/>
            </a:solidFill>
          </a:ln>
        </p:spPr>
        <p:txBody>
          <a:bodyPr wrap="square" lIns="0" tIns="0" rIns="0" bIns="0" rtlCol="0"/>
          <a:lstStyle/>
          <a:p>
            <a:endParaRPr sz="1227"/>
          </a:p>
        </p:txBody>
      </p:sp>
      <p:sp>
        <p:nvSpPr>
          <p:cNvPr id="487" name="object 487"/>
          <p:cNvSpPr/>
          <p:nvPr/>
        </p:nvSpPr>
        <p:spPr>
          <a:xfrm>
            <a:off x="7610309" y="1488664"/>
            <a:ext cx="39831" cy="1299"/>
          </a:xfrm>
          <a:custGeom>
            <a:avLst/>
            <a:gdLst/>
            <a:ahLst/>
            <a:cxnLst/>
            <a:rect l="l" t="t" r="r" b="b"/>
            <a:pathLst>
              <a:path w="58420" h="1905">
                <a:moveTo>
                  <a:pt x="-5396" y="769"/>
                </a:moveTo>
                <a:lnTo>
                  <a:pt x="63232" y="769"/>
                </a:lnTo>
              </a:path>
            </a:pathLst>
          </a:custGeom>
          <a:ln w="12332">
            <a:solidFill>
              <a:srgbClr val="000000"/>
            </a:solidFill>
          </a:ln>
        </p:spPr>
        <p:txBody>
          <a:bodyPr wrap="square" lIns="0" tIns="0" rIns="0" bIns="0" rtlCol="0"/>
          <a:lstStyle/>
          <a:p>
            <a:endParaRPr sz="1227"/>
          </a:p>
        </p:txBody>
      </p:sp>
      <p:sp>
        <p:nvSpPr>
          <p:cNvPr id="488" name="object 488"/>
          <p:cNvSpPr/>
          <p:nvPr/>
        </p:nvSpPr>
        <p:spPr>
          <a:xfrm>
            <a:off x="7531463" y="1486035"/>
            <a:ext cx="39831" cy="1299"/>
          </a:xfrm>
          <a:custGeom>
            <a:avLst/>
            <a:gdLst/>
            <a:ahLst/>
            <a:cxnLst/>
            <a:rect l="l" t="t" r="r" b="b"/>
            <a:pathLst>
              <a:path w="58420" h="1905">
                <a:moveTo>
                  <a:pt x="-5396" y="769"/>
                </a:moveTo>
                <a:lnTo>
                  <a:pt x="63232" y="769"/>
                </a:lnTo>
              </a:path>
            </a:pathLst>
          </a:custGeom>
          <a:ln w="12332">
            <a:solidFill>
              <a:srgbClr val="000000"/>
            </a:solidFill>
          </a:ln>
        </p:spPr>
        <p:txBody>
          <a:bodyPr wrap="square" lIns="0" tIns="0" rIns="0" bIns="0" rtlCol="0"/>
          <a:lstStyle/>
          <a:p>
            <a:endParaRPr sz="1227"/>
          </a:p>
        </p:txBody>
      </p:sp>
      <p:sp>
        <p:nvSpPr>
          <p:cNvPr id="489" name="object 489"/>
          <p:cNvSpPr/>
          <p:nvPr/>
        </p:nvSpPr>
        <p:spPr>
          <a:xfrm>
            <a:off x="7373780" y="1481297"/>
            <a:ext cx="118630" cy="3897"/>
          </a:xfrm>
          <a:custGeom>
            <a:avLst/>
            <a:gdLst/>
            <a:ahLst/>
            <a:cxnLst/>
            <a:rect l="l" t="t" r="r" b="b"/>
            <a:pathLst>
              <a:path w="173990" h="5714">
                <a:moveTo>
                  <a:pt x="173446" y="5410"/>
                </a:moveTo>
                <a:lnTo>
                  <a:pt x="0" y="0"/>
                </a:lnTo>
              </a:path>
            </a:pathLst>
          </a:custGeom>
          <a:ln w="10792">
            <a:solidFill>
              <a:srgbClr val="000000"/>
            </a:solidFill>
          </a:ln>
        </p:spPr>
        <p:txBody>
          <a:bodyPr wrap="square" lIns="0" tIns="0" rIns="0" bIns="0" rtlCol="0"/>
          <a:lstStyle/>
          <a:p>
            <a:endParaRPr sz="1227"/>
          </a:p>
        </p:txBody>
      </p:sp>
      <p:sp>
        <p:nvSpPr>
          <p:cNvPr id="490" name="object 490"/>
          <p:cNvSpPr/>
          <p:nvPr/>
        </p:nvSpPr>
        <p:spPr>
          <a:xfrm>
            <a:off x="7294934" y="1478678"/>
            <a:ext cx="39831" cy="1299"/>
          </a:xfrm>
          <a:custGeom>
            <a:avLst/>
            <a:gdLst/>
            <a:ahLst/>
            <a:cxnLst/>
            <a:rect l="l" t="t" r="r" b="b"/>
            <a:pathLst>
              <a:path w="58420" h="1905">
                <a:moveTo>
                  <a:pt x="-5396" y="769"/>
                </a:moveTo>
                <a:lnTo>
                  <a:pt x="63217" y="769"/>
                </a:lnTo>
              </a:path>
            </a:pathLst>
          </a:custGeom>
          <a:ln w="12332">
            <a:solidFill>
              <a:srgbClr val="000000"/>
            </a:solidFill>
          </a:ln>
        </p:spPr>
        <p:txBody>
          <a:bodyPr wrap="square" lIns="0" tIns="0" rIns="0" bIns="0" rtlCol="0"/>
          <a:lstStyle/>
          <a:p>
            <a:endParaRPr sz="1227"/>
          </a:p>
        </p:txBody>
      </p:sp>
      <p:sp>
        <p:nvSpPr>
          <p:cNvPr id="491" name="object 491"/>
          <p:cNvSpPr/>
          <p:nvPr/>
        </p:nvSpPr>
        <p:spPr>
          <a:xfrm>
            <a:off x="7216088" y="1476049"/>
            <a:ext cx="39831" cy="1732"/>
          </a:xfrm>
          <a:custGeom>
            <a:avLst/>
            <a:gdLst/>
            <a:ahLst/>
            <a:cxnLst/>
            <a:rect l="l" t="t" r="r" b="b"/>
            <a:pathLst>
              <a:path w="58420" h="2539">
                <a:moveTo>
                  <a:pt x="-5396" y="1158"/>
                </a:moveTo>
                <a:lnTo>
                  <a:pt x="63217" y="1158"/>
                </a:lnTo>
              </a:path>
            </a:pathLst>
          </a:custGeom>
          <a:ln w="13109">
            <a:solidFill>
              <a:srgbClr val="000000"/>
            </a:solidFill>
          </a:ln>
        </p:spPr>
        <p:txBody>
          <a:bodyPr wrap="square" lIns="0" tIns="0" rIns="0" bIns="0" rtlCol="0"/>
          <a:lstStyle/>
          <a:p>
            <a:endParaRPr sz="1227"/>
          </a:p>
        </p:txBody>
      </p:sp>
      <p:sp>
        <p:nvSpPr>
          <p:cNvPr id="492" name="object 492"/>
          <p:cNvSpPr/>
          <p:nvPr/>
        </p:nvSpPr>
        <p:spPr>
          <a:xfrm>
            <a:off x="7058925" y="1471311"/>
            <a:ext cx="117764" cy="3897"/>
          </a:xfrm>
          <a:custGeom>
            <a:avLst/>
            <a:gdLst/>
            <a:ahLst/>
            <a:cxnLst/>
            <a:rect l="l" t="t" r="r" b="b"/>
            <a:pathLst>
              <a:path w="172720" h="5714">
                <a:moveTo>
                  <a:pt x="172684" y="5394"/>
                </a:moveTo>
                <a:lnTo>
                  <a:pt x="0" y="0"/>
                </a:lnTo>
              </a:path>
            </a:pathLst>
          </a:custGeom>
          <a:ln w="10792">
            <a:solidFill>
              <a:srgbClr val="000000"/>
            </a:solidFill>
          </a:ln>
        </p:spPr>
        <p:txBody>
          <a:bodyPr wrap="square" lIns="0" tIns="0" rIns="0" bIns="0" rtlCol="0"/>
          <a:lstStyle/>
          <a:p>
            <a:endParaRPr sz="1227"/>
          </a:p>
        </p:txBody>
      </p:sp>
      <p:sp>
        <p:nvSpPr>
          <p:cNvPr id="493" name="object 493"/>
          <p:cNvSpPr/>
          <p:nvPr/>
        </p:nvSpPr>
        <p:spPr>
          <a:xfrm>
            <a:off x="6980079" y="1468682"/>
            <a:ext cx="39831" cy="1299"/>
          </a:xfrm>
          <a:custGeom>
            <a:avLst/>
            <a:gdLst/>
            <a:ahLst/>
            <a:cxnLst/>
            <a:rect l="l" t="t" r="r" b="b"/>
            <a:pathLst>
              <a:path w="58420" h="1905">
                <a:moveTo>
                  <a:pt x="-5396" y="777"/>
                </a:moveTo>
                <a:lnTo>
                  <a:pt x="63217" y="777"/>
                </a:lnTo>
              </a:path>
            </a:pathLst>
          </a:custGeom>
          <a:ln w="12347">
            <a:solidFill>
              <a:srgbClr val="000000"/>
            </a:solidFill>
          </a:ln>
        </p:spPr>
        <p:txBody>
          <a:bodyPr wrap="square" lIns="0" tIns="0" rIns="0" bIns="0" rtlCol="0"/>
          <a:lstStyle/>
          <a:p>
            <a:endParaRPr sz="1227"/>
          </a:p>
        </p:txBody>
      </p:sp>
      <p:sp>
        <p:nvSpPr>
          <p:cNvPr id="494" name="object 494"/>
          <p:cNvSpPr/>
          <p:nvPr/>
        </p:nvSpPr>
        <p:spPr>
          <a:xfrm>
            <a:off x="6901233" y="1466063"/>
            <a:ext cx="39831" cy="1732"/>
          </a:xfrm>
          <a:custGeom>
            <a:avLst/>
            <a:gdLst/>
            <a:ahLst/>
            <a:cxnLst/>
            <a:rect l="l" t="t" r="r" b="b"/>
            <a:pathLst>
              <a:path w="58420" h="2539">
                <a:moveTo>
                  <a:pt x="-5396" y="1158"/>
                </a:moveTo>
                <a:lnTo>
                  <a:pt x="63217" y="1158"/>
                </a:lnTo>
              </a:path>
            </a:pathLst>
          </a:custGeom>
          <a:ln w="13109">
            <a:solidFill>
              <a:srgbClr val="000000"/>
            </a:solidFill>
          </a:ln>
        </p:spPr>
        <p:txBody>
          <a:bodyPr wrap="square" lIns="0" tIns="0" rIns="0" bIns="0" rtlCol="0"/>
          <a:lstStyle/>
          <a:p>
            <a:endParaRPr sz="1227"/>
          </a:p>
        </p:txBody>
      </p:sp>
      <p:sp>
        <p:nvSpPr>
          <p:cNvPr id="495" name="object 495"/>
          <p:cNvSpPr/>
          <p:nvPr/>
        </p:nvSpPr>
        <p:spPr>
          <a:xfrm>
            <a:off x="6743540" y="1461325"/>
            <a:ext cx="118630" cy="3897"/>
          </a:xfrm>
          <a:custGeom>
            <a:avLst/>
            <a:gdLst/>
            <a:ahLst/>
            <a:cxnLst/>
            <a:rect l="l" t="t" r="r" b="b"/>
            <a:pathLst>
              <a:path w="173990" h="5714">
                <a:moveTo>
                  <a:pt x="173461" y="5394"/>
                </a:moveTo>
                <a:lnTo>
                  <a:pt x="0" y="0"/>
                </a:lnTo>
              </a:path>
            </a:pathLst>
          </a:custGeom>
          <a:ln w="10792">
            <a:solidFill>
              <a:srgbClr val="000000"/>
            </a:solidFill>
          </a:ln>
        </p:spPr>
        <p:txBody>
          <a:bodyPr wrap="square" lIns="0" tIns="0" rIns="0" bIns="0" rtlCol="0"/>
          <a:lstStyle/>
          <a:p>
            <a:endParaRPr sz="1227"/>
          </a:p>
        </p:txBody>
      </p:sp>
      <p:sp>
        <p:nvSpPr>
          <p:cNvPr id="496" name="object 496"/>
          <p:cNvSpPr/>
          <p:nvPr/>
        </p:nvSpPr>
        <p:spPr>
          <a:xfrm>
            <a:off x="6664694" y="1458696"/>
            <a:ext cx="39831" cy="1732"/>
          </a:xfrm>
          <a:custGeom>
            <a:avLst/>
            <a:gdLst/>
            <a:ahLst/>
            <a:cxnLst/>
            <a:rect l="l" t="t" r="r" b="b"/>
            <a:pathLst>
              <a:path w="58420" h="2539">
                <a:moveTo>
                  <a:pt x="-5396" y="1158"/>
                </a:moveTo>
                <a:lnTo>
                  <a:pt x="63232" y="1158"/>
                </a:lnTo>
              </a:path>
            </a:pathLst>
          </a:custGeom>
          <a:ln w="13109">
            <a:solidFill>
              <a:srgbClr val="000000"/>
            </a:solidFill>
          </a:ln>
        </p:spPr>
        <p:txBody>
          <a:bodyPr wrap="square" lIns="0" tIns="0" rIns="0" bIns="0" rtlCol="0"/>
          <a:lstStyle/>
          <a:p>
            <a:endParaRPr sz="1227"/>
          </a:p>
        </p:txBody>
      </p:sp>
      <p:sp>
        <p:nvSpPr>
          <p:cNvPr id="497" name="object 497"/>
          <p:cNvSpPr/>
          <p:nvPr/>
        </p:nvSpPr>
        <p:spPr>
          <a:xfrm>
            <a:off x="6585859" y="1456598"/>
            <a:ext cx="39831" cy="1299"/>
          </a:xfrm>
          <a:custGeom>
            <a:avLst/>
            <a:gdLst/>
            <a:ahLst/>
            <a:cxnLst/>
            <a:rect l="l" t="t" r="r" b="b"/>
            <a:pathLst>
              <a:path w="58420" h="1905">
                <a:moveTo>
                  <a:pt x="-5396" y="769"/>
                </a:moveTo>
                <a:lnTo>
                  <a:pt x="63217" y="769"/>
                </a:lnTo>
              </a:path>
            </a:pathLst>
          </a:custGeom>
          <a:ln w="12332">
            <a:solidFill>
              <a:srgbClr val="000000"/>
            </a:solidFill>
          </a:ln>
        </p:spPr>
        <p:txBody>
          <a:bodyPr wrap="square" lIns="0" tIns="0" rIns="0" bIns="0" rtlCol="0"/>
          <a:lstStyle/>
          <a:p>
            <a:endParaRPr sz="1227"/>
          </a:p>
        </p:txBody>
      </p:sp>
      <p:sp>
        <p:nvSpPr>
          <p:cNvPr id="498" name="object 498"/>
          <p:cNvSpPr/>
          <p:nvPr/>
        </p:nvSpPr>
        <p:spPr>
          <a:xfrm>
            <a:off x="9497807" y="4431681"/>
            <a:ext cx="60181" cy="503093"/>
          </a:xfrm>
          <a:custGeom>
            <a:avLst/>
            <a:gdLst/>
            <a:ahLst/>
            <a:cxnLst/>
            <a:rect l="l" t="t" r="r" b="b"/>
            <a:pathLst>
              <a:path w="88265" h="737870">
                <a:moveTo>
                  <a:pt x="88010" y="629869"/>
                </a:moveTo>
                <a:lnTo>
                  <a:pt x="64007" y="457946"/>
                </a:lnTo>
              </a:path>
              <a:path w="88265" h="737870">
                <a:moveTo>
                  <a:pt x="56387" y="400903"/>
                </a:moveTo>
                <a:lnTo>
                  <a:pt x="47884" y="343067"/>
                </a:lnTo>
              </a:path>
              <a:path w="88265" h="737870">
                <a:moveTo>
                  <a:pt x="40142" y="286039"/>
                </a:moveTo>
                <a:lnTo>
                  <a:pt x="32384" y="228980"/>
                </a:lnTo>
              </a:path>
              <a:path w="88265" h="737870">
                <a:moveTo>
                  <a:pt x="24002" y="171952"/>
                </a:moveTo>
                <a:lnTo>
                  <a:pt x="0" y="0"/>
                </a:lnTo>
              </a:path>
              <a:path w="88265" h="737870">
                <a:moveTo>
                  <a:pt x="20954" y="146486"/>
                </a:moveTo>
                <a:lnTo>
                  <a:pt x="20954" y="275234"/>
                </a:lnTo>
              </a:path>
              <a:path w="88265" h="737870">
                <a:moveTo>
                  <a:pt x="20954" y="333054"/>
                </a:moveTo>
                <a:lnTo>
                  <a:pt x="20954" y="390875"/>
                </a:lnTo>
              </a:path>
              <a:path w="88265" h="737870">
                <a:moveTo>
                  <a:pt x="20954" y="448696"/>
                </a:moveTo>
                <a:lnTo>
                  <a:pt x="20954" y="506516"/>
                </a:lnTo>
              </a:path>
              <a:path w="88265" h="737870">
                <a:moveTo>
                  <a:pt x="20954" y="564337"/>
                </a:moveTo>
                <a:lnTo>
                  <a:pt x="20954" y="737798"/>
                </a:lnTo>
              </a:path>
            </a:pathLst>
          </a:custGeom>
          <a:ln w="10792">
            <a:solidFill>
              <a:srgbClr val="000000"/>
            </a:solidFill>
          </a:ln>
        </p:spPr>
        <p:txBody>
          <a:bodyPr wrap="square" lIns="0" tIns="0" rIns="0" bIns="0" rtlCol="0"/>
          <a:lstStyle/>
          <a:p>
            <a:endParaRPr sz="1227"/>
          </a:p>
        </p:txBody>
      </p:sp>
      <p:sp>
        <p:nvSpPr>
          <p:cNvPr id="499" name="object 499"/>
          <p:cNvSpPr/>
          <p:nvPr/>
        </p:nvSpPr>
        <p:spPr>
          <a:xfrm>
            <a:off x="9512094" y="4974149"/>
            <a:ext cx="0" cy="39831"/>
          </a:xfrm>
          <a:custGeom>
            <a:avLst/>
            <a:gdLst/>
            <a:ahLst/>
            <a:cxnLst/>
            <a:rect l="l" t="t" r="r" b="b"/>
            <a:pathLst>
              <a:path h="58420">
                <a:moveTo>
                  <a:pt x="0" y="0"/>
                </a:moveTo>
                <a:lnTo>
                  <a:pt x="0" y="57805"/>
                </a:lnTo>
              </a:path>
            </a:pathLst>
          </a:custGeom>
          <a:ln w="10792">
            <a:solidFill>
              <a:srgbClr val="000000"/>
            </a:solidFill>
          </a:ln>
        </p:spPr>
        <p:txBody>
          <a:bodyPr wrap="square" lIns="0" tIns="0" rIns="0" bIns="0" rtlCol="0"/>
          <a:lstStyle/>
          <a:p>
            <a:endParaRPr sz="1227"/>
          </a:p>
        </p:txBody>
      </p:sp>
      <p:sp>
        <p:nvSpPr>
          <p:cNvPr id="500" name="object 500"/>
          <p:cNvSpPr/>
          <p:nvPr/>
        </p:nvSpPr>
        <p:spPr>
          <a:xfrm>
            <a:off x="9512094" y="5052995"/>
            <a:ext cx="0" cy="39831"/>
          </a:xfrm>
          <a:custGeom>
            <a:avLst/>
            <a:gdLst/>
            <a:ahLst/>
            <a:cxnLst/>
            <a:rect l="l" t="t" r="r" b="b"/>
            <a:pathLst>
              <a:path h="58420">
                <a:moveTo>
                  <a:pt x="0" y="0"/>
                </a:moveTo>
                <a:lnTo>
                  <a:pt x="0" y="57805"/>
                </a:lnTo>
              </a:path>
            </a:pathLst>
          </a:custGeom>
          <a:ln w="10792">
            <a:solidFill>
              <a:srgbClr val="000000"/>
            </a:solidFill>
          </a:ln>
        </p:spPr>
        <p:txBody>
          <a:bodyPr wrap="square" lIns="0" tIns="0" rIns="0" bIns="0" rtlCol="0"/>
          <a:lstStyle/>
          <a:p>
            <a:endParaRPr sz="1227"/>
          </a:p>
        </p:txBody>
      </p:sp>
      <p:sp>
        <p:nvSpPr>
          <p:cNvPr id="501" name="object 501"/>
          <p:cNvSpPr/>
          <p:nvPr/>
        </p:nvSpPr>
        <p:spPr>
          <a:xfrm>
            <a:off x="9512094" y="5131830"/>
            <a:ext cx="0" cy="118630"/>
          </a:xfrm>
          <a:custGeom>
            <a:avLst/>
            <a:gdLst/>
            <a:ahLst/>
            <a:cxnLst/>
            <a:rect l="l" t="t" r="r" b="b"/>
            <a:pathLst>
              <a:path h="173990">
                <a:moveTo>
                  <a:pt x="0" y="0"/>
                </a:moveTo>
                <a:lnTo>
                  <a:pt x="0" y="173476"/>
                </a:lnTo>
              </a:path>
            </a:pathLst>
          </a:custGeom>
          <a:ln w="10792">
            <a:solidFill>
              <a:srgbClr val="000000"/>
            </a:solidFill>
          </a:ln>
        </p:spPr>
        <p:txBody>
          <a:bodyPr wrap="square" lIns="0" tIns="0" rIns="0" bIns="0" rtlCol="0"/>
          <a:lstStyle/>
          <a:p>
            <a:endParaRPr sz="1227"/>
          </a:p>
        </p:txBody>
      </p:sp>
      <p:sp>
        <p:nvSpPr>
          <p:cNvPr id="502" name="object 502"/>
          <p:cNvSpPr/>
          <p:nvPr/>
        </p:nvSpPr>
        <p:spPr>
          <a:xfrm>
            <a:off x="9512094" y="5368380"/>
            <a:ext cx="0" cy="39831"/>
          </a:xfrm>
          <a:custGeom>
            <a:avLst/>
            <a:gdLst/>
            <a:ahLst/>
            <a:cxnLst/>
            <a:rect l="l" t="t" r="r" b="b"/>
            <a:pathLst>
              <a:path h="58420">
                <a:moveTo>
                  <a:pt x="0" y="0"/>
                </a:moveTo>
                <a:lnTo>
                  <a:pt x="0" y="57805"/>
                </a:lnTo>
              </a:path>
            </a:pathLst>
          </a:custGeom>
          <a:ln w="10792">
            <a:solidFill>
              <a:srgbClr val="000000"/>
            </a:solidFill>
          </a:ln>
        </p:spPr>
        <p:txBody>
          <a:bodyPr wrap="square" lIns="0" tIns="0" rIns="0" bIns="0" rtlCol="0"/>
          <a:lstStyle/>
          <a:p>
            <a:endParaRPr sz="1227"/>
          </a:p>
        </p:txBody>
      </p:sp>
      <p:sp>
        <p:nvSpPr>
          <p:cNvPr id="503" name="object 503"/>
          <p:cNvSpPr/>
          <p:nvPr/>
        </p:nvSpPr>
        <p:spPr>
          <a:xfrm>
            <a:off x="8231093" y="2353853"/>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04" name="object 504"/>
          <p:cNvSpPr/>
          <p:nvPr/>
        </p:nvSpPr>
        <p:spPr>
          <a:xfrm>
            <a:off x="8231093" y="2275017"/>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05" name="object 505"/>
          <p:cNvSpPr/>
          <p:nvPr/>
        </p:nvSpPr>
        <p:spPr>
          <a:xfrm>
            <a:off x="8231093" y="2117313"/>
            <a:ext cx="0" cy="118630"/>
          </a:xfrm>
          <a:custGeom>
            <a:avLst/>
            <a:gdLst/>
            <a:ahLst/>
            <a:cxnLst/>
            <a:rect l="l" t="t" r="r" b="b"/>
            <a:pathLst>
              <a:path h="173989">
                <a:moveTo>
                  <a:pt x="0" y="173461"/>
                </a:moveTo>
                <a:lnTo>
                  <a:pt x="0" y="0"/>
                </a:lnTo>
              </a:path>
            </a:pathLst>
          </a:custGeom>
          <a:ln w="10792">
            <a:solidFill>
              <a:srgbClr val="000000"/>
            </a:solidFill>
          </a:ln>
        </p:spPr>
        <p:txBody>
          <a:bodyPr wrap="square" lIns="0" tIns="0" rIns="0" bIns="0" rtlCol="0"/>
          <a:lstStyle/>
          <a:p>
            <a:endParaRPr sz="1227"/>
          </a:p>
        </p:txBody>
      </p:sp>
      <p:sp>
        <p:nvSpPr>
          <p:cNvPr id="506" name="object 506"/>
          <p:cNvSpPr/>
          <p:nvPr/>
        </p:nvSpPr>
        <p:spPr>
          <a:xfrm>
            <a:off x="8230562" y="2038997"/>
            <a:ext cx="866" cy="39831"/>
          </a:xfrm>
          <a:custGeom>
            <a:avLst/>
            <a:gdLst/>
            <a:ahLst/>
            <a:cxnLst/>
            <a:rect l="l" t="t" r="r" b="b"/>
            <a:pathLst>
              <a:path w="1270" h="58419">
                <a:moveTo>
                  <a:pt x="388" y="-5396"/>
                </a:moveTo>
                <a:lnTo>
                  <a:pt x="388" y="63217"/>
                </a:lnTo>
              </a:path>
            </a:pathLst>
          </a:custGeom>
          <a:ln w="11570">
            <a:solidFill>
              <a:srgbClr val="000000"/>
            </a:solidFill>
          </a:ln>
        </p:spPr>
        <p:txBody>
          <a:bodyPr wrap="square" lIns="0" tIns="0" rIns="0" bIns="0" rtlCol="0"/>
          <a:lstStyle/>
          <a:p>
            <a:endParaRPr sz="1227"/>
          </a:p>
        </p:txBody>
      </p:sp>
      <p:sp>
        <p:nvSpPr>
          <p:cNvPr id="507" name="object 507"/>
          <p:cNvSpPr/>
          <p:nvPr/>
        </p:nvSpPr>
        <p:spPr>
          <a:xfrm>
            <a:off x="8230562" y="1960162"/>
            <a:ext cx="0" cy="39831"/>
          </a:xfrm>
          <a:custGeom>
            <a:avLst/>
            <a:gdLst/>
            <a:ahLst/>
            <a:cxnLst/>
            <a:rect l="l" t="t" r="r" b="b"/>
            <a:pathLst>
              <a:path h="58419">
                <a:moveTo>
                  <a:pt x="0" y="57805"/>
                </a:moveTo>
                <a:lnTo>
                  <a:pt x="0" y="0"/>
                </a:lnTo>
              </a:path>
            </a:pathLst>
          </a:custGeom>
          <a:ln w="10792">
            <a:solidFill>
              <a:srgbClr val="000000"/>
            </a:solidFill>
          </a:ln>
        </p:spPr>
        <p:txBody>
          <a:bodyPr wrap="square" lIns="0" tIns="0" rIns="0" bIns="0" rtlCol="0"/>
          <a:lstStyle/>
          <a:p>
            <a:endParaRPr sz="1227"/>
          </a:p>
        </p:txBody>
      </p:sp>
      <p:sp>
        <p:nvSpPr>
          <p:cNvPr id="508" name="object 508"/>
          <p:cNvSpPr/>
          <p:nvPr/>
        </p:nvSpPr>
        <p:spPr>
          <a:xfrm>
            <a:off x="8230562" y="1802458"/>
            <a:ext cx="0" cy="118630"/>
          </a:xfrm>
          <a:custGeom>
            <a:avLst/>
            <a:gdLst/>
            <a:ahLst/>
            <a:cxnLst/>
            <a:rect l="l" t="t" r="r" b="b"/>
            <a:pathLst>
              <a:path h="173989">
                <a:moveTo>
                  <a:pt x="0" y="173476"/>
                </a:moveTo>
                <a:lnTo>
                  <a:pt x="0" y="0"/>
                </a:lnTo>
              </a:path>
            </a:pathLst>
          </a:custGeom>
          <a:ln w="10792">
            <a:solidFill>
              <a:srgbClr val="000000"/>
            </a:solidFill>
          </a:ln>
        </p:spPr>
        <p:txBody>
          <a:bodyPr wrap="square" lIns="0" tIns="0" rIns="0" bIns="0" rtlCol="0"/>
          <a:lstStyle/>
          <a:p>
            <a:endParaRPr sz="1227"/>
          </a:p>
        </p:txBody>
      </p:sp>
      <p:sp>
        <p:nvSpPr>
          <p:cNvPr id="509" name="object 509"/>
          <p:cNvSpPr/>
          <p:nvPr/>
        </p:nvSpPr>
        <p:spPr>
          <a:xfrm>
            <a:off x="8230562" y="1723613"/>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510" name="object 510"/>
          <p:cNvSpPr/>
          <p:nvPr/>
        </p:nvSpPr>
        <p:spPr>
          <a:xfrm>
            <a:off x="8230562" y="1644777"/>
            <a:ext cx="0" cy="39831"/>
          </a:xfrm>
          <a:custGeom>
            <a:avLst/>
            <a:gdLst/>
            <a:ahLst/>
            <a:cxnLst/>
            <a:rect l="l" t="t" r="r" b="b"/>
            <a:pathLst>
              <a:path h="58419">
                <a:moveTo>
                  <a:pt x="0" y="57805"/>
                </a:moveTo>
                <a:lnTo>
                  <a:pt x="0" y="0"/>
                </a:lnTo>
              </a:path>
            </a:pathLst>
          </a:custGeom>
          <a:ln w="10792">
            <a:solidFill>
              <a:srgbClr val="000000"/>
            </a:solidFill>
          </a:ln>
        </p:spPr>
        <p:txBody>
          <a:bodyPr wrap="square" lIns="0" tIns="0" rIns="0" bIns="0" rtlCol="0"/>
          <a:lstStyle/>
          <a:p>
            <a:endParaRPr sz="1227"/>
          </a:p>
        </p:txBody>
      </p:sp>
      <p:sp>
        <p:nvSpPr>
          <p:cNvPr id="511" name="object 511"/>
          <p:cNvSpPr/>
          <p:nvPr/>
        </p:nvSpPr>
        <p:spPr>
          <a:xfrm>
            <a:off x="9493651" y="5368380"/>
            <a:ext cx="158894" cy="171450"/>
          </a:xfrm>
          <a:custGeom>
            <a:avLst/>
            <a:gdLst/>
            <a:ahLst/>
            <a:cxnLst/>
            <a:rect l="l" t="t" r="r" b="b"/>
            <a:pathLst>
              <a:path w="233045" h="251459">
                <a:moveTo>
                  <a:pt x="232928" y="251307"/>
                </a:moveTo>
                <a:lnTo>
                  <a:pt x="198119" y="0"/>
                </a:lnTo>
              </a:path>
              <a:path w="233045" h="251459">
                <a:moveTo>
                  <a:pt x="27050" y="115625"/>
                </a:moveTo>
                <a:lnTo>
                  <a:pt x="27050" y="244373"/>
                </a:lnTo>
              </a:path>
              <a:path w="233045" h="251459">
                <a:moveTo>
                  <a:pt x="232928" y="251307"/>
                </a:moveTo>
                <a:lnTo>
                  <a:pt x="0" y="243611"/>
                </a:lnTo>
              </a:path>
            </a:pathLst>
          </a:custGeom>
          <a:ln w="10792">
            <a:solidFill>
              <a:srgbClr val="000000"/>
            </a:solidFill>
          </a:ln>
        </p:spPr>
        <p:txBody>
          <a:bodyPr wrap="square" lIns="0" tIns="0" rIns="0" bIns="0" rtlCol="0"/>
          <a:lstStyle/>
          <a:p>
            <a:endParaRPr sz="1227"/>
          </a:p>
        </p:txBody>
      </p:sp>
      <p:sp>
        <p:nvSpPr>
          <p:cNvPr id="512" name="object 512"/>
          <p:cNvSpPr/>
          <p:nvPr/>
        </p:nvSpPr>
        <p:spPr>
          <a:xfrm>
            <a:off x="9414815" y="5531849"/>
            <a:ext cx="39831" cy="1732"/>
          </a:xfrm>
          <a:custGeom>
            <a:avLst/>
            <a:gdLst/>
            <a:ahLst/>
            <a:cxnLst/>
            <a:rect l="l" t="t" r="r" b="b"/>
            <a:pathLst>
              <a:path w="58420" h="2540">
                <a:moveTo>
                  <a:pt x="-5396" y="1150"/>
                </a:moveTo>
                <a:lnTo>
                  <a:pt x="63278" y="1150"/>
                </a:lnTo>
              </a:path>
            </a:pathLst>
          </a:custGeom>
          <a:ln w="13094">
            <a:solidFill>
              <a:srgbClr val="000000"/>
            </a:solidFill>
          </a:ln>
        </p:spPr>
        <p:txBody>
          <a:bodyPr wrap="square" lIns="0" tIns="0" rIns="0" bIns="0" rtlCol="0"/>
          <a:lstStyle/>
          <a:p>
            <a:endParaRPr sz="1227"/>
          </a:p>
        </p:txBody>
      </p:sp>
      <p:sp>
        <p:nvSpPr>
          <p:cNvPr id="513" name="object 513"/>
          <p:cNvSpPr/>
          <p:nvPr/>
        </p:nvSpPr>
        <p:spPr>
          <a:xfrm>
            <a:off x="9335937" y="5529751"/>
            <a:ext cx="39831" cy="1299"/>
          </a:xfrm>
          <a:custGeom>
            <a:avLst/>
            <a:gdLst/>
            <a:ahLst/>
            <a:cxnLst/>
            <a:rect l="l" t="t" r="r" b="b"/>
            <a:pathLst>
              <a:path w="58420" h="1904">
                <a:moveTo>
                  <a:pt x="-5396" y="769"/>
                </a:moveTo>
                <a:lnTo>
                  <a:pt x="63293" y="769"/>
                </a:lnTo>
              </a:path>
            </a:pathLst>
          </a:custGeom>
          <a:ln w="12332">
            <a:solidFill>
              <a:srgbClr val="000000"/>
            </a:solidFill>
          </a:ln>
        </p:spPr>
        <p:txBody>
          <a:bodyPr wrap="square" lIns="0" tIns="0" rIns="0" bIns="0" rtlCol="0"/>
          <a:lstStyle/>
          <a:p>
            <a:endParaRPr sz="1227"/>
          </a:p>
        </p:txBody>
      </p:sp>
      <p:sp>
        <p:nvSpPr>
          <p:cNvPr id="514" name="object 514"/>
          <p:cNvSpPr/>
          <p:nvPr/>
        </p:nvSpPr>
        <p:spPr>
          <a:xfrm>
            <a:off x="9178275" y="5524493"/>
            <a:ext cx="118630" cy="3897"/>
          </a:xfrm>
          <a:custGeom>
            <a:avLst/>
            <a:gdLst/>
            <a:ahLst/>
            <a:cxnLst/>
            <a:rect l="l" t="t" r="r" b="b"/>
            <a:pathLst>
              <a:path w="173990" h="5715">
                <a:moveTo>
                  <a:pt x="173461" y="5379"/>
                </a:moveTo>
                <a:lnTo>
                  <a:pt x="0" y="0"/>
                </a:lnTo>
              </a:path>
            </a:pathLst>
          </a:custGeom>
          <a:ln w="10792">
            <a:solidFill>
              <a:srgbClr val="000000"/>
            </a:solidFill>
          </a:ln>
        </p:spPr>
        <p:txBody>
          <a:bodyPr wrap="square" lIns="0" tIns="0" rIns="0" bIns="0" rtlCol="0"/>
          <a:lstStyle/>
          <a:p>
            <a:endParaRPr sz="1227"/>
          </a:p>
        </p:txBody>
      </p:sp>
      <p:sp>
        <p:nvSpPr>
          <p:cNvPr id="515" name="object 515"/>
          <p:cNvSpPr/>
          <p:nvPr/>
        </p:nvSpPr>
        <p:spPr>
          <a:xfrm>
            <a:off x="9099410" y="5521863"/>
            <a:ext cx="39831" cy="1732"/>
          </a:xfrm>
          <a:custGeom>
            <a:avLst/>
            <a:gdLst/>
            <a:ahLst/>
            <a:cxnLst/>
            <a:rect l="l" t="t" r="r" b="b"/>
            <a:pathLst>
              <a:path w="58420" h="2540">
                <a:moveTo>
                  <a:pt x="-5396" y="1150"/>
                </a:moveTo>
                <a:lnTo>
                  <a:pt x="63293" y="1150"/>
                </a:lnTo>
              </a:path>
            </a:pathLst>
          </a:custGeom>
          <a:ln w="13094">
            <a:solidFill>
              <a:srgbClr val="000000"/>
            </a:solidFill>
          </a:ln>
        </p:spPr>
        <p:txBody>
          <a:bodyPr wrap="square" lIns="0" tIns="0" rIns="0" bIns="0" rtlCol="0"/>
          <a:lstStyle/>
          <a:p>
            <a:endParaRPr sz="1227"/>
          </a:p>
        </p:txBody>
      </p:sp>
      <p:sp>
        <p:nvSpPr>
          <p:cNvPr id="516" name="object 516"/>
          <p:cNvSpPr/>
          <p:nvPr/>
        </p:nvSpPr>
        <p:spPr>
          <a:xfrm>
            <a:off x="9020604" y="5519234"/>
            <a:ext cx="39399" cy="1732"/>
          </a:xfrm>
          <a:custGeom>
            <a:avLst/>
            <a:gdLst/>
            <a:ahLst/>
            <a:cxnLst/>
            <a:rect l="l" t="t" r="r" b="b"/>
            <a:pathLst>
              <a:path w="57784" h="2540">
                <a:moveTo>
                  <a:pt x="-5396" y="1150"/>
                </a:moveTo>
                <a:lnTo>
                  <a:pt x="63186" y="1150"/>
                </a:lnTo>
              </a:path>
            </a:pathLst>
          </a:custGeom>
          <a:ln w="13094">
            <a:solidFill>
              <a:srgbClr val="000000"/>
            </a:solidFill>
          </a:ln>
        </p:spPr>
        <p:txBody>
          <a:bodyPr wrap="square" lIns="0" tIns="0" rIns="0" bIns="0" rtlCol="0"/>
          <a:lstStyle/>
          <a:p>
            <a:endParaRPr sz="1227"/>
          </a:p>
        </p:txBody>
      </p:sp>
      <p:sp>
        <p:nvSpPr>
          <p:cNvPr id="517" name="object 517"/>
          <p:cNvSpPr/>
          <p:nvPr/>
        </p:nvSpPr>
        <p:spPr>
          <a:xfrm>
            <a:off x="8651072" y="5507670"/>
            <a:ext cx="330777" cy="10824"/>
          </a:xfrm>
          <a:custGeom>
            <a:avLst/>
            <a:gdLst/>
            <a:ahLst/>
            <a:cxnLst/>
            <a:rect l="l" t="t" r="r" b="b"/>
            <a:pathLst>
              <a:path w="485140" h="15875">
                <a:moveTo>
                  <a:pt x="484967" y="15407"/>
                </a:moveTo>
                <a:lnTo>
                  <a:pt x="251353" y="7696"/>
                </a:lnTo>
              </a:path>
              <a:path w="485140" h="15875">
                <a:moveTo>
                  <a:pt x="251353" y="7696"/>
                </a:moveTo>
                <a:lnTo>
                  <a:pt x="0" y="0"/>
                </a:lnTo>
              </a:path>
            </a:pathLst>
          </a:custGeom>
          <a:ln w="10792">
            <a:solidFill>
              <a:srgbClr val="000000"/>
            </a:solidFill>
          </a:ln>
        </p:spPr>
        <p:txBody>
          <a:bodyPr wrap="square" lIns="0" tIns="0" rIns="0" bIns="0" rtlCol="0"/>
          <a:lstStyle/>
          <a:p>
            <a:endParaRPr sz="1227"/>
          </a:p>
        </p:txBody>
      </p:sp>
      <p:sp>
        <p:nvSpPr>
          <p:cNvPr id="518" name="object 518"/>
          <p:cNvSpPr/>
          <p:nvPr/>
        </p:nvSpPr>
        <p:spPr>
          <a:xfrm>
            <a:off x="8358817" y="2523629"/>
            <a:ext cx="39831" cy="1732"/>
          </a:xfrm>
          <a:custGeom>
            <a:avLst/>
            <a:gdLst/>
            <a:ahLst/>
            <a:cxnLst/>
            <a:rect l="l" t="t" r="r" b="b"/>
            <a:pathLst>
              <a:path w="58420" h="2539">
                <a:moveTo>
                  <a:pt x="-5396" y="1158"/>
                </a:moveTo>
                <a:lnTo>
                  <a:pt x="63217" y="1158"/>
                </a:lnTo>
              </a:path>
            </a:pathLst>
          </a:custGeom>
          <a:ln w="13109">
            <a:solidFill>
              <a:srgbClr val="000000"/>
            </a:solidFill>
          </a:ln>
        </p:spPr>
        <p:txBody>
          <a:bodyPr wrap="square" lIns="0" tIns="0" rIns="0" bIns="0" rtlCol="0"/>
          <a:lstStyle/>
          <a:p>
            <a:endParaRPr sz="1227"/>
          </a:p>
        </p:txBody>
      </p:sp>
      <p:sp>
        <p:nvSpPr>
          <p:cNvPr id="519" name="object 519"/>
          <p:cNvSpPr/>
          <p:nvPr/>
        </p:nvSpPr>
        <p:spPr>
          <a:xfrm>
            <a:off x="6449716" y="2371205"/>
            <a:ext cx="0" cy="92219"/>
          </a:xfrm>
          <a:custGeom>
            <a:avLst/>
            <a:gdLst/>
            <a:ahLst/>
            <a:cxnLst/>
            <a:rect l="l" t="t" r="r" b="b"/>
            <a:pathLst>
              <a:path h="135254">
                <a:moveTo>
                  <a:pt x="0" y="134904"/>
                </a:moveTo>
                <a:lnTo>
                  <a:pt x="0" y="0"/>
                </a:lnTo>
              </a:path>
            </a:pathLst>
          </a:custGeom>
          <a:ln w="10792">
            <a:solidFill>
              <a:srgbClr val="000000"/>
            </a:solidFill>
          </a:ln>
        </p:spPr>
        <p:txBody>
          <a:bodyPr wrap="square" lIns="0" tIns="0" rIns="0" bIns="0" rtlCol="0"/>
          <a:lstStyle/>
          <a:p>
            <a:endParaRPr sz="1227"/>
          </a:p>
        </p:txBody>
      </p:sp>
      <p:sp>
        <p:nvSpPr>
          <p:cNvPr id="520" name="object 520"/>
          <p:cNvSpPr/>
          <p:nvPr/>
        </p:nvSpPr>
        <p:spPr>
          <a:xfrm>
            <a:off x="6449716" y="2292359"/>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21" name="object 521"/>
          <p:cNvSpPr/>
          <p:nvPr/>
        </p:nvSpPr>
        <p:spPr>
          <a:xfrm>
            <a:off x="6449716" y="2213513"/>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22" name="object 522"/>
          <p:cNvSpPr/>
          <p:nvPr/>
        </p:nvSpPr>
        <p:spPr>
          <a:xfrm>
            <a:off x="6449716" y="2056340"/>
            <a:ext cx="0" cy="117764"/>
          </a:xfrm>
          <a:custGeom>
            <a:avLst/>
            <a:gdLst/>
            <a:ahLst/>
            <a:cxnLst/>
            <a:rect l="l" t="t" r="r" b="b"/>
            <a:pathLst>
              <a:path h="172719">
                <a:moveTo>
                  <a:pt x="0" y="172699"/>
                </a:moveTo>
                <a:lnTo>
                  <a:pt x="0" y="0"/>
                </a:lnTo>
              </a:path>
            </a:pathLst>
          </a:custGeom>
          <a:ln w="10792">
            <a:solidFill>
              <a:srgbClr val="000000"/>
            </a:solidFill>
          </a:ln>
        </p:spPr>
        <p:txBody>
          <a:bodyPr wrap="square" lIns="0" tIns="0" rIns="0" bIns="0" rtlCol="0"/>
          <a:lstStyle/>
          <a:p>
            <a:endParaRPr sz="1227"/>
          </a:p>
        </p:txBody>
      </p:sp>
      <p:sp>
        <p:nvSpPr>
          <p:cNvPr id="523" name="object 523"/>
          <p:cNvSpPr/>
          <p:nvPr/>
        </p:nvSpPr>
        <p:spPr>
          <a:xfrm>
            <a:off x="6449716" y="1977504"/>
            <a:ext cx="0" cy="39831"/>
          </a:xfrm>
          <a:custGeom>
            <a:avLst/>
            <a:gdLst/>
            <a:ahLst/>
            <a:cxnLst/>
            <a:rect l="l" t="t" r="r" b="b"/>
            <a:pathLst>
              <a:path h="58419">
                <a:moveTo>
                  <a:pt x="0" y="57805"/>
                </a:moveTo>
                <a:lnTo>
                  <a:pt x="0" y="0"/>
                </a:lnTo>
              </a:path>
            </a:pathLst>
          </a:custGeom>
          <a:ln w="10792">
            <a:solidFill>
              <a:srgbClr val="000000"/>
            </a:solidFill>
          </a:ln>
        </p:spPr>
        <p:txBody>
          <a:bodyPr wrap="square" lIns="0" tIns="0" rIns="0" bIns="0" rtlCol="0"/>
          <a:lstStyle/>
          <a:p>
            <a:endParaRPr sz="1227"/>
          </a:p>
        </p:txBody>
      </p:sp>
      <p:sp>
        <p:nvSpPr>
          <p:cNvPr id="524" name="object 524"/>
          <p:cNvSpPr/>
          <p:nvPr/>
        </p:nvSpPr>
        <p:spPr>
          <a:xfrm>
            <a:off x="6449716" y="1898658"/>
            <a:ext cx="0" cy="39831"/>
          </a:xfrm>
          <a:custGeom>
            <a:avLst/>
            <a:gdLst/>
            <a:ahLst/>
            <a:cxnLst/>
            <a:rect l="l" t="t" r="r" b="b"/>
            <a:pathLst>
              <a:path h="58419">
                <a:moveTo>
                  <a:pt x="0" y="57820"/>
                </a:moveTo>
                <a:lnTo>
                  <a:pt x="0" y="0"/>
                </a:lnTo>
              </a:path>
            </a:pathLst>
          </a:custGeom>
          <a:ln w="10792">
            <a:solidFill>
              <a:srgbClr val="000000"/>
            </a:solidFill>
          </a:ln>
        </p:spPr>
        <p:txBody>
          <a:bodyPr wrap="square" lIns="0" tIns="0" rIns="0" bIns="0" rtlCol="0"/>
          <a:lstStyle/>
          <a:p>
            <a:endParaRPr sz="1227"/>
          </a:p>
        </p:txBody>
      </p:sp>
      <p:sp>
        <p:nvSpPr>
          <p:cNvPr id="525" name="object 525"/>
          <p:cNvSpPr/>
          <p:nvPr/>
        </p:nvSpPr>
        <p:spPr>
          <a:xfrm>
            <a:off x="6449716" y="1740975"/>
            <a:ext cx="0" cy="118630"/>
          </a:xfrm>
          <a:custGeom>
            <a:avLst/>
            <a:gdLst/>
            <a:ahLst/>
            <a:cxnLst/>
            <a:rect l="l" t="t" r="r" b="b"/>
            <a:pathLst>
              <a:path h="173989">
                <a:moveTo>
                  <a:pt x="0" y="173446"/>
                </a:moveTo>
                <a:lnTo>
                  <a:pt x="0" y="0"/>
                </a:lnTo>
              </a:path>
            </a:pathLst>
          </a:custGeom>
          <a:ln w="10792">
            <a:solidFill>
              <a:srgbClr val="000000"/>
            </a:solidFill>
          </a:ln>
        </p:spPr>
        <p:txBody>
          <a:bodyPr wrap="square" lIns="0" tIns="0" rIns="0" bIns="0" rtlCol="0"/>
          <a:lstStyle/>
          <a:p>
            <a:endParaRPr sz="1227"/>
          </a:p>
        </p:txBody>
      </p:sp>
      <p:sp>
        <p:nvSpPr>
          <p:cNvPr id="526" name="object 526"/>
          <p:cNvSpPr/>
          <p:nvPr/>
        </p:nvSpPr>
        <p:spPr>
          <a:xfrm>
            <a:off x="6449716" y="1662120"/>
            <a:ext cx="0" cy="39831"/>
          </a:xfrm>
          <a:custGeom>
            <a:avLst/>
            <a:gdLst/>
            <a:ahLst/>
            <a:cxnLst/>
            <a:rect l="l" t="t" r="r" b="b"/>
            <a:pathLst>
              <a:path h="58419">
                <a:moveTo>
                  <a:pt x="0" y="57805"/>
                </a:moveTo>
                <a:lnTo>
                  <a:pt x="0" y="0"/>
                </a:lnTo>
              </a:path>
            </a:pathLst>
          </a:custGeom>
          <a:ln w="10792">
            <a:solidFill>
              <a:srgbClr val="000000"/>
            </a:solidFill>
          </a:ln>
        </p:spPr>
        <p:txBody>
          <a:bodyPr wrap="square" lIns="0" tIns="0" rIns="0" bIns="0" rtlCol="0"/>
          <a:lstStyle/>
          <a:p>
            <a:endParaRPr sz="1227"/>
          </a:p>
        </p:txBody>
      </p:sp>
      <p:sp>
        <p:nvSpPr>
          <p:cNvPr id="527" name="object 527"/>
          <p:cNvSpPr/>
          <p:nvPr/>
        </p:nvSpPr>
        <p:spPr>
          <a:xfrm>
            <a:off x="6449187" y="1583274"/>
            <a:ext cx="866" cy="39831"/>
          </a:xfrm>
          <a:custGeom>
            <a:avLst/>
            <a:gdLst/>
            <a:ahLst/>
            <a:cxnLst/>
            <a:rect l="l" t="t" r="r" b="b"/>
            <a:pathLst>
              <a:path w="1270" h="58419">
                <a:moveTo>
                  <a:pt x="388" y="-5396"/>
                </a:moveTo>
                <a:lnTo>
                  <a:pt x="388" y="63217"/>
                </a:lnTo>
              </a:path>
            </a:pathLst>
          </a:custGeom>
          <a:ln w="11570">
            <a:solidFill>
              <a:srgbClr val="000000"/>
            </a:solidFill>
          </a:ln>
        </p:spPr>
        <p:txBody>
          <a:bodyPr wrap="square" lIns="0" tIns="0" rIns="0" bIns="0" rtlCol="0"/>
          <a:lstStyle/>
          <a:p>
            <a:endParaRPr sz="1227"/>
          </a:p>
        </p:txBody>
      </p:sp>
      <p:grpSp>
        <p:nvGrpSpPr>
          <p:cNvPr id="528" name="object 528"/>
          <p:cNvGrpSpPr/>
          <p:nvPr/>
        </p:nvGrpSpPr>
        <p:grpSpPr>
          <a:xfrm>
            <a:off x="8227413" y="2412202"/>
            <a:ext cx="96549" cy="114300"/>
            <a:chOff x="10898472" y="3537896"/>
            <a:chExt cx="141605" cy="167640"/>
          </a:xfrm>
        </p:grpSpPr>
        <p:sp>
          <p:nvSpPr>
            <p:cNvPr id="529" name="object 529"/>
            <p:cNvSpPr/>
            <p:nvPr/>
          </p:nvSpPr>
          <p:spPr>
            <a:xfrm>
              <a:off x="10903869" y="3567958"/>
              <a:ext cx="0" cy="128270"/>
            </a:xfrm>
            <a:custGeom>
              <a:avLst/>
              <a:gdLst/>
              <a:ahLst/>
              <a:cxnLst/>
              <a:rect l="l" t="t" r="r" b="b"/>
              <a:pathLst>
                <a:path h="128270">
                  <a:moveTo>
                    <a:pt x="0" y="127985"/>
                  </a:moveTo>
                  <a:lnTo>
                    <a:pt x="0" y="0"/>
                  </a:lnTo>
                </a:path>
              </a:pathLst>
            </a:custGeom>
            <a:ln w="10792">
              <a:solidFill>
                <a:srgbClr val="000000"/>
              </a:solidFill>
            </a:ln>
          </p:spPr>
          <p:txBody>
            <a:bodyPr wrap="square" lIns="0" tIns="0" rIns="0" bIns="0" rtlCol="0"/>
            <a:lstStyle/>
            <a:p>
              <a:endParaRPr sz="1227"/>
            </a:p>
          </p:txBody>
        </p:sp>
        <p:sp>
          <p:nvSpPr>
            <p:cNvPr id="530" name="object 530"/>
            <p:cNvSpPr/>
            <p:nvPr/>
          </p:nvSpPr>
          <p:spPr>
            <a:xfrm>
              <a:off x="10903869" y="3695943"/>
              <a:ext cx="130810" cy="4445"/>
            </a:xfrm>
            <a:custGeom>
              <a:avLst/>
              <a:gdLst/>
              <a:ahLst/>
              <a:cxnLst/>
              <a:rect l="l" t="t" r="r" b="b"/>
              <a:pathLst>
                <a:path w="130809" h="4445">
                  <a:moveTo>
                    <a:pt x="-5396" y="1920"/>
                  </a:moveTo>
                  <a:lnTo>
                    <a:pt x="135683" y="1920"/>
                  </a:lnTo>
                </a:path>
              </a:pathLst>
            </a:custGeom>
            <a:ln w="14633">
              <a:solidFill>
                <a:srgbClr val="000000"/>
              </a:solidFill>
            </a:ln>
          </p:spPr>
          <p:txBody>
            <a:bodyPr wrap="square" lIns="0" tIns="0" rIns="0" bIns="0" rtlCol="0"/>
            <a:lstStyle/>
            <a:p>
              <a:endParaRPr sz="1227"/>
            </a:p>
          </p:txBody>
        </p:sp>
        <p:sp>
          <p:nvSpPr>
            <p:cNvPr id="531" name="object 531"/>
            <p:cNvSpPr/>
            <p:nvPr/>
          </p:nvSpPr>
          <p:spPr>
            <a:xfrm>
              <a:off x="10903869" y="3538666"/>
              <a:ext cx="93345" cy="157480"/>
            </a:xfrm>
            <a:custGeom>
              <a:avLst/>
              <a:gdLst/>
              <a:ahLst/>
              <a:cxnLst/>
              <a:rect l="l" t="t" r="r" b="b"/>
              <a:pathLst>
                <a:path w="93345" h="157479">
                  <a:moveTo>
                    <a:pt x="0" y="157276"/>
                  </a:moveTo>
                  <a:lnTo>
                    <a:pt x="33939" y="99440"/>
                  </a:lnTo>
                </a:path>
                <a:path w="93345" h="157479">
                  <a:moveTo>
                    <a:pt x="63992" y="50109"/>
                  </a:moveTo>
                  <a:lnTo>
                    <a:pt x="93284" y="0"/>
                  </a:lnTo>
                </a:path>
              </a:pathLst>
            </a:custGeom>
            <a:ln w="3175">
              <a:solidFill>
                <a:srgbClr val="000000"/>
              </a:solidFill>
            </a:ln>
          </p:spPr>
          <p:txBody>
            <a:bodyPr wrap="square" lIns="0" tIns="0" rIns="0" bIns="0" rtlCol="0"/>
            <a:lstStyle/>
            <a:p>
              <a:endParaRPr sz="1227"/>
            </a:p>
          </p:txBody>
        </p:sp>
      </p:grpSp>
      <p:sp>
        <p:nvSpPr>
          <p:cNvPr id="532" name="object 532"/>
          <p:cNvSpPr/>
          <p:nvPr/>
        </p:nvSpPr>
        <p:spPr>
          <a:xfrm>
            <a:off x="8314666" y="2344916"/>
            <a:ext cx="20782" cy="34203"/>
          </a:xfrm>
          <a:custGeom>
            <a:avLst/>
            <a:gdLst/>
            <a:ahLst/>
            <a:cxnLst/>
            <a:rect l="l" t="t" r="r" b="b"/>
            <a:pathLst>
              <a:path w="30479" h="50164">
                <a:moveTo>
                  <a:pt x="0" y="50109"/>
                </a:moveTo>
                <a:lnTo>
                  <a:pt x="30068" y="0"/>
                </a:lnTo>
              </a:path>
            </a:pathLst>
          </a:custGeom>
          <a:ln w="3175">
            <a:solidFill>
              <a:srgbClr val="000000"/>
            </a:solidFill>
          </a:ln>
        </p:spPr>
        <p:txBody>
          <a:bodyPr wrap="square" lIns="0" tIns="0" rIns="0" bIns="0" rtlCol="0"/>
          <a:lstStyle/>
          <a:p>
            <a:endParaRPr sz="1227"/>
          </a:p>
        </p:txBody>
      </p:sp>
      <p:sp>
        <p:nvSpPr>
          <p:cNvPr id="533" name="object 533"/>
          <p:cNvSpPr/>
          <p:nvPr/>
        </p:nvSpPr>
        <p:spPr>
          <a:xfrm>
            <a:off x="8355150" y="2277116"/>
            <a:ext cx="20349" cy="34203"/>
          </a:xfrm>
          <a:custGeom>
            <a:avLst/>
            <a:gdLst/>
            <a:ahLst/>
            <a:cxnLst/>
            <a:rect l="l" t="t" r="r" b="b"/>
            <a:pathLst>
              <a:path w="29845" h="50164">
                <a:moveTo>
                  <a:pt x="0" y="50093"/>
                </a:moveTo>
                <a:lnTo>
                  <a:pt x="29291" y="0"/>
                </a:lnTo>
              </a:path>
            </a:pathLst>
          </a:custGeom>
          <a:ln w="3175">
            <a:solidFill>
              <a:srgbClr val="000000"/>
            </a:solidFill>
          </a:ln>
        </p:spPr>
        <p:txBody>
          <a:bodyPr wrap="square" lIns="0" tIns="0" rIns="0" bIns="0" rtlCol="0"/>
          <a:lstStyle/>
          <a:p>
            <a:endParaRPr sz="1227"/>
          </a:p>
        </p:txBody>
      </p:sp>
      <p:sp>
        <p:nvSpPr>
          <p:cNvPr id="534" name="object 534"/>
          <p:cNvSpPr/>
          <p:nvPr/>
        </p:nvSpPr>
        <p:spPr>
          <a:xfrm>
            <a:off x="8395622" y="2209305"/>
            <a:ext cx="20349" cy="34203"/>
          </a:xfrm>
          <a:custGeom>
            <a:avLst/>
            <a:gdLst/>
            <a:ahLst/>
            <a:cxnLst/>
            <a:rect l="l" t="t" r="r" b="b"/>
            <a:pathLst>
              <a:path w="29845" h="50164">
                <a:moveTo>
                  <a:pt x="0" y="50109"/>
                </a:moveTo>
                <a:lnTo>
                  <a:pt x="29291" y="0"/>
                </a:lnTo>
              </a:path>
            </a:pathLst>
          </a:custGeom>
          <a:ln w="3175">
            <a:solidFill>
              <a:srgbClr val="000000"/>
            </a:solidFill>
          </a:ln>
        </p:spPr>
        <p:txBody>
          <a:bodyPr wrap="square" lIns="0" tIns="0" rIns="0" bIns="0" rtlCol="0"/>
          <a:lstStyle/>
          <a:p>
            <a:endParaRPr sz="1227"/>
          </a:p>
        </p:txBody>
      </p:sp>
      <p:sp>
        <p:nvSpPr>
          <p:cNvPr id="535" name="object 535"/>
          <p:cNvSpPr/>
          <p:nvPr/>
        </p:nvSpPr>
        <p:spPr>
          <a:xfrm>
            <a:off x="8435565" y="2141504"/>
            <a:ext cx="20349" cy="34203"/>
          </a:xfrm>
          <a:custGeom>
            <a:avLst/>
            <a:gdLst/>
            <a:ahLst/>
            <a:cxnLst/>
            <a:rect l="l" t="t" r="r" b="b"/>
            <a:pathLst>
              <a:path w="29845" h="50164">
                <a:moveTo>
                  <a:pt x="0" y="50109"/>
                </a:moveTo>
                <a:lnTo>
                  <a:pt x="29291" y="0"/>
                </a:lnTo>
              </a:path>
            </a:pathLst>
          </a:custGeom>
          <a:ln w="3175">
            <a:solidFill>
              <a:srgbClr val="000000"/>
            </a:solidFill>
          </a:ln>
        </p:spPr>
        <p:txBody>
          <a:bodyPr wrap="square" lIns="0" tIns="0" rIns="0" bIns="0" rtlCol="0"/>
          <a:lstStyle/>
          <a:p>
            <a:endParaRPr sz="1227"/>
          </a:p>
        </p:txBody>
      </p:sp>
      <p:sp>
        <p:nvSpPr>
          <p:cNvPr id="536" name="object 536"/>
          <p:cNvSpPr/>
          <p:nvPr/>
        </p:nvSpPr>
        <p:spPr>
          <a:xfrm>
            <a:off x="8556463" y="1938601"/>
            <a:ext cx="20349" cy="33770"/>
          </a:xfrm>
          <a:custGeom>
            <a:avLst/>
            <a:gdLst/>
            <a:ahLst/>
            <a:cxnLst/>
            <a:rect l="l" t="t" r="r" b="b"/>
            <a:pathLst>
              <a:path w="29845" h="49530">
                <a:moveTo>
                  <a:pt x="0" y="49347"/>
                </a:moveTo>
                <a:lnTo>
                  <a:pt x="29291" y="0"/>
                </a:lnTo>
              </a:path>
            </a:pathLst>
          </a:custGeom>
          <a:ln w="3175">
            <a:solidFill>
              <a:srgbClr val="000000"/>
            </a:solidFill>
          </a:ln>
        </p:spPr>
        <p:txBody>
          <a:bodyPr wrap="square" lIns="0" tIns="0" rIns="0" bIns="0" rtlCol="0"/>
          <a:lstStyle/>
          <a:p>
            <a:endParaRPr sz="1227"/>
          </a:p>
        </p:txBody>
      </p:sp>
      <p:sp>
        <p:nvSpPr>
          <p:cNvPr id="537" name="object 537"/>
          <p:cNvSpPr/>
          <p:nvPr/>
        </p:nvSpPr>
        <p:spPr>
          <a:xfrm>
            <a:off x="8596935" y="1870800"/>
            <a:ext cx="20349" cy="33770"/>
          </a:xfrm>
          <a:custGeom>
            <a:avLst/>
            <a:gdLst/>
            <a:ahLst/>
            <a:cxnLst/>
            <a:rect l="l" t="t" r="r" b="b"/>
            <a:pathLst>
              <a:path w="29845" h="49530">
                <a:moveTo>
                  <a:pt x="0" y="49331"/>
                </a:moveTo>
                <a:lnTo>
                  <a:pt x="29291" y="0"/>
                </a:lnTo>
              </a:path>
            </a:pathLst>
          </a:custGeom>
          <a:ln w="3175">
            <a:solidFill>
              <a:srgbClr val="000000"/>
            </a:solidFill>
          </a:ln>
        </p:spPr>
        <p:txBody>
          <a:bodyPr wrap="square" lIns="0" tIns="0" rIns="0" bIns="0" rtlCol="0"/>
          <a:lstStyle/>
          <a:p>
            <a:endParaRPr sz="1227"/>
          </a:p>
        </p:txBody>
      </p:sp>
      <p:sp>
        <p:nvSpPr>
          <p:cNvPr id="538" name="object 538"/>
          <p:cNvSpPr/>
          <p:nvPr/>
        </p:nvSpPr>
        <p:spPr>
          <a:xfrm>
            <a:off x="8636878" y="1802989"/>
            <a:ext cx="20349" cy="33770"/>
          </a:xfrm>
          <a:custGeom>
            <a:avLst/>
            <a:gdLst/>
            <a:ahLst/>
            <a:cxnLst/>
            <a:rect l="l" t="t" r="r" b="b"/>
            <a:pathLst>
              <a:path w="29845" h="49530">
                <a:moveTo>
                  <a:pt x="0" y="49347"/>
                </a:moveTo>
                <a:lnTo>
                  <a:pt x="29306" y="0"/>
                </a:lnTo>
              </a:path>
            </a:pathLst>
          </a:custGeom>
          <a:ln w="3175">
            <a:solidFill>
              <a:srgbClr val="000000"/>
            </a:solidFill>
          </a:ln>
        </p:spPr>
        <p:txBody>
          <a:bodyPr wrap="square" lIns="0" tIns="0" rIns="0" bIns="0" rtlCol="0"/>
          <a:lstStyle/>
          <a:p>
            <a:endParaRPr sz="1227"/>
          </a:p>
        </p:txBody>
      </p:sp>
      <p:sp>
        <p:nvSpPr>
          <p:cNvPr id="539" name="object 539"/>
          <p:cNvSpPr/>
          <p:nvPr/>
        </p:nvSpPr>
        <p:spPr>
          <a:xfrm>
            <a:off x="8677351" y="1735188"/>
            <a:ext cx="20349" cy="34203"/>
          </a:xfrm>
          <a:custGeom>
            <a:avLst/>
            <a:gdLst/>
            <a:ahLst/>
            <a:cxnLst/>
            <a:rect l="l" t="t" r="r" b="b"/>
            <a:pathLst>
              <a:path w="29845" h="50164">
                <a:moveTo>
                  <a:pt x="0" y="50109"/>
                </a:moveTo>
                <a:lnTo>
                  <a:pt x="29291" y="0"/>
                </a:lnTo>
              </a:path>
            </a:pathLst>
          </a:custGeom>
          <a:ln w="3175">
            <a:solidFill>
              <a:srgbClr val="000000"/>
            </a:solidFill>
          </a:ln>
        </p:spPr>
        <p:txBody>
          <a:bodyPr wrap="square" lIns="0" tIns="0" rIns="0" bIns="0" rtlCol="0"/>
          <a:lstStyle/>
          <a:p>
            <a:endParaRPr sz="1227"/>
          </a:p>
        </p:txBody>
      </p:sp>
      <p:sp>
        <p:nvSpPr>
          <p:cNvPr id="540" name="object 540"/>
          <p:cNvSpPr/>
          <p:nvPr/>
        </p:nvSpPr>
        <p:spPr>
          <a:xfrm>
            <a:off x="8717304" y="1667377"/>
            <a:ext cx="20782" cy="34203"/>
          </a:xfrm>
          <a:custGeom>
            <a:avLst/>
            <a:gdLst/>
            <a:ahLst/>
            <a:cxnLst/>
            <a:rect l="l" t="t" r="r" b="b"/>
            <a:pathLst>
              <a:path w="30479" h="50164">
                <a:moveTo>
                  <a:pt x="0" y="50093"/>
                </a:moveTo>
                <a:lnTo>
                  <a:pt x="30068" y="0"/>
                </a:lnTo>
              </a:path>
            </a:pathLst>
          </a:custGeom>
          <a:ln w="3175">
            <a:solidFill>
              <a:srgbClr val="000000"/>
            </a:solidFill>
          </a:ln>
        </p:spPr>
        <p:txBody>
          <a:bodyPr wrap="square" lIns="0" tIns="0" rIns="0" bIns="0" rtlCol="0"/>
          <a:lstStyle/>
          <a:p>
            <a:endParaRPr sz="1227"/>
          </a:p>
        </p:txBody>
      </p:sp>
      <p:grpSp>
        <p:nvGrpSpPr>
          <p:cNvPr id="541" name="object 541"/>
          <p:cNvGrpSpPr/>
          <p:nvPr/>
        </p:nvGrpSpPr>
        <p:grpSpPr>
          <a:xfrm>
            <a:off x="8630580" y="1517050"/>
            <a:ext cx="194830" cy="117331"/>
            <a:chOff x="11489784" y="2225007"/>
            <a:chExt cx="285750" cy="172085"/>
          </a:xfrm>
        </p:grpSpPr>
        <p:sp>
          <p:nvSpPr>
            <p:cNvPr id="542" name="object 542"/>
            <p:cNvSpPr/>
            <p:nvPr/>
          </p:nvSpPr>
          <p:spPr>
            <a:xfrm>
              <a:off x="11495181" y="2230404"/>
              <a:ext cx="274955" cy="144780"/>
            </a:xfrm>
            <a:custGeom>
              <a:avLst/>
              <a:gdLst/>
              <a:ahLst/>
              <a:cxnLst/>
              <a:rect l="l" t="t" r="r" b="b"/>
              <a:pathLst>
                <a:path w="274954" h="144780">
                  <a:moveTo>
                    <a:pt x="274396" y="144155"/>
                  </a:moveTo>
                  <a:lnTo>
                    <a:pt x="274396" y="8473"/>
                  </a:lnTo>
                </a:path>
                <a:path w="274954" h="144780">
                  <a:moveTo>
                    <a:pt x="274396" y="8473"/>
                  </a:moveTo>
                  <a:lnTo>
                    <a:pt x="0" y="0"/>
                  </a:lnTo>
                </a:path>
              </a:pathLst>
            </a:custGeom>
            <a:ln w="10792">
              <a:solidFill>
                <a:srgbClr val="000000"/>
              </a:solidFill>
            </a:ln>
          </p:spPr>
          <p:txBody>
            <a:bodyPr wrap="square" lIns="0" tIns="0" rIns="0" bIns="0" rtlCol="0"/>
            <a:lstStyle/>
            <a:p>
              <a:endParaRPr sz="1227"/>
            </a:p>
          </p:txBody>
        </p:sp>
        <p:sp>
          <p:nvSpPr>
            <p:cNvPr id="543" name="object 543"/>
            <p:cNvSpPr/>
            <p:nvPr/>
          </p:nvSpPr>
          <p:spPr>
            <a:xfrm>
              <a:off x="11676339" y="2238877"/>
              <a:ext cx="93345" cy="157480"/>
            </a:xfrm>
            <a:custGeom>
              <a:avLst/>
              <a:gdLst/>
              <a:ahLst/>
              <a:cxnLst/>
              <a:rect l="l" t="t" r="r" b="b"/>
              <a:pathLst>
                <a:path w="93345" h="157480">
                  <a:moveTo>
                    <a:pt x="0" y="157261"/>
                  </a:moveTo>
                  <a:lnTo>
                    <a:pt x="29245" y="107167"/>
                  </a:lnTo>
                </a:path>
                <a:path w="93345" h="157480">
                  <a:moveTo>
                    <a:pt x="59375" y="57820"/>
                  </a:moveTo>
                  <a:lnTo>
                    <a:pt x="93238" y="0"/>
                  </a:lnTo>
                </a:path>
              </a:pathLst>
            </a:custGeom>
            <a:ln w="3175">
              <a:solidFill>
                <a:srgbClr val="000000"/>
              </a:solidFill>
            </a:ln>
          </p:spPr>
          <p:txBody>
            <a:bodyPr wrap="square" lIns="0" tIns="0" rIns="0" bIns="0" rtlCol="0"/>
            <a:lstStyle/>
            <a:p>
              <a:endParaRPr sz="1227"/>
            </a:p>
          </p:txBody>
        </p:sp>
      </p:grpSp>
      <p:sp>
        <p:nvSpPr>
          <p:cNvPr id="544" name="object 544"/>
          <p:cNvSpPr/>
          <p:nvPr/>
        </p:nvSpPr>
        <p:spPr>
          <a:xfrm>
            <a:off x="8715206" y="2352284"/>
            <a:ext cx="19483" cy="34203"/>
          </a:xfrm>
          <a:custGeom>
            <a:avLst/>
            <a:gdLst/>
            <a:ahLst/>
            <a:cxnLst/>
            <a:rect l="l" t="t" r="r" b="b"/>
            <a:pathLst>
              <a:path w="28575" h="50164">
                <a:moveTo>
                  <a:pt x="28514" y="50109"/>
                </a:moveTo>
                <a:lnTo>
                  <a:pt x="0" y="0"/>
                </a:lnTo>
              </a:path>
            </a:pathLst>
          </a:custGeom>
          <a:ln w="3175">
            <a:solidFill>
              <a:srgbClr val="000000"/>
            </a:solidFill>
          </a:ln>
        </p:spPr>
        <p:txBody>
          <a:bodyPr wrap="square" lIns="0" tIns="0" rIns="0" bIns="0" rtlCol="0"/>
          <a:lstStyle/>
          <a:p>
            <a:endParaRPr sz="1227"/>
          </a:p>
        </p:txBody>
      </p:sp>
      <p:sp>
        <p:nvSpPr>
          <p:cNvPr id="545" name="object 545"/>
          <p:cNvSpPr/>
          <p:nvPr/>
        </p:nvSpPr>
        <p:spPr>
          <a:xfrm>
            <a:off x="8675781" y="2283943"/>
            <a:ext cx="19483" cy="34203"/>
          </a:xfrm>
          <a:custGeom>
            <a:avLst/>
            <a:gdLst/>
            <a:ahLst/>
            <a:cxnLst/>
            <a:rect l="l" t="t" r="r" b="b"/>
            <a:pathLst>
              <a:path w="28575" h="50164">
                <a:moveTo>
                  <a:pt x="28529" y="50124"/>
                </a:moveTo>
                <a:lnTo>
                  <a:pt x="0" y="0"/>
                </a:lnTo>
              </a:path>
            </a:pathLst>
          </a:custGeom>
          <a:ln w="3175">
            <a:solidFill>
              <a:srgbClr val="000000"/>
            </a:solidFill>
          </a:ln>
        </p:spPr>
        <p:txBody>
          <a:bodyPr wrap="square" lIns="0" tIns="0" rIns="0" bIns="0" rtlCol="0"/>
          <a:lstStyle/>
          <a:p>
            <a:endParaRPr sz="1227"/>
          </a:p>
        </p:txBody>
      </p:sp>
      <p:sp>
        <p:nvSpPr>
          <p:cNvPr id="546" name="object 546"/>
          <p:cNvSpPr/>
          <p:nvPr/>
        </p:nvSpPr>
        <p:spPr>
          <a:xfrm>
            <a:off x="8636359" y="2215612"/>
            <a:ext cx="20349" cy="34203"/>
          </a:xfrm>
          <a:custGeom>
            <a:avLst/>
            <a:gdLst/>
            <a:ahLst/>
            <a:cxnLst/>
            <a:rect l="l" t="t" r="r" b="b"/>
            <a:pathLst>
              <a:path w="29845" h="50164">
                <a:moveTo>
                  <a:pt x="29291" y="50109"/>
                </a:moveTo>
                <a:lnTo>
                  <a:pt x="0" y="0"/>
                </a:lnTo>
              </a:path>
            </a:pathLst>
          </a:custGeom>
          <a:ln w="3175">
            <a:solidFill>
              <a:srgbClr val="000000"/>
            </a:solidFill>
          </a:ln>
        </p:spPr>
        <p:txBody>
          <a:bodyPr wrap="square" lIns="0" tIns="0" rIns="0" bIns="0" rtlCol="0"/>
          <a:lstStyle/>
          <a:p>
            <a:endParaRPr sz="1227"/>
          </a:p>
        </p:txBody>
      </p:sp>
      <p:sp>
        <p:nvSpPr>
          <p:cNvPr id="547" name="object 547"/>
          <p:cNvSpPr/>
          <p:nvPr/>
        </p:nvSpPr>
        <p:spPr>
          <a:xfrm>
            <a:off x="8597466" y="2147281"/>
            <a:ext cx="19483" cy="34203"/>
          </a:xfrm>
          <a:custGeom>
            <a:avLst/>
            <a:gdLst/>
            <a:ahLst/>
            <a:cxnLst/>
            <a:rect l="l" t="t" r="r" b="b"/>
            <a:pathLst>
              <a:path w="28575" h="50164">
                <a:moveTo>
                  <a:pt x="28514" y="50109"/>
                </a:moveTo>
                <a:lnTo>
                  <a:pt x="0" y="0"/>
                </a:lnTo>
              </a:path>
            </a:pathLst>
          </a:custGeom>
          <a:ln w="3175">
            <a:solidFill>
              <a:srgbClr val="000000"/>
            </a:solidFill>
          </a:ln>
        </p:spPr>
        <p:txBody>
          <a:bodyPr wrap="square" lIns="0" tIns="0" rIns="0" bIns="0" rtlCol="0"/>
          <a:lstStyle/>
          <a:p>
            <a:endParaRPr sz="1227"/>
          </a:p>
        </p:txBody>
      </p:sp>
      <p:sp>
        <p:nvSpPr>
          <p:cNvPr id="548" name="object 548"/>
          <p:cNvSpPr/>
          <p:nvPr/>
        </p:nvSpPr>
        <p:spPr>
          <a:xfrm>
            <a:off x="8558032" y="2078941"/>
            <a:ext cx="20349" cy="34203"/>
          </a:xfrm>
          <a:custGeom>
            <a:avLst/>
            <a:gdLst/>
            <a:ahLst/>
            <a:cxnLst/>
            <a:rect l="l" t="t" r="r" b="b"/>
            <a:pathLst>
              <a:path w="29845" h="50164">
                <a:moveTo>
                  <a:pt x="29291" y="50124"/>
                </a:moveTo>
                <a:lnTo>
                  <a:pt x="0" y="0"/>
                </a:lnTo>
              </a:path>
            </a:pathLst>
          </a:custGeom>
          <a:ln w="3175">
            <a:solidFill>
              <a:srgbClr val="000000"/>
            </a:solidFill>
          </a:ln>
        </p:spPr>
        <p:txBody>
          <a:bodyPr wrap="square" lIns="0" tIns="0" rIns="0" bIns="0" rtlCol="0"/>
          <a:lstStyle/>
          <a:p>
            <a:endParaRPr sz="1227"/>
          </a:p>
        </p:txBody>
      </p:sp>
      <p:sp>
        <p:nvSpPr>
          <p:cNvPr id="549" name="object 549"/>
          <p:cNvSpPr/>
          <p:nvPr/>
        </p:nvSpPr>
        <p:spPr>
          <a:xfrm>
            <a:off x="8476038" y="1942278"/>
            <a:ext cx="62778" cy="165821"/>
          </a:xfrm>
          <a:custGeom>
            <a:avLst/>
            <a:gdLst/>
            <a:ahLst/>
            <a:cxnLst/>
            <a:rect l="l" t="t" r="r" b="b"/>
            <a:pathLst>
              <a:path w="92075" h="243205">
                <a:moveTo>
                  <a:pt x="0" y="242849"/>
                </a:moveTo>
                <a:lnTo>
                  <a:pt x="29306" y="193502"/>
                </a:lnTo>
              </a:path>
              <a:path w="92075" h="243205">
                <a:moveTo>
                  <a:pt x="58597" y="143408"/>
                </a:moveTo>
                <a:lnTo>
                  <a:pt x="88666" y="94061"/>
                </a:lnTo>
              </a:path>
              <a:path w="92075" h="243205">
                <a:moveTo>
                  <a:pt x="91744" y="150342"/>
                </a:moveTo>
                <a:lnTo>
                  <a:pt x="63215" y="100233"/>
                </a:lnTo>
              </a:path>
              <a:path w="92075" h="243205">
                <a:moveTo>
                  <a:pt x="33924" y="50109"/>
                </a:moveTo>
                <a:lnTo>
                  <a:pt x="5394" y="0"/>
                </a:lnTo>
              </a:path>
            </a:pathLst>
          </a:custGeom>
          <a:ln w="3175">
            <a:solidFill>
              <a:srgbClr val="000000"/>
            </a:solidFill>
          </a:ln>
        </p:spPr>
        <p:txBody>
          <a:bodyPr wrap="square" lIns="0" tIns="0" rIns="0" bIns="0" rtlCol="0"/>
          <a:lstStyle/>
          <a:p>
            <a:endParaRPr sz="1227"/>
          </a:p>
        </p:txBody>
      </p:sp>
      <p:sp>
        <p:nvSpPr>
          <p:cNvPr id="550" name="object 550"/>
          <p:cNvSpPr/>
          <p:nvPr/>
        </p:nvSpPr>
        <p:spPr>
          <a:xfrm>
            <a:off x="8440293" y="1873959"/>
            <a:ext cx="20349" cy="34203"/>
          </a:xfrm>
          <a:custGeom>
            <a:avLst/>
            <a:gdLst/>
            <a:ahLst/>
            <a:cxnLst/>
            <a:rect l="l" t="t" r="r" b="b"/>
            <a:pathLst>
              <a:path w="29845" h="50164">
                <a:moveTo>
                  <a:pt x="29291" y="50093"/>
                </a:moveTo>
                <a:lnTo>
                  <a:pt x="0" y="0"/>
                </a:lnTo>
              </a:path>
            </a:pathLst>
          </a:custGeom>
          <a:ln w="3175">
            <a:solidFill>
              <a:srgbClr val="000000"/>
            </a:solidFill>
          </a:ln>
        </p:spPr>
        <p:txBody>
          <a:bodyPr wrap="square" lIns="0" tIns="0" rIns="0" bIns="0" rtlCol="0"/>
          <a:lstStyle/>
          <a:p>
            <a:endParaRPr sz="1227"/>
          </a:p>
        </p:txBody>
      </p:sp>
      <p:sp>
        <p:nvSpPr>
          <p:cNvPr id="551" name="object 551"/>
          <p:cNvSpPr/>
          <p:nvPr/>
        </p:nvSpPr>
        <p:spPr>
          <a:xfrm>
            <a:off x="8401399" y="1805618"/>
            <a:ext cx="19483" cy="34203"/>
          </a:xfrm>
          <a:custGeom>
            <a:avLst/>
            <a:gdLst/>
            <a:ahLst/>
            <a:cxnLst/>
            <a:rect l="l" t="t" r="r" b="b"/>
            <a:pathLst>
              <a:path w="28575" h="50164">
                <a:moveTo>
                  <a:pt x="28514" y="50109"/>
                </a:moveTo>
                <a:lnTo>
                  <a:pt x="0" y="0"/>
                </a:lnTo>
              </a:path>
            </a:pathLst>
          </a:custGeom>
          <a:ln w="3175">
            <a:solidFill>
              <a:srgbClr val="000000"/>
            </a:solidFill>
          </a:ln>
        </p:spPr>
        <p:txBody>
          <a:bodyPr wrap="square" lIns="0" tIns="0" rIns="0" bIns="0" rtlCol="0"/>
          <a:lstStyle/>
          <a:p>
            <a:endParaRPr sz="1227"/>
          </a:p>
        </p:txBody>
      </p:sp>
      <p:sp>
        <p:nvSpPr>
          <p:cNvPr id="552" name="object 552"/>
          <p:cNvSpPr/>
          <p:nvPr/>
        </p:nvSpPr>
        <p:spPr>
          <a:xfrm>
            <a:off x="8361977" y="1737288"/>
            <a:ext cx="20349" cy="34203"/>
          </a:xfrm>
          <a:custGeom>
            <a:avLst/>
            <a:gdLst/>
            <a:ahLst/>
            <a:cxnLst/>
            <a:rect l="l" t="t" r="r" b="b"/>
            <a:pathLst>
              <a:path w="29845" h="50164">
                <a:moveTo>
                  <a:pt x="29291" y="50109"/>
                </a:moveTo>
                <a:lnTo>
                  <a:pt x="0" y="0"/>
                </a:lnTo>
              </a:path>
            </a:pathLst>
          </a:custGeom>
          <a:ln w="3175">
            <a:solidFill>
              <a:srgbClr val="000000"/>
            </a:solidFill>
          </a:ln>
        </p:spPr>
        <p:txBody>
          <a:bodyPr wrap="square" lIns="0" tIns="0" rIns="0" bIns="0" rtlCol="0"/>
          <a:lstStyle/>
          <a:p>
            <a:endParaRPr sz="1227"/>
          </a:p>
        </p:txBody>
      </p:sp>
      <p:sp>
        <p:nvSpPr>
          <p:cNvPr id="553" name="object 553"/>
          <p:cNvSpPr/>
          <p:nvPr/>
        </p:nvSpPr>
        <p:spPr>
          <a:xfrm>
            <a:off x="8323073" y="1668427"/>
            <a:ext cx="19483" cy="35069"/>
          </a:xfrm>
          <a:custGeom>
            <a:avLst/>
            <a:gdLst/>
            <a:ahLst/>
            <a:cxnLst/>
            <a:rect l="l" t="t" r="r" b="b"/>
            <a:pathLst>
              <a:path w="28575" h="51435">
                <a:moveTo>
                  <a:pt x="28529" y="50886"/>
                </a:moveTo>
                <a:lnTo>
                  <a:pt x="0" y="0"/>
                </a:lnTo>
              </a:path>
            </a:pathLst>
          </a:custGeom>
          <a:ln w="3175">
            <a:solidFill>
              <a:srgbClr val="000000"/>
            </a:solidFill>
          </a:ln>
        </p:spPr>
        <p:txBody>
          <a:bodyPr wrap="square" lIns="0" tIns="0" rIns="0" bIns="0" rtlCol="0"/>
          <a:lstStyle/>
          <a:p>
            <a:endParaRPr sz="1227"/>
          </a:p>
        </p:txBody>
      </p:sp>
      <p:sp>
        <p:nvSpPr>
          <p:cNvPr id="554" name="object 554"/>
          <p:cNvSpPr/>
          <p:nvPr/>
        </p:nvSpPr>
        <p:spPr>
          <a:xfrm>
            <a:off x="8523337" y="5262195"/>
            <a:ext cx="39831" cy="1299"/>
          </a:xfrm>
          <a:custGeom>
            <a:avLst/>
            <a:gdLst/>
            <a:ahLst/>
            <a:cxnLst/>
            <a:rect l="l" t="t" r="r" b="b"/>
            <a:pathLst>
              <a:path w="58420" h="1904">
                <a:moveTo>
                  <a:pt x="-5396" y="769"/>
                </a:moveTo>
                <a:lnTo>
                  <a:pt x="63217" y="769"/>
                </a:lnTo>
              </a:path>
            </a:pathLst>
          </a:custGeom>
          <a:ln w="12332">
            <a:solidFill>
              <a:srgbClr val="000000"/>
            </a:solidFill>
          </a:ln>
        </p:spPr>
        <p:txBody>
          <a:bodyPr wrap="square" lIns="0" tIns="0" rIns="0" bIns="0" rtlCol="0"/>
          <a:lstStyle/>
          <a:p>
            <a:endParaRPr sz="1227"/>
          </a:p>
        </p:txBody>
      </p:sp>
      <p:sp>
        <p:nvSpPr>
          <p:cNvPr id="555" name="object 555"/>
          <p:cNvSpPr/>
          <p:nvPr/>
        </p:nvSpPr>
        <p:spPr>
          <a:xfrm>
            <a:off x="8365655" y="5256947"/>
            <a:ext cx="118630" cy="4330"/>
          </a:xfrm>
          <a:custGeom>
            <a:avLst/>
            <a:gdLst/>
            <a:ahLst/>
            <a:cxnLst/>
            <a:rect l="l" t="t" r="r" b="b"/>
            <a:pathLst>
              <a:path w="173990" h="6350">
                <a:moveTo>
                  <a:pt x="173461" y="6141"/>
                </a:moveTo>
                <a:lnTo>
                  <a:pt x="0" y="0"/>
                </a:lnTo>
              </a:path>
            </a:pathLst>
          </a:custGeom>
          <a:ln w="10792">
            <a:solidFill>
              <a:srgbClr val="000000"/>
            </a:solidFill>
          </a:ln>
        </p:spPr>
        <p:txBody>
          <a:bodyPr wrap="square" lIns="0" tIns="0" rIns="0" bIns="0" rtlCol="0"/>
          <a:lstStyle/>
          <a:p>
            <a:endParaRPr sz="1227"/>
          </a:p>
        </p:txBody>
      </p:sp>
      <p:sp>
        <p:nvSpPr>
          <p:cNvPr id="556" name="object 556"/>
          <p:cNvSpPr/>
          <p:nvPr/>
        </p:nvSpPr>
        <p:spPr>
          <a:xfrm>
            <a:off x="8286809" y="5254838"/>
            <a:ext cx="39831" cy="1299"/>
          </a:xfrm>
          <a:custGeom>
            <a:avLst/>
            <a:gdLst/>
            <a:ahLst/>
            <a:cxnLst/>
            <a:rect l="l" t="t" r="r" b="b"/>
            <a:pathLst>
              <a:path w="58420" h="1904">
                <a:moveTo>
                  <a:pt x="-5396" y="769"/>
                </a:moveTo>
                <a:lnTo>
                  <a:pt x="63217" y="769"/>
                </a:lnTo>
              </a:path>
            </a:pathLst>
          </a:custGeom>
          <a:ln w="12332">
            <a:solidFill>
              <a:srgbClr val="000000"/>
            </a:solidFill>
          </a:ln>
        </p:spPr>
        <p:txBody>
          <a:bodyPr wrap="square" lIns="0" tIns="0" rIns="0" bIns="0" rtlCol="0"/>
          <a:lstStyle/>
          <a:p>
            <a:endParaRPr sz="1227"/>
          </a:p>
        </p:txBody>
      </p:sp>
      <p:sp>
        <p:nvSpPr>
          <p:cNvPr id="557" name="object 557"/>
          <p:cNvSpPr/>
          <p:nvPr/>
        </p:nvSpPr>
        <p:spPr>
          <a:xfrm>
            <a:off x="8208493" y="5252220"/>
            <a:ext cx="39831" cy="1299"/>
          </a:xfrm>
          <a:custGeom>
            <a:avLst/>
            <a:gdLst/>
            <a:ahLst/>
            <a:cxnLst/>
            <a:rect l="l" t="t" r="r" b="b"/>
            <a:pathLst>
              <a:path w="58420" h="1904">
                <a:moveTo>
                  <a:pt x="-5396" y="761"/>
                </a:moveTo>
                <a:lnTo>
                  <a:pt x="63217" y="761"/>
                </a:lnTo>
              </a:path>
            </a:pathLst>
          </a:custGeom>
          <a:ln w="12316">
            <a:solidFill>
              <a:srgbClr val="000000"/>
            </a:solidFill>
          </a:ln>
        </p:spPr>
        <p:txBody>
          <a:bodyPr wrap="square" lIns="0" tIns="0" rIns="0" bIns="0" rtlCol="0"/>
          <a:lstStyle/>
          <a:p>
            <a:endParaRPr sz="1227"/>
          </a:p>
        </p:txBody>
      </p:sp>
      <p:sp>
        <p:nvSpPr>
          <p:cNvPr id="558" name="object 558"/>
          <p:cNvSpPr/>
          <p:nvPr/>
        </p:nvSpPr>
        <p:spPr>
          <a:xfrm>
            <a:off x="8050799" y="5246951"/>
            <a:ext cx="118630" cy="4330"/>
          </a:xfrm>
          <a:custGeom>
            <a:avLst/>
            <a:gdLst/>
            <a:ahLst/>
            <a:cxnLst/>
            <a:rect l="l" t="t" r="r" b="b"/>
            <a:pathLst>
              <a:path w="173990" h="6350">
                <a:moveTo>
                  <a:pt x="173461" y="6172"/>
                </a:moveTo>
                <a:lnTo>
                  <a:pt x="0" y="0"/>
                </a:lnTo>
              </a:path>
            </a:pathLst>
          </a:custGeom>
          <a:ln w="10792">
            <a:solidFill>
              <a:srgbClr val="000000"/>
            </a:solidFill>
          </a:ln>
        </p:spPr>
        <p:txBody>
          <a:bodyPr wrap="square" lIns="0" tIns="0" rIns="0" bIns="0" rtlCol="0"/>
          <a:lstStyle/>
          <a:p>
            <a:endParaRPr sz="1227"/>
          </a:p>
        </p:txBody>
      </p:sp>
      <p:sp>
        <p:nvSpPr>
          <p:cNvPr id="559" name="object 559"/>
          <p:cNvSpPr/>
          <p:nvPr/>
        </p:nvSpPr>
        <p:spPr>
          <a:xfrm>
            <a:off x="7971954" y="5244853"/>
            <a:ext cx="39831" cy="1299"/>
          </a:xfrm>
          <a:custGeom>
            <a:avLst/>
            <a:gdLst/>
            <a:ahLst/>
            <a:cxnLst/>
            <a:rect l="l" t="t" r="r" b="b"/>
            <a:pathLst>
              <a:path w="58420" h="1904">
                <a:moveTo>
                  <a:pt x="-5396" y="769"/>
                </a:moveTo>
                <a:lnTo>
                  <a:pt x="63217" y="769"/>
                </a:lnTo>
              </a:path>
            </a:pathLst>
          </a:custGeom>
          <a:ln w="12332">
            <a:solidFill>
              <a:srgbClr val="000000"/>
            </a:solidFill>
          </a:ln>
        </p:spPr>
        <p:txBody>
          <a:bodyPr wrap="square" lIns="0" tIns="0" rIns="0" bIns="0" rtlCol="0"/>
          <a:lstStyle/>
          <a:p>
            <a:endParaRPr sz="1227"/>
          </a:p>
        </p:txBody>
      </p:sp>
      <p:sp>
        <p:nvSpPr>
          <p:cNvPr id="560" name="object 560"/>
          <p:cNvSpPr/>
          <p:nvPr/>
        </p:nvSpPr>
        <p:spPr>
          <a:xfrm>
            <a:off x="7893107" y="5242224"/>
            <a:ext cx="39831" cy="1299"/>
          </a:xfrm>
          <a:custGeom>
            <a:avLst/>
            <a:gdLst/>
            <a:ahLst/>
            <a:cxnLst/>
            <a:rect l="l" t="t" r="r" b="b"/>
            <a:pathLst>
              <a:path w="58420" h="1904">
                <a:moveTo>
                  <a:pt x="-5396" y="769"/>
                </a:moveTo>
                <a:lnTo>
                  <a:pt x="63201" y="769"/>
                </a:lnTo>
              </a:path>
            </a:pathLst>
          </a:custGeom>
          <a:ln w="12332">
            <a:solidFill>
              <a:srgbClr val="000000"/>
            </a:solidFill>
          </a:ln>
        </p:spPr>
        <p:txBody>
          <a:bodyPr wrap="square" lIns="0" tIns="0" rIns="0" bIns="0" rtlCol="0"/>
          <a:lstStyle/>
          <a:p>
            <a:endParaRPr sz="1227"/>
          </a:p>
        </p:txBody>
      </p:sp>
      <p:sp>
        <p:nvSpPr>
          <p:cNvPr id="561" name="object 561"/>
          <p:cNvSpPr/>
          <p:nvPr/>
        </p:nvSpPr>
        <p:spPr>
          <a:xfrm>
            <a:off x="7735415" y="5236965"/>
            <a:ext cx="118630" cy="4330"/>
          </a:xfrm>
          <a:custGeom>
            <a:avLst/>
            <a:gdLst/>
            <a:ahLst/>
            <a:cxnLst/>
            <a:rect l="l" t="t" r="r" b="b"/>
            <a:pathLst>
              <a:path w="173990" h="6350">
                <a:moveTo>
                  <a:pt x="173476" y="6156"/>
                </a:moveTo>
                <a:lnTo>
                  <a:pt x="0" y="0"/>
                </a:lnTo>
              </a:path>
            </a:pathLst>
          </a:custGeom>
          <a:ln w="10792">
            <a:solidFill>
              <a:srgbClr val="000000"/>
            </a:solidFill>
          </a:ln>
        </p:spPr>
        <p:txBody>
          <a:bodyPr wrap="square" lIns="0" tIns="0" rIns="0" bIns="0" rtlCol="0"/>
          <a:lstStyle/>
          <a:p>
            <a:endParaRPr sz="1227"/>
          </a:p>
        </p:txBody>
      </p:sp>
      <p:sp>
        <p:nvSpPr>
          <p:cNvPr id="562" name="object 562"/>
          <p:cNvSpPr/>
          <p:nvPr/>
        </p:nvSpPr>
        <p:spPr>
          <a:xfrm>
            <a:off x="7656579" y="5234867"/>
            <a:ext cx="39831" cy="1299"/>
          </a:xfrm>
          <a:custGeom>
            <a:avLst/>
            <a:gdLst/>
            <a:ahLst/>
            <a:cxnLst/>
            <a:rect l="l" t="t" r="r" b="b"/>
            <a:pathLst>
              <a:path w="58420" h="1904">
                <a:moveTo>
                  <a:pt x="-5396" y="761"/>
                </a:moveTo>
                <a:lnTo>
                  <a:pt x="63201" y="761"/>
                </a:lnTo>
              </a:path>
            </a:pathLst>
          </a:custGeom>
          <a:ln w="12316">
            <a:solidFill>
              <a:srgbClr val="000000"/>
            </a:solidFill>
          </a:ln>
        </p:spPr>
        <p:txBody>
          <a:bodyPr wrap="square" lIns="0" tIns="0" rIns="0" bIns="0" rtlCol="0"/>
          <a:lstStyle/>
          <a:p>
            <a:endParaRPr sz="1227"/>
          </a:p>
        </p:txBody>
      </p:sp>
      <p:sp>
        <p:nvSpPr>
          <p:cNvPr id="563" name="object 563"/>
          <p:cNvSpPr/>
          <p:nvPr/>
        </p:nvSpPr>
        <p:spPr>
          <a:xfrm>
            <a:off x="7578253" y="5232238"/>
            <a:ext cx="39831" cy="1299"/>
          </a:xfrm>
          <a:custGeom>
            <a:avLst/>
            <a:gdLst/>
            <a:ahLst/>
            <a:cxnLst/>
            <a:rect l="l" t="t" r="r" b="b"/>
            <a:pathLst>
              <a:path w="58420" h="1904">
                <a:moveTo>
                  <a:pt x="-5396" y="761"/>
                </a:moveTo>
                <a:lnTo>
                  <a:pt x="63217" y="761"/>
                </a:lnTo>
              </a:path>
            </a:pathLst>
          </a:custGeom>
          <a:ln w="12316">
            <a:solidFill>
              <a:srgbClr val="000000"/>
            </a:solidFill>
          </a:ln>
        </p:spPr>
        <p:txBody>
          <a:bodyPr wrap="square" lIns="0" tIns="0" rIns="0" bIns="0" rtlCol="0"/>
          <a:lstStyle/>
          <a:p>
            <a:endParaRPr sz="1227"/>
          </a:p>
        </p:txBody>
      </p:sp>
      <p:sp>
        <p:nvSpPr>
          <p:cNvPr id="564" name="object 564"/>
          <p:cNvSpPr/>
          <p:nvPr/>
        </p:nvSpPr>
        <p:spPr>
          <a:xfrm>
            <a:off x="8572746" y="5505031"/>
            <a:ext cx="39831" cy="1732"/>
          </a:xfrm>
          <a:custGeom>
            <a:avLst/>
            <a:gdLst/>
            <a:ahLst/>
            <a:cxnLst/>
            <a:rect l="l" t="t" r="r" b="b"/>
            <a:pathLst>
              <a:path w="58420" h="2540">
                <a:moveTo>
                  <a:pt x="-5396" y="1165"/>
                </a:moveTo>
                <a:lnTo>
                  <a:pt x="63232" y="1165"/>
                </a:lnTo>
              </a:path>
            </a:pathLst>
          </a:custGeom>
          <a:ln w="13124">
            <a:solidFill>
              <a:srgbClr val="000000"/>
            </a:solidFill>
          </a:ln>
        </p:spPr>
        <p:txBody>
          <a:bodyPr wrap="square" lIns="0" tIns="0" rIns="0" bIns="0" rtlCol="0"/>
          <a:lstStyle/>
          <a:p>
            <a:endParaRPr sz="1227"/>
          </a:p>
        </p:txBody>
      </p:sp>
      <p:sp>
        <p:nvSpPr>
          <p:cNvPr id="565" name="object 565"/>
          <p:cNvSpPr/>
          <p:nvPr/>
        </p:nvSpPr>
        <p:spPr>
          <a:xfrm>
            <a:off x="8493910" y="5502932"/>
            <a:ext cx="39831" cy="1299"/>
          </a:xfrm>
          <a:custGeom>
            <a:avLst/>
            <a:gdLst/>
            <a:ahLst/>
            <a:cxnLst/>
            <a:rect l="l" t="t" r="r" b="b"/>
            <a:pathLst>
              <a:path w="58420" h="1904">
                <a:moveTo>
                  <a:pt x="-5396" y="777"/>
                </a:moveTo>
                <a:lnTo>
                  <a:pt x="63217" y="777"/>
                </a:lnTo>
              </a:path>
            </a:pathLst>
          </a:custGeom>
          <a:ln w="12347">
            <a:solidFill>
              <a:srgbClr val="000000"/>
            </a:solidFill>
          </a:ln>
        </p:spPr>
        <p:txBody>
          <a:bodyPr wrap="square" lIns="0" tIns="0" rIns="0" bIns="0" rtlCol="0"/>
          <a:lstStyle/>
          <a:p>
            <a:endParaRPr sz="1227"/>
          </a:p>
        </p:txBody>
      </p:sp>
      <p:sp>
        <p:nvSpPr>
          <p:cNvPr id="566" name="object 566"/>
          <p:cNvSpPr/>
          <p:nvPr/>
        </p:nvSpPr>
        <p:spPr>
          <a:xfrm>
            <a:off x="8336217" y="5497674"/>
            <a:ext cx="118630" cy="3897"/>
          </a:xfrm>
          <a:custGeom>
            <a:avLst/>
            <a:gdLst/>
            <a:ahLst/>
            <a:cxnLst/>
            <a:rect l="l" t="t" r="r" b="b"/>
            <a:pathLst>
              <a:path w="173990" h="5715">
                <a:moveTo>
                  <a:pt x="173461" y="5394"/>
                </a:moveTo>
                <a:lnTo>
                  <a:pt x="0" y="0"/>
                </a:lnTo>
              </a:path>
            </a:pathLst>
          </a:custGeom>
          <a:ln w="10792">
            <a:solidFill>
              <a:srgbClr val="000000"/>
            </a:solidFill>
          </a:ln>
        </p:spPr>
        <p:txBody>
          <a:bodyPr wrap="square" lIns="0" tIns="0" rIns="0" bIns="0" rtlCol="0"/>
          <a:lstStyle/>
          <a:p>
            <a:endParaRPr sz="1227"/>
          </a:p>
        </p:txBody>
      </p:sp>
      <p:sp>
        <p:nvSpPr>
          <p:cNvPr id="567" name="object 567"/>
          <p:cNvSpPr/>
          <p:nvPr/>
        </p:nvSpPr>
        <p:spPr>
          <a:xfrm>
            <a:off x="8257372" y="5495045"/>
            <a:ext cx="39831" cy="1732"/>
          </a:xfrm>
          <a:custGeom>
            <a:avLst/>
            <a:gdLst/>
            <a:ahLst/>
            <a:cxnLst/>
            <a:rect l="l" t="t" r="r" b="b"/>
            <a:pathLst>
              <a:path w="58420" h="2540">
                <a:moveTo>
                  <a:pt x="-5396" y="1165"/>
                </a:moveTo>
                <a:lnTo>
                  <a:pt x="63217" y="1165"/>
                </a:lnTo>
              </a:path>
            </a:pathLst>
          </a:custGeom>
          <a:ln w="13124">
            <a:solidFill>
              <a:srgbClr val="000000"/>
            </a:solidFill>
          </a:ln>
        </p:spPr>
        <p:txBody>
          <a:bodyPr wrap="square" lIns="0" tIns="0" rIns="0" bIns="0" rtlCol="0"/>
          <a:lstStyle/>
          <a:p>
            <a:endParaRPr sz="1227"/>
          </a:p>
        </p:txBody>
      </p:sp>
      <p:sp>
        <p:nvSpPr>
          <p:cNvPr id="568" name="object 568"/>
          <p:cNvSpPr/>
          <p:nvPr/>
        </p:nvSpPr>
        <p:spPr>
          <a:xfrm>
            <a:off x="8178525" y="5492946"/>
            <a:ext cx="39831" cy="1299"/>
          </a:xfrm>
          <a:custGeom>
            <a:avLst/>
            <a:gdLst/>
            <a:ahLst/>
            <a:cxnLst/>
            <a:rect l="l" t="t" r="r" b="b"/>
            <a:pathLst>
              <a:path w="58420" h="1904">
                <a:moveTo>
                  <a:pt x="-5396" y="777"/>
                </a:moveTo>
                <a:lnTo>
                  <a:pt x="63232" y="777"/>
                </a:lnTo>
              </a:path>
            </a:pathLst>
          </a:custGeom>
          <a:ln w="12347">
            <a:solidFill>
              <a:srgbClr val="000000"/>
            </a:solidFill>
          </a:ln>
        </p:spPr>
        <p:txBody>
          <a:bodyPr wrap="square" lIns="0" tIns="0" rIns="0" bIns="0" rtlCol="0"/>
          <a:lstStyle/>
          <a:p>
            <a:endParaRPr sz="1227"/>
          </a:p>
        </p:txBody>
      </p:sp>
      <p:sp>
        <p:nvSpPr>
          <p:cNvPr id="569" name="object 569"/>
          <p:cNvSpPr/>
          <p:nvPr/>
        </p:nvSpPr>
        <p:spPr>
          <a:xfrm>
            <a:off x="8020842" y="5487688"/>
            <a:ext cx="118630" cy="3897"/>
          </a:xfrm>
          <a:custGeom>
            <a:avLst/>
            <a:gdLst/>
            <a:ahLst/>
            <a:cxnLst/>
            <a:rect l="l" t="t" r="r" b="b"/>
            <a:pathLst>
              <a:path w="173990" h="5715">
                <a:moveTo>
                  <a:pt x="173446" y="5410"/>
                </a:moveTo>
                <a:lnTo>
                  <a:pt x="0" y="0"/>
                </a:lnTo>
              </a:path>
            </a:pathLst>
          </a:custGeom>
          <a:ln w="10792">
            <a:solidFill>
              <a:srgbClr val="000000"/>
            </a:solidFill>
          </a:ln>
        </p:spPr>
        <p:txBody>
          <a:bodyPr wrap="square" lIns="0" tIns="0" rIns="0" bIns="0" rtlCol="0"/>
          <a:lstStyle/>
          <a:p>
            <a:endParaRPr sz="1227"/>
          </a:p>
        </p:txBody>
      </p:sp>
      <p:sp>
        <p:nvSpPr>
          <p:cNvPr id="570" name="object 570"/>
          <p:cNvSpPr/>
          <p:nvPr/>
        </p:nvSpPr>
        <p:spPr>
          <a:xfrm>
            <a:off x="7942516" y="5485059"/>
            <a:ext cx="39831" cy="1732"/>
          </a:xfrm>
          <a:custGeom>
            <a:avLst/>
            <a:gdLst/>
            <a:ahLst/>
            <a:cxnLst/>
            <a:rect l="l" t="t" r="r" b="b"/>
            <a:pathLst>
              <a:path w="58420" h="2540">
                <a:moveTo>
                  <a:pt x="-5396" y="1158"/>
                </a:moveTo>
                <a:lnTo>
                  <a:pt x="63217" y="1158"/>
                </a:lnTo>
              </a:path>
            </a:pathLst>
          </a:custGeom>
          <a:ln w="13109">
            <a:solidFill>
              <a:srgbClr val="000000"/>
            </a:solidFill>
          </a:ln>
        </p:spPr>
        <p:txBody>
          <a:bodyPr wrap="square" lIns="0" tIns="0" rIns="0" bIns="0" rtlCol="0"/>
          <a:lstStyle/>
          <a:p>
            <a:endParaRPr sz="1227"/>
          </a:p>
        </p:txBody>
      </p:sp>
      <p:sp>
        <p:nvSpPr>
          <p:cNvPr id="571" name="object 571"/>
          <p:cNvSpPr/>
          <p:nvPr/>
        </p:nvSpPr>
        <p:spPr>
          <a:xfrm>
            <a:off x="7863681" y="5482961"/>
            <a:ext cx="39831" cy="1299"/>
          </a:xfrm>
          <a:custGeom>
            <a:avLst/>
            <a:gdLst/>
            <a:ahLst/>
            <a:cxnLst/>
            <a:rect l="l" t="t" r="r" b="b"/>
            <a:pathLst>
              <a:path w="58420" h="1904">
                <a:moveTo>
                  <a:pt x="-5396" y="769"/>
                </a:moveTo>
                <a:lnTo>
                  <a:pt x="63217" y="769"/>
                </a:lnTo>
              </a:path>
            </a:pathLst>
          </a:custGeom>
          <a:ln w="12332">
            <a:solidFill>
              <a:srgbClr val="000000"/>
            </a:solidFill>
          </a:ln>
        </p:spPr>
        <p:txBody>
          <a:bodyPr wrap="square" lIns="0" tIns="0" rIns="0" bIns="0" rtlCol="0"/>
          <a:lstStyle/>
          <a:p>
            <a:endParaRPr sz="1227"/>
          </a:p>
        </p:txBody>
      </p:sp>
      <p:sp>
        <p:nvSpPr>
          <p:cNvPr id="572" name="object 572"/>
          <p:cNvSpPr/>
          <p:nvPr/>
        </p:nvSpPr>
        <p:spPr>
          <a:xfrm>
            <a:off x="7705977" y="5477702"/>
            <a:ext cx="118630" cy="3897"/>
          </a:xfrm>
          <a:custGeom>
            <a:avLst/>
            <a:gdLst/>
            <a:ahLst/>
            <a:cxnLst/>
            <a:rect l="l" t="t" r="r" b="b"/>
            <a:pathLst>
              <a:path w="173990" h="5715">
                <a:moveTo>
                  <a:pt x="173461" y="5410"/>
                </a:moveTo>
                <a:lnTo>
                  <a:pt x="0" y="0"/>
                </a:lnTo>
              </a:path>
            </a:pathLst>
          </a:custGeom>
          <a:ln w="10792">
            <a:solidFill>
              <a:srgbClr val="000000"/>
            </a:solidFill>
          </a:ln>
        </p:spPr>
        <p:txBody>
          <a:bodyPr wrap="square" lIns="0" tIns="0" rIns="0" bIns="0" rtlCol="0"/>
          <a:lstStyle/>
          <a:p>
            <a:endParaRPr sz="1227"/>
          </a:p>
        </p:txBody>
      </p:sp>
      <p:sp>
        <p:nvSpPr>
          <p:cNvPr id="573" name="object 573"/>
          <p:cNvSpPr/>
          <p:nvPr/>
        </p:nvSpPr>
        <p:spPr>
          <a:xfrm>
            <a:off x="7627132" y="5475074"/>
            <a:ext cx="39831" cy="1732"/>
          </a:xfrm>
          <a:custGeom>
            <a:avLst/>
            <a:gdLst/>
            <a:ahLst/>
            <a:cxnLst/>
            <a:rect l="l" t="t" r="r" b="b"/>
            <a:pathLst>
              <a:path w="58420" h="2540">
                <a:moveTo>
                  <a:pt x="-5396" y="1165"/>
                </a:moveTo>
                <a:lnTo>
                  <a:pt x="63232" y="1165"/>
                </a:lnTo>
              </a:path>
            </a:pathLst>
          </a:custGeom>
          <a:ln w="13124">
            <a:solidFill>
              <a:srgbClr val="000000"/>
            </a:solidFill>
          </a:ln>
        </p:spPr>
        <p:txBody>
          <a:bodyPr wrap="square" lIns="0" tIns="0" rIns="0" bIns="0" rtlCol="0"/>
          <a:lstStyle/>
          <a:p>
            <a:endParaRPr sz="1227"/>
          </a:p>
        </p:txBody>
      </p:sp>
      <p:sp>
        <p:nvSpPr>
          <p:cNvPr id="574" name="object 574"/>
          <p:cNvSpPr/>
          <p:nvPr/>
        </p:nvSpPr>
        <p:spPr>
          <a:xfrm>
            <a:off x="7548296" y="5472964"/>
            <a:ext cx="39831" cy="1299"/>
          </a:xfrm>
          <a:custGeom>
            <a:avLst/>
            <a:gdLst/>
            <a:ahLst/>
            <a:cxnLst/>
            <a:rect l="l" t="t" r="r" b="b"/>
            <a:pathLst>
              <a:path w="58420" h="1904">
                <a:moveTo>
                  <a:pt x="-5396" y="777"/>
                </a:moveTo>
                <a:lnTo>
                  <a:pt x="63201" y="777"/>
                </a:lnTo>
              </a:path>
            </a:pathLst>
          </a:custGeom>
          <a:ln w="12347">
            <a:solidFill>
              <a:srgbClr val="000000"/>
            </a:solidFill>
          </a:ln>
        </p:spPr>
        <p:txBody>
          <a:bodyPr wrap="square" lIns="0" tIns="0" rIns="0" bIns="0" rtlCol="0"/>
          <a:lstStyle/>
          <a:p>
            <a:endParaRPr sz="1227"/>
          </a:p>
        </p:txBody>
      </p:sp>
      <p:sp>
        <p:nvSpPr>
          <p:cNvPr id="575" name="object 575"/>
          <p:cNvSpPr/>
          <p:nvPr/>
        </p:nvSpPr>
        <p:spPr>
          <a:xfrm>
            <a:off x="7386130" y="2753342"/>
            <a:ext cx="0" cy="848158"/>
          </a:xfrm>
          <a:custGeom>
            <a:avLst/>
            <a:gdLst/>
            <a:ahLst/>
            <a:cxnLst/>
            <a:rect l="l" t="t" r="r" b="b"/>
            <a:pathLst>
              <a:path h="1243964">
                <a:moveTo>
                  <a:pt x="0" y="0"/>
                </a:moveTo>
                <a:lnTo>
                  <a:pt x="0" y="1243516"/>
                </a:lnTo>
              </a:path>
            </a:pathLst>
          </a:custGeom>
          <a:ln w="3175">
            <a:solidFill>
              <a:srgbClr val="000000"/>
            </a:solidFill>
            <a:prstDash val="sysDash"/>
          </a:ln>
        </p:spPr>
        <p:txBody>
          <a:bodyPr wrap="square" lIns="0" tIns="0" rIns="0" bIns="0" rtlCol="0"/>
          <a:lstStyle/>
          <a:p>
            <a:endParaRPr sz="1227"/>
          </a:p>
        </p:txBody>
      </p:sp>
      <p:sp>
        <p:nvSpPr>
          <p:cNvPr id="576" name="object 576"/>
          <p:cNvSpPr/>
          <p:nvPr/>
        </p:nvSpPr>
        <p:spPr>
          <a:xfrm>
            <a:off x="8171178" y="1727821"/>
            <a:ext cx="0" cy="394422"/>
          </a:xfrm>
          <a:custGeom>
            <a:avLst/>
            <a:gdLst/>
            <a:ahLst/>
            <a:cxnLst/>
            <a:rect l="l" t="t" r="r" b="b"/>
            <a:pathLst>
              <a:path h="578485">
                <a:moveTo>
                  <a:pt x="0" y="578190"/>
                </a:moveTo>
                <a:lnTo>
                  <a:pt x="0" y="520369"/>
                </a:lnTo>
              </a:path>
              <a:path h="578485">
                <a:moveTo>
                  <a:pt x="0" y="491093"/>
                </a:moveTo>
                <a:lnTo>
                  <a:pt x="0" y="434035"/>
                </a:lnTo>
              </a:path>
              <a:path h="578485">
                <a:moveTo>
                  <a:pt x="0" y="404743"/>
                </a:moveTo>
                <a:lnTo>
                  <a:pt x="0" y="346923"/>
                </a:lnTo>
              </a:path>
              <a:path h="578485">
                <a:moveTo>
                  <a:pt x="0" y="318409"/>
                </a:moveTo>
                <a:lnTo>
                  <a:pt x="0" y="260573"/>
                </a:lnTo>
              </a:path>
              <a:path h="578485">
                <a:moveTo>
                  <a:pt x="0" y="231282"/>
                </a:moveTo>
                <a:lnTo>
                  <a:pt x="0" y="173461"/>
                </a:lnTo>
              </a:path>
              <a:path h="578485">
                <a:moveTo>
                  <a:pt x="0" y="144947"/>
                </a:moveTo>
                <a:lnTo>
                  <a:pt x="0" y="87111"/>
                </a:lnTo>
              </a:path>
              <a:path h="578485">
                <a:moveTo>
                  <a:pt x="0" y="57835"/>
                </a:moveTo>
                <a:lnTo>
                  <a:pt x="0" y="0"/>
                </a:lnTo>
              </a:path>
            </a:pathLst>
          </a:custGeom>
          <a:ln w="3175">
            <a:solidFill>
              <a:srgbClr val="000000"/>
            </a:solidFill>
          </a:ln>
        </p:spPr>
        <p:txBody>
          <a:bodyPr wrap="square" lIns="0" tIns="0" rIns="0" bIns="0" rtlCol="0"/>
          <a:lstStyle/>
          <a:p>
            <a:endParaRPr sz="1227"/>
          </a:p>
        </p:txBody>
      </p:sp>
      <p:sp>
        <p:nvSpPr>
          <p:cNvPr id="577" name="object 577"/>
          <p:cNvSpPr/>
          <p:nvPr/>
        </p:nvSpPr>
        <p:spPr>
          <a:xfrm>
            <a:off x="7337505" y="5023038"/>
            <a:ext cx="866" cy="118630"/>
          </a:xfrm>
          <a:custGeom>
            <a:avLst/>
            <a:gdLst/>
            <a:ahLst/>
            <a:cxnLst/>
            <a:rect l="l" t="t" r="r" b="b"/>
            <a:pathLst>
              <a:path w="1270" h="173990">
                <a:moveTo>
                  <a:pt x="777" y="173446"/>
                </a:moveTo>
                <a:lnTo>
                  <a:pt x="0" y="0"/>
                </a:lnTo>
              </a:path>
            </a:pathLst>
          </a:custGeom>
          <a:ln w="10792">
            <a:solidFill>
              <a:srgbClr val="000000"/>
            </a:solidFill>
          </a:ln>
        </p:spPr>
        <p:txBody>
          <a:bodyPr wrap="square" lIns="0" tIns="0" rIns="0" bIns="0" rtlCol="0"/>
          <a:lstStyle/>
          <a:p>
            <a:endParaRPr sz="1227"/>
          </a:p>
        </p:txBody>
      </p:sp>
      <p:sp>
        <p:nvSpPr>
          <p:cNvPr id="578" name="object 578"/>
          <p:cNvSpPr/>
          <p:nvPr/>
        </p:nvSpPr>
        <p:spPr>
          <a:xfrm>
            <a:off x="7337505" y="4944181"/>
            <a:ext cx="0" cy="39831"/>
          </a:xfrm>
          <a:custGeom>
            <a:avLst/>
            <a:gdLst/>
            <a:ahLst/>
            <a:cxnLst/>
            <a:rect l="l" t="t" r="r" b="b"/>
            <a:pathLst>
              <a:path h="58420">
                <a:moveTo>
                  <a:pt x="0" y="57835"/>
                </a:moveTo>
                <a:lnTo>
                  <a:pt x="0" y="0"/>
                </a:lnTo>
              </a:path>
            </a:pathLst>
          </a:custGeom>
          <a:ln w="10792">
            <a:solidFill>
              <a:srgbClr val="000000"/>
            </a:solidFill>
          </a:ln>
        </p:spPr>
        <p:txBody>
          <a:bodyPr wrap="square" lIns="0" tIns="0" rIns="0" bIns="0" rtlCol="0"/>
          <a:lstStyle/>
          <a:p>
            <a:endParaRPr sz="1227"/>
          </a:p>
        </p:txBody>
      </p:sp>
      <p:sp>
        <p:nvSpPr>
          <p:cNvPr id="579" name="object 579"/>
          <p:cNvSpPr/>
          <p:nvPr/>
        </p:nvSpPr>
        <p:spPr>
          <a:xfrm>
            <a:off x="7337505" y="4865346"/>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80" name="object 580"/>
          <p:cNvSpPr/>
          <p:nvPr/>
        </p:nvSpPr>
        <p:spPr>
          <a:xfrm>
            <a:off x="7337505" y="4707653"/>
            <a:ext cx="0" cy="118630"/>
          </a:xfrm>
          <a:custGeom>
            <a:avLst/>
            <a:gdLst/>
            <a:ahLst/>
            <a:cxnLst/>
            <a:rect l="l" t="t" r="r" b="b"/>
            <a:pathLst>
              <a:path h="173990">
                <a:moveTo>
                  <a:pt x="0" y="173461"/>
                </a:moveTo>
                <a:lnTo>
                  <a:pt x="0" y="0"/>
                </a:lnTo>
              </a:path>
            </a:pathLst>
          </a:custGeom>
          <a:ln w="10792">
            <a:solidFill>
              <a:srgbClr val="000000"/>
            </a:solidFill>
          </a:ln>
        </p:spPr>
        <p:txBody>
          <a:bodyPr wrap="square" lIns="0" tIns="0" rIns="0" bIns="0" rtlCol="0"/>
          <a:lstStyle/>
          <a:p>
            <a:endParaRPr sz="1227"/>
          </a:p>
        </p:txBody>
      </p:sp>
      <p:sp>
        <p:nvSpPr>
          <p:cNvPr id="581" name="object 581"/>
          <p:cNvSpPr/>
          <p:nvPr/>
        </p:nvSpPr>
        <p:spPr>
          <a:xfrm>
            <a:off x="7337505" y="4628807"/>
            <a:ext cx="0" cy="39831"/>
          </a:xfrm>
          <a:custGeom>
            <a:avLst/>
            <a:gdLst/>
            <a:ahLst/>
            <a:cxnLst/>
            <a:rect l="l" t="t" r="r" b="b"/>
            <a:pathLst>
              <a:path h="58420">
                <a:moveTo>
                  <a:pt x="0" y="57805"/>
                </a:moveTo>
                <a:lnTo>
                  <a:pt x="0" y="0"/>
                </a:lnTo>
              </a:path>
            </a:pathLst>
          </a:custGeom>
          <a:ln w="10792">
            <a:solidFill>
              <a:srgbClr val="000000"/>
            </a:solidFill>
          </a:ln>
        </p:spPr>
        <p:txBody>
          <a:bodyPr wrap="square" lIns="0" tIns="0" rIns="0" bIns="0" rtlCol="0"/>
          <a:lstStyle/>
          <a:p>
            <a:endParaRPr sz="1227"/>
          </a:p>
        </p:txBody>
      </p:sp>
      <p:sp>
        <p:nvSpPr>
          <p:cNvPr id="582" name="object 582"/>
          <p:cNvSpPr/>
          <p:nvPr/>
        </p:nvSpPr>
        <p:spPr>
          <a:xfrm>
            <a:off x="7337505" y="4549961"/>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83" name="object 583"/>
          <p:cNvSpPr/>
          <p:nvPr/>
        </p:nvSpPr>
        <p:spPr>
          <a:xfrm>
            <a:off x="7337505" y="4392278"/>
            <a:ext cx="0" cy="118630"/>
          </a:xfrm>
          <a:custGeom>
            <a:avLst/>
            <a:gdLst/>
            <a:ahLst/>
            <a:cxnLst/>
            <a:rect l="l" t="t" r="r" b="b"/>
            <a:pathLst>
              <a:path h="173990">
                <a:moveTo>
                  <a:pt x="0" y="173446"/>
                </a:moveTo>
                <a:lnTo>
                  <a:pt x="0" y="0"/>
                </a:lnTo>
              </a:path>
            </a:pathLst>
          </a:custGeom>
          <a:ln w="10792">
            <a:solidFill>
              <a:srgbClr val="000000"/>
            </a:solidFill>
          </a:ln>
        </p:spPr>
        <p:txBody>
          <a:bodyPr wrap="square" lIns="0" tIns="0" rIns="0" bIns="0" rtlCol="0"/>
          <a:lstStyle/>
          <a:p>
            <a:endParaRPr sz="1227"/>
          </a:p>
        </p:txBody>
      </p:sp>
      <p:sp>
        <p:nvSpPr>
          <p:cNvPr id="584" name="object 584"/>
          <p:cNvSpPr/>
          <p:nvPr/>
        </p:nvSpPr>
        <p:spPr>
          <a:xfrm>
            <a:off x="7337505" y="4234576"/>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85" name="object 585"/>
          <p:cNvSpPr/>
          <p:nvPr/>
        </p:nvSpPr>
        <p:spPr>
          <a:xfrm>
            <a:off x="7336985" y="4076893"/>
            <a:ext cx="0" cy="118630"/>
          </a:xfrm>
          <a:custGeom>
            <a:avLst/>
            <a:gdLst/>
            <a:ahLst/>
            <a:cxnLst/>
            <a:rect l="l" t="t" r="r" b="b"/>
            <a:pathLst>
              <a:path h="173989">
                <a:moveTo>
                  <a:pt x="0" y="173446"/>
                </a:moveTo>
                <a:lnTo>
                  <a:pt x="0" y="0"/>
                </a:lnTo>
              </a:path>
            </a:pathLst>
          </a:custGeom>
          <a:ln w="10792">
            <a:solidFill>
              <a:srgbClr val="000000"/>
            </a:solidFill>
          </a:ln>
        </p:spPr>
        <p:txBody>
          <a:bodyPr wrap="square" lIns="0" tIns="0" rIns="0" bIns="0" rtlCol="0"/>
          <a:lstStyle/>
          <a:p>
            <a:endParaRPr sz="1227"/>
          </a:p>
        </p:txBody>
      </p:sp>
      <p:sp>
        <p:nvSpPr>
          <p:cNvPr id="586" name="object 586"/>
          <p:cNvSpPr/>
          <p:nvPr/>
        </p:nvSpPr>
        <p:spPr>
          <a:xfrm>
            <a:off x="7336985" y="3998037"/>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87" name="object 587"/>
          <p:cNvSpPr/>
          <p:nvPr/>
        </p:nvSpPr>
        <p:spPr>
          <a:xfrm>
            <a:off x="7336985" y="3919201"/>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88" name="object 588"/>
          <p:cNvSpPr/>
          <p:nvPr/>
        </p:nvSpPr>
        <p:spPr>
          <a:xfrm>
            <a:off x="7336985" y="3761508"/>
            <a:ext cx="0" cy="118630"/>
          </a:xfrm>
          <a:custGeom>
            <a:avLst/>
            <a:gdLst/>
            <a:ahLst/>
            <a:cxnLst/>
            <a:rect l="l" t="t" r="r" b="b"/>
            <a:pathLst>
              <a:path h="173989">
                <a:moveTo>
                  <a:pt x="0" y="173461"/>
                </a:moveTo>
                <a:lnTo>
                  <a:pt x="0" y="0"/>
                </a:lnTo>
              </a:path>
            </a:pathLst>
          </a:custGeom>
          <a:ln w="10792">
            <a:solidFill>
              <a:srgbClr val="000000"/>
            </a:solidFill>
          </a:ln>
        </p:spPr>
        <p:txBody>
          <a:bodyPr wrap="square" lIns="0" tIns="0" rIns="0" bIns="0" rtlCol="0"/>
          <a:lstStyle/>
          <a:p>
            <a:endParaRPr sz="1227"/>
          </a:p>
        </p:txBody>
      </p:sp>
      <p:sp>
        <p:nvSpPr>
          <p:cNvPr id="589" name="object 589"/>
          <p:cNvSpPr/>
          <p:nvPr/>
        </p:nvSpPr>
        <p:spPr>
          <a:xfrm>
            <a:off x="7336985" y="3683193"/>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90" name="object 590"/>
          <p:cNvSpPr/>
          <p:nvPr/>
        </p:nvSpPr>
        <p:spPr>
          <a:xfrm>
            <a:off x="7336985" y="3604336"/>
            <a:ext cx="0" cy="39831"/>
          </a:xfrm>
          <a:custGeom>
            <a:avLst/>
            <a:gdLst/>
            <a:ahLst/>
            <a:cxnLst/>
            <a:rect l="l" t="t" r="r" b="b"/>
            <a:pathLst>
              <a:path h="58420">
                <a:moveTo>
                  <a:pt x="0" y="57835"/>
                </a:moveTo>
                <a:lnTo>
                  <a:pt x="0" y="0"/>
                </a:lnTo>
              </a:path>
            </a:pathLst>
          </a:custGeom>
          <a:ln w="10792">
            <a:solidFill>
              <a:srgbClr val="000000"/>
            </a:solidFill>
          </a:ln>
        </p:spPr>
        <p:txBody>
          <a:bodyPr wrap="square" lIns="0" tIns="0" rIns="0" bIns="0" rtlCol="0"/>
          <a:lstStyle/>
          <a:p>
            <a:endParaRPr sz="1227"/>
          </a:p>
        </p:txBody>
      </p:sp>
      <p:sp>
        <p:nvSpPr>
          <p:cNvPr id="591" name="object 591"/>
          <p:cNvSpPr/>
          <p:nvPr/>
        </p:nvSpPr>
        <p:spPr>
          <a:xfrm>
            <a:off x="7336985" y="3446653"/>
            <a:ext cx="0" cy="118630"/>
          </a:xfrm>
          <a:custGeom>
            <a:avLst/>
            <a:gdLst/>
            <a:ahLst/>
            <a:cxnLst/>
            <a:rect l="l" t="t" r="r" b="b"/>
            <a:pathLst>
              <a:path h="173989">
                <a:moveTo>
                  <a:pt x="0" y="173461"/>
                </a:moveTo>
                <a:lnTo>
                  <a:pt x="0" y="0"/>
                </a:lnTo>
              </a:path>
            </a:pathLst>
          </a:custGeom>
          <a:ln w="10792">
            <a:solidFill>
              <a:srgbClr val="000000"/>
            </a:solidFill>
          </a:ln>
        </p:spPr>
        <p:txBody>
          <a:bodyPr wrap="square" lIns="0" tIns="0" rIns="0" bIns="0" rtlCol="0"/>
          <a:lstStyle/>
          <a:p>
            <a:endParaRPr sz="1227"/>
          </a:p>
        </p:txBody>
      </p:sp>
      <p:sp>
        <p:nvSpPr>
          <p:cNvPr id="592" name="object 592"/>
          <p:cNvSpPr/>
          <p:nvPr/>
        </p:nvSpPr>
        <p:spPr>
          <a:xfrm>
            <a:off x="7336985" y="3367808"/>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93" name="object 593"/>
          <p:cNvSpPr/>
          <p:nvPr/>
        </p:nvSpPr>
        <p:spPr>
          <a:xfrm>
            <a:off x="7336456" y="3288962"/>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94" name="object 594"/>
          <p:cNvSpPr/>
          <p:nvPr/>
        </p:nvSpPr>
        <p:spPr>
          <a:xfrm>
            <a:off x="7336456" y="3131259"/>
            <a:ext cx="0" cy="118630"/>
          </a:xfrm>
          <a:custGeom>
            <a:avLst/>
            <a:gdLst/>
            <a:ahLst/>
            <a:cxnLst/>
            <a:rect l="l" t="t" r="r" b="b"/>
            <a:pathLst>
              <a:path h="173989">
                <a:moveTo>
                  <a:pt x="0" y="173476"/>
                </a:moveTo>
                <a:lnTo>
                  <a:pt x="0" y="0"/>
                </a:lnTo>
              </a:path>
            </a:pathLst>
          </a:custGeom>
          <a:ln w="10792">
            <a:solidFill>
              <a:srgbClr val="000000"/>
            </a:solidFill>
          </a:ln>
        </p:spPr>
        <p:txBody>
          <a:bodyPr wrap="square" lIns="0" tIns="0" rIns="0" bIns="0" rtlCol="0"/>
          <a:lstStyle/>
          <a:p>
            <a:endParaRPr sz="1227"/>
          </a:p>
        </p:txBody>
      </p:sp>
      <p:sp>
        <p:nvSpPr>
          <p:cNvPr id="595" name="object 595"/>
          <p:cNvSpPr/>
          <p:nvPr/>
        </p:nvSpPr>
        <p:spPr>
          <a:xfrm>
            <a:off x="7336456" y="3052423"/>
            <a:ext cx="0" cy="39831"/>
          </a:xfrm>
          <a:custGeom>
            <a:avLst/>
            <a:gdLst/>
            <a:ahLst/>
            <a:cxnLst/>
            <a:rect l="l" t="t" r="r" b="b"/>
            <a:pathLst>
              <a:path h="58420">
                <a:moveTo>
                  <a:pt x="0" y="57835"/>
                </a:moveTo>
                <a:lnTo>
                  <a:pt x="0" y="0"/>
                </a:lnTo>
              </a:path>
            </a:pathLst>
          </a:custGeom>
          <a:ln w="10792">
            <a:solidFill>
              <a:srgbClr val="000000"/>
            </a:solidFill>
          </a:ln>
        </p:spPr>
        <p:txBody>
          <a:bodyPr wrap="square" lIns="0" tIns="0" rIns="0" bIns="0" rtlCol="0"/>
          <a:lstStyle/>
          <a:p>
            <a:endParaRPr sz="1227"/>
          </a:p>
        </p:txBody>
      </p:sp>
      <p:sp>
        <p:nvSpPr>
          <p:cNvPr id="596" name="object 596"/>
          <p:cNvSpPr/>
          <p:nvPr/>
        </p:nvSpPr>
        <p:spPr>
          <a:xfrm>
            <a:off x="7336456" y="2973577"/>
            <a:ext cx="0" cy="39831"/>
          </a:xfrm>
          <a:custGeom>
            <a:avLst/>
            <a:gdLst/>
            <a:ahLst/>
            <a:cxnLst/>
            <a:rect l="l" t="t" r="r" b="b"/>
            <a:pathLst>
              <a:path h="58420">
                <a:moveTo>
                  <a:pt x="0" y="57820"/>
                </a:moveTo>
                <a:lnTo>
                  <a:pt x="0" y="0"/>
                </a:lnTo>
              </a:path>
            </a:pathLst>
          </a:custGeom>
          <a:ln w="10792">
            <a:solidFill>
              <a:srgbClr val="000000"/>
            </a:solidFill>
          </a:ln>
        </p:spPr>
        <p:txBody>
          <a:bodyPr wrap="square" lIns="0" tIns="0" rIns="0" bIns="0" rtlCol="0"/>
          <a:lstStyle/>
          <a:p>
            <a:endParaRPr sz="1227"/>
          </a:p>
        </p:txBody>
      </p:sp>
      <p:sp>
        <p:nvSpPr>
          <p:cNvPr id="597" name="object 597"/>
          <p:cNvSpPr/>
          <p:nvPr/>
        </p:nvSpPr>
        <p:spPr>
          <a:xfrm>
            <a:off x="7336456" y="2815894"/>
            <a:ext cx="0" cy="118630"/>
          </a:xfrm>
          <a:custGeom>
            <a:avLst/>
            <a:gdLst/>
            <a:ahLst/>
            <a:cxnLst/>
            <a:rect l="l" t="t" r="r" b="b"/>
            <a:pathLst>
              <a:path h="173989">
                <a:moveTo>
                  <a:pt x="0" y="173446"/>
                </a:moveTo>
                <a:lnTo>
                  <a:pt x="0" y="0"/>
                </a:lnTo>
              </a:path>
            </a:pathLst>
          </a:custGeom>
          <a:ln w="10792">
            <a:solidFill>
              <a:srgbClr val="000000"/>
            </a:solidFill>
          </a:ln>
        </p:spPr>
        <p:txBody>
          <a:bodyPr wrap="square" lIns="0" tIns="0" rIns="0" bIns="0" rtlCol="0"/>
          <a:lstStyle/>
          <a:p>
            <a:endParaRPr sz="1227"/>
          </a:p>
        </p:txBody>
      </p:sp>
      <p:sp>
        <p:nvSpPr>
          <p:cNvPr id="598" name="object 598"/>
          <p:cNvSpPr/>
          <p:nvPr/>
        </p:nvSpPr>
        <p:spPr>
          <a:xfrm>
            <a:off x="7336456" y="2737038"/>
            <a:ext cx="0" cy="39831"/>
          </a:xfrm>
          <a:custGeom>
            <a:avLst/>
            <a:gdLst/>
            <a:ahLst/>
            <a:cxnLst/>
            <a:rect l="l" t="t" r="r" b="b"/>
            <a:pathLst>
              <a:path h="58420">
                <a:moveTo>
                  <a:pt x="0" y="57835"/>
                </a:moveTo>
                <a:lnTo>
                  <a:pt x="0" y="0"/>
                </a:lnTo>
              </a:path>
            </a:pathLst>
          </a:custGeom>
          <a:ln w="10792">
            <a:solidFill>
              <a:srgbClr val="000000"/>
            </a:solidFill>
          </a:ln>
        </p:spPr>
        <p:txBody>
          <a:bodyPr wrap="square" lIns="0" tIns="0" rIns="0" bIns="0" rtlCol="0"/>
          <a:lstStyle/>
          <a:p>
            <a:endParaRPr sz="1227"/>
          </a:p>
        </p:txBody>
      </p:sp>
      <p:sp>
        <p:nvSpPr>
          <p:cNvPr id="599" name="object 599"/>
          <p:cNvSpPr/>
          <p:nvPr/>
        </p:nvSpPr>
        <p:spPr>
          <a:xfrm>
            <a:off x="7336456" y="2658202"/>
            <a:ext cx="0" cy="39831"/>
          </a:xfrm>
          <a:custGeom>
            <a:avLst/>
            <a:gdLst/>
            <a:ahLst/>
            <a:cxnLst/>
            <a:rect l="l" t="t" r="r" b="b"/>
            <a:pathLst>
              <a:path h="58420">
                <a:moveTo>
                  <a:pt x="0" y="57805"/>
                </a:moveTo>
                <a:lnTo>
                  <a:pt x="0" y="0"/>
                </a:lnTo>
              </a:path>
            </a:pathLst>
          </a:custGeom>
          <a:ln w="10792">
            <a:solidFill>
              <a:srgbClr val="000000"/>
            </a:solidFill>
          </a:ln>
        </p:spPr>
        <p:txBody>
          <a:bodyPr wrap="square" lIns="0" tIns="0" rIns="0" bIns="0" rtlCol="0"/>
          <a:lstStyle/>
          <a:p>
            <a:endParaRPr sz="1227"/>
          </a:p>
        </p:txBody>
      </p:sp>
      <p:sp>
        <p:nvSpPr>
          <p:cNvPr id="600" name="object 600"/>
          <p:cNvSpPr/>
          <p:nvPr/>
        </p:nvSpPr>
        <p:spPr>
          <a:xfrm>
            <a:off x="8605342" y="4392798"/>
            <a:ext cx="0" cy="39831"/>
          </a:xfrm>
          <a:custGeom>
            <a:avLst/>
            <a:gdLst/>
            <a:ahLst/>
            <a:cxnLst/>
            <a:rect l="l" t="t" r="r" b="b"/>
            <a:pathLst>
              <a:path h="58420">
                <a:moveTo>
                  <a:pt x="0" y="0"/>
                </a:moveTo>
                <a:lnTo>
                  <a:pt x="0" y="57820"/>
                </a:lnTo>
              </a:path>
            </a:pathLst>
          </a:custGeom>
          <a:ln w="10792">
            <a:solidFill>
              <a:srgbClr val="000000"/>
            </a:solidFill>
          </a:ln>
        </p:spPr>
        <p:txBody>
          <a:bodyPr wrap="square" lIns="0" tIns="0" rIns="0" bIns="0" rtlCol="0"/>
          <a:lstStyle/>
          <a:p>
            <a:endParaRPr sz="1227"/>
          </a:p>
        </p:txBody>
      </p:sp>
      <p:sp>
        <p:nvSpPr>
          <p:cNvPr id="601" name="object 601"/>
          <p:cNvSpPr/>
          <p:nvPr/>
        </p:nvSpPr>
        <p:spPr>
          <a:xfrm>
            <a:off x="8605342" y="4471634"/>
            <a:ext cx="0" cy="39831"/>
          </a:xfrm>
          <a:custGeom>
            <a:avLst/>
            <a:gdLst/>
            <a:ahLst/>
            <a:cxnLst/>
            <a:rect l="l" t="t" r="r" b="b"/>
            <a:pathLst>
              <a:path h="58420">
                <a:moveTo>
                  <a:pt x="0" y="0"/>
                </a:moveTo>
                <a:lnTo>
                  <a:pt x="0" y="57835"/>
                </a:lnTo>
              </a:path>
            </a:pathLst>
          </a:custGeom>
          <a:ln w="10792">
            <a:solidFill>
              <a:srgbClr val="000000"/>
            </a:solidFill>
          </a:ln>
        </p:spPr>
        <p:txBody>
          <a:bodyPr wrap="square" lIns="0" tIns="0" rIns="0" bIns="0" rtlCol="0"/>
          <a:lstStyle/>
          <a:p>
            <a:endParaRPr sz="1227"/>
          </a:p>
        </p:txBody>
      </p:sp>
      <p:sp>
        <p:nvSpPr>
          <p:cNvPr id="602" name="object 602"/>
          <p:cNvSpPr/>
          <p:nvPr/>
        </p:nvSpPr>
        <p:spPr>
          <a:xfrm>
            <a:off x="8605342" y="4550480"/>
            <a:ext cx="0" cy="118630"/>
          </a:xfrm>
          <a:custGeom>
            <a:avLst/>
            <a:gdLst/>
            <a:ahLst/>
            <a:cxnLst/>
            <a:rect l="l" t="t" r="r" b="b"/>
            <a:pathLst>
              <a:path h="173990">
                <a:moveTo>
                  <a:pt x="0" y="0"/>
                </a:moveTo>
                <a:lnTo>
                  <a:pt x="0" y="173461"/>
                </a:lnTo>
              </a:path>
            </a:pathLst>
          </a:custGeom>
          <a:ln w="10792">
            <a:solidFill>
              <a:srgbClr val="000000"/>
            </a:solidFill>
          </a:ln>
        </p:spPr>
        <p:txBody>
          <a:bodyPr wrap="square" lIns="0" tIns="0" rIns="0" bIns="0" rtlCol="0"/>
          <a:lstStyle/>
          <a:p>
            <a:endParaRPr sz="1227"/>
          </a:p>
        </p:txBody>
      </p:sp>
      <p:sp>
        <p:nvSpPr>
          <p:cNvPr id="603" name="object 603"/>
          <p:cNvSpPr/>
          <p:nvPr/>
        </p:nvSpPr>
        <p:spPr>
          <a:xfrm>
            <a:off x="8605342" y="4708173"/>
            <a:ext cx="0" cy="39831"/>
          </a:xfrm>
          <a:custGeom>
            <a:avLst/>
            <a:gdLst/>
            <a:ahLst/>
            <a:cxnLst/>
            <a:rect l="l" t="t" r="r" b="b"/>
            <a:pathLst>
              <a:path h="58420">
                <a:moveTo>
                  <a:pt x="0" y="0"/>
                </a:moveTo>
                <a:lnTo>
                  <a:pt x="0" y="57820"/>
                </a:lnTo>
              </a:path>
            </a:pathLst>
          </a:custGeom>
          <a:ln w="10792">
            <a:solidFill>
              <a:srgbClr val="000000"/>
            </a:solidFill>
          </a:ln>
        </p:spPr>
        <p:txBody>
          <a:bodyPr wrap="square" lIns="0" tIns="0" rIns="0" bIns="0" rtlCol="0"/>
          <a:lstStyle/>
          <a:p>
            <a:endParaRPr sz="1227"/>
          </a:p>
        </p:txBody>
      </p:sp>
      <p:sp>
        <p:nvSpPr>
          <p:cNvPr id="604" name="object 604"/>
          <p:cNvSpPr/>
          <p:nvPr/>
        </p:nvSpPr>
        <p:spPr>
          <a:xfrm>
            <a:off x="8605342" y="4787019"/>
            <a:ext cx="0" cy="39831"/>
          </a:xfrm>
          <a:custGeom>
            <a:avLst/>
            <a:gdLst/>
            <a:ahLst/>
            <a:cxnLst/>
            <a:rect l="l" t="t" r="r" b="b"/>
            <a:pathLst>
              <a:path h="58420">
                <a:moveTo>
                  <a:pt x="0" y="0"/>
                </a:moveTo>
                <a:lnTo>
                  <a:pt x="0" y="57835"/>
                </a:lnTo>
              </a:path>
            </a:pathLst>
          </a:custGeom>
          <a:ln w="10792">
            <a:solidFill>
              <a:srgbClr val="000000"/>
            </a:solidFill>
          </a:ln>
        </p:spPr>
        <p:txBody>
          <a:bodyPr wrap="square" lIns="0" tIns="0" rIns="0" bIns="0" rtlCol="0"/>
          <a:lstStyle/>
          <a:p>
            <a:endParaRPr sz="1227"/>
          </a:p>
        </p:txBody>
      </p:sp>
      <p:sp>
        <p:nvSpPr>
          <p:cNvPr id="605" name="object 605"/>
          <p:cNvSpPr/>
          <p:nvPr/>
        </p:nvSpPr>
        <p:spPr>
          <a:xfrm>
            <a:off x="8605342" y="4865865"/>
            <a:ext cx="0" cy="118630"/>
          </a:xfrm>
          <a:custGeom>
            <a:avLst/>
            <a:gdLst/>
            <a:ahLst/>
            <a:cxnLst/>
            <a:rect l="l" t="t" r="r" b="b"/>
            <a:pathLst>
              <a:path h="173990">
                <a:moveTo>
                  <a:pt x="0" y="0"/>
                </a:moveTo>
                <a:lnTo>
                  <a:pt x="0" y="173461"/>
                </a:lnTo>
              </a:path>
            </a:pathLst>
          </a:custGeom>
          <a:ln w="10792">
            <a:solidFill>
              <a:srgbClr val="000000"/>
            </a:solidFill>
          </a:ln>
        </p:spPr>
        <p:txBody>
          <a:bodyPr wrap="square" lIns="0" tIns="0" rIns="0" bIns="0" rtlCol="0"/>
          <a:lstStyle/>
          <a:p>
            <a:endParaRPr sz="1227"/>
          </a:p>
        </p:txBody>
      </p:sp>
      <p:sp>
        <p:nvSpPr>
          <p:cNvPr id="606" name="object 606"/>
          <p:cNvSpPr/>
          <p:nvPr/>
        </p:nvSpPr>
        <p:spPr>
          <a:xfrm>
            <a:off x="8605342" y="5023558"/>
            <a:ext cx="0" cy="39831"/>
          </a:xfrm>
          <a:custGeom>
            <a:avLst/>
            <a:gdLst/>
            <a:ahLst/>
            <a:cxnLst/>
            <a:rect l="l" t="t" r="r" b="b"/>
            <a:pathLst>
              <a:path h="58420">
                <a:moveTo>
                  <a:pt x="0" y="0"/>
                </a:moveTo>
                <a:lnTo>
                  <a:pt x="0" y="57820"/>
                </a:lnTo>
              </a:path>
            </a:pathLst>
          </a:custGeom>
          <a:ln w="10792">
            <a:solidFill>
              <a:srgbClr val="000000"/>
            </a:solidFill>
          </a:ln>
        </p:spPr>
        <p:txBody>
          <a:bodyPr wrap="square" lIns="0" tIns="0" rIns="0" bIns="0" rtlCol="0"/>
          <a:lstStyle/>
          <a:p>
            <a:endParaRPr sz="1227"/>
          </a:p>
        </p:txBody>
      </p:sp>
      <p:sp>
        <p:nvSpPr>
          <p:cNvPr id="607" name="object 607"/>
          <p:cNvSpPr/>
          <p:nvPr/>
        </p:nvSpPr>
        <p:spPr>
          <a:xfrm>
            <a:off x="8605342" y="5102404"/>
            <a:ext cx="0" cy="39831"/>
          </a:xfrm>
          <a:custGeom>
            <a:avLst/>
            <a:gdLst/>
            <a:ahLst/>
            <a:cxnLst/>
            <a:rect l="l" t="t" r="r" b="b"/>
            <a:pathLst>
              <a:path h="58420">
                <a:moveTo>
                  <a:pt x="0" y="0"/>
                </a:moveTo>
                <a:lnTo>
                  <a:pt x="0" y="57805"/>
                </a:lnTo>
              </a:path>
            </a:pathLst>
          </a:custGeom>
          <a:ln w="10792">
            <a:solidFill>
              <a:srgbClr val="000000"/>
            </a:solidFill>
          </a:ln>
        </p:spPr>
        <p:txBody>
          <a:bodyPr wrap="square" lIns="0" tIns="0" rIns="0" bIns="0" rtlCol="0"/>
          <a:lstStyle/>
          <a:p>
            <a:endParaRPr sz="1227"/>
          </a:p>
        </p:txBody>
      </p:sp>
      <p:grpSp>
        <p:nvGrpSpPr>
          <p:cNvPr id="608" name="object 608"/>
          <p:cNvGrpSpPr/>
          <p:nvPr/>
        </p:nvGrpSpPr>
        <p:grpSpPr>
          <a:xfrm>
            <a:off x="6355615" y="1445550"/>
            <a:ext cx="3160568" cy="4029941"/>
            <a:chOff x="8153169" y="2120140"/>
            <a:chExt cx="4635500" cy="5910580"/>
          </a:xfrm>
        </p:grpSpPr>
        <p:sp>
          <p:nvSpPr>
            <p:cNvPr id="609" name="object 609"/>
            <p:cNvSpPr/>
            <p:nvPr/>
          </p:nvSpPr>
          <p:spPr>
            <a:xfrm>
              <a:off x="9370497" y="3646611"/>
              <a:ext cx="221615" cy="6985"/>
            </a:xfrm>
            <a:custGeom>
              <a:avLst/>
              <a:gdLst/>
              <a:ahLst/>
              <a:cxnLst/>
              <a:rect l="l" t="t" r="r" b="b"/>
              <a:pathLst>
                <a:path w="221615" h="6985">
                  <a:moveTo>
                    <a:pt x="221239" y="6918"/>
                  </a:moveTo>
                  <a:lnTo>
                    <a:pt x="0" y="0"/>
                  </a:lnTo>
                </a:path>
              </a:pathLst>
            </a:custGeom>
            <a:ln w="10792">
              <a:solidFill>
                <a:srgbClr val="000000"/>
              </a:solidFill>
            </a:ln>
          </p:spPr>
          <p:txBody>
            <a:bodyPr wrap="square" lIns="0" tIns="0" rIns="0" bIns="0" rtlCol="0"/>
            <a:lstStyle/>
            <a:p>
              <a:endParaRPr sz="1227"/>
            </a:p>
          </p:txBody>
        </p:sp>
        <p:sp>
          <p:nvSpPr>
            <p:cNvPr id="610" name="object 610"/>
            <p:cNvSpPr/>
            <p:nvPr/>
          </p:nvSpPr>
          <p:spPr>
            <a:xfrm>
              <a:off x="9254840" y="3642741"/>
              <a:ext cx="58419" cy="2540"/>
            </a:xfrm>
            <a:custGeom>
              <a:avLst/>
              <a:gdLst/>
              <a:ahLst/>
              <a:cxnLst/>
              <a:rect l="l" t="t" r="r" b="b"/>
              <a:pathLst>
                <a:path w="58420" h="2539">
                  <a:moveTo>
                    <a:pt x="-5396" y="1158"/>
                  </a:moveTo>
                  <a:lnTo>
                    <a:pt x="63217" y="1158"/>
                  </a:lnTo>
                </a:path>
              </a:pathLst>
            </a:custGeom>
            <a:ln w="13109">
              <a:solidFill>
                <a:srgbClr val="000000"/>
              </a:solidFill>
            </a:ln>
          </p:spPr>
          <p:txBody>
            <a:bodyPr wrap="square" lIns="0" tIns="0" rIns="0" bIns="0" rtlCol="0"/>
            <a:lstStyle/>
            <a:p>
              <a:endParaRPr sz="1227"/>
            </a:p>
          </p:txBody>
        </p:sp>
        <p:sp>
          <p:nvSpPr>
            <p:cNvPr id="611" name="object 611"/>
            <p:cNvSpPr/>
            <p:nvPr/>
          </p:nvSpPr>
          <p:spPr>
            <a:xfrm>
              <a:off x="9139976" y="3638900"/>
              <a:ext cx="58419" cy="2540"/>
            </a:xfrm>
            <a:custGeom>
              <a:avLst/>
              <a:gdLst/>
              <a:ahLst/>
              <a:cxnLst/>
              <a:rect l="l" t="t" r="r" b="b"/>
              <a:pathLst>
                <a:path w="58420" h="2539">
                  <a:moveTo>
                    <a:pt x="-5396" y="1142"/>
                  </a:moveTo>
                  <a:lnTo>
                    <a:pt x="63217" y="1142"/>
                  </a:lnTo>
                </a:path>
              </a:pathLst>
            </a:custGeom>
            <a:ln w="13078">
              <a:solidFill>
                <a:srgbClr val="000000"/>
              </a:solidFill>
            </a:ln>
          </p:spPr>
          <p:txBody>
            <a:bodyPr wrap="square" lIns="0" tIns="0" rIns="0" bIns="0" rtlCol="0"/>
            <a:lstStyle/>
            <a:p>
              <a:endParaRPr sz="1227"/>
            </a:p>
          </p:txBody>
        </p:sp>
        <p:sp>
          <p:nvSpPr>
            <p:cNvPr id="612" name="object 612"/>
            <p:cNvSpPr/>
            <p:nvPr/>
          </p:nvSpPr>
          <p:spPr>
            <a:xfrm>
              <a:off x="8908694" y="3631951"/>
              <a:ext cx="173990" cy="5715"/>
            </a:xfrm>
            <a:custGeom>
              <a:avLst/>
              <a:gdLst/>
              <a:ahLst/>
              <a:cxnLst/>
              <a:rect l="l" t="t" r="r" b="b"/>
              <a:pathLst>
                <a:path w="173990" h="5714">
                  <a:moveTo>
                    <a:pt x="173476" y="5394"/>
                  </a:moveTo>
                  <a:lnTo>
                    <a:pt x="0" y="0"/>
                  </a:lnTo>
                </a:path>
              </a:pathLst>
            </a:custGeom>
            <a:ln w="10792">
              <a:solidFill>
                <a:srgbClr val="000000"/>
              </a:solidFill>
            </a:ln>
          </p:spPr>
          <p:txBody>
            <a:bodyPr wrap="square" lIns="0" tIns="0" rIns="0" bIns="0" rtlCol="0"/>
            <a:lstStyle/>
            <a:p>
              <a:endParaRPr sz="1227"/>
            </a:p>
          </p:txBody>
        </p:sp>
        <p:sp>
          <p:nvSpPr>
            <p:cNvPr id="613" name="object 613"/>
            <p:cNvSpPr/>
            <p:nvPr/>
          </p:nvSpPr>
          <p:spPr>
            <a:xfrm>
              <a:off x="8793068" y="3628095"/>
              <a:ext cx="58419" cy="2540"/>
            </a:xfrm>
            <a:custGeom>
              <a:avLst/>
              <a:gdLst/>
              <a:ahLst/>
              <a:cxnLst/>
              <a:rect l="l" t="t" r="r" b="b"/>
              <a:pathLst>
                <a:path w="58420" h="2539">
                  <a:moveTo>
                    <a:pt x="-5396" y="1158"/>
                  </a:moveTo>
                  <a:lnTo>
                    <a:pt x="63201" y="1158"/>
                  </a:lnTo>
                </a:path>
              </a:pathLst>
            </a:custGeom>
            <a:ln w="13109">
              <a:solidFill>
                <a:srgbClr val="000000"/>
              </a:solidFill>
            </a:ln>
          </p:spPr>
          <p:txBody>
            <a:bodyPr wrap="square" lIns="0" tIns="0" rIns="0" bIns="0" rtlCol="0"/>
            <a:lstStyle/>
            <a:p>
              <a:endParaRPr sz="1227"/>
            </a:p>
          </p:txBody>
        </p:sp>
        <p:sp>
          <p:nvSpPr>
            <p:cNvPr id="614" name="object 614"/>
            <p:cNvSpPr/>
            <p:nvPr/>
          </p:nvSpPr>
          <p:spPr>
            <a:xfrm>
              <a:off x="8677412" y="3625016"/>
              <a:ext cx="58419" cy="1905"/>
            </a:xfrm>
            <a:custGeom>
              <a:avLst/>
              <a:gdLst/>
              <a:ahLst/>
              <a:cxnLst/>
              <a:rect l="l" t="t" r="r" b="b"/>
              <a:pathLst>
                <a:path w="58420" h="1904">
                  <a:moveTo>
                    <a:pt x="-5396" y="769"/>
                  </a:moveTo>
                  <a:lnTo>
                    <a:pt x="63232" y="769"/>
                  </a:lnTo>
                </a:path>
              </a:pathLst>
            </a:custGeom>
            <a:ln w="12332">
              <a:solidFill>
                <a:srgbClr val="000000"/>
              </a:solidFill>
            </a:ln>
          </p:spPr>
          <p:txBody>
            <a:bodyPr wrap="square" lIns="0" tIns="0" rIns="0" bIns="0" rtlCol="0"/>
            <a:lstStyle/>
            <a:p>
              <a:endParaRPr sz="1227"/>
            </a:p>
          </p:txBody>
        </p:sp>
        <p:sp>
          <p:nvSpPr>
            <p:cNvPr id="615" name="object 615"/>
            <p:cNvSpPr/>
            <p:nvPr/>
          </p:nvSpPr>
          <p:spPr>
            <a:xfrm>
              <a:off x="8158566" y="2125538"/>
              <a:ext cx="461645" cy="1497330"/>
            </a:xfrm>
            <a:custGeom>
              <a:avLst/>
              <a:gdLst/>
              <a:ahLst/>
              <a:cxnLst/>
              <a:rect l="l" t="t" r="r" b="b"/>
              <a:pathLst>
                <a:path w="461645" h="1497329">
                  <a:moveTo>
                    <a:pt x="461040" y="1497162"/>
                  </a:moveTo>
                  <a:lnTo>
                    <a:pt x="287563" y="1491767"/>
                  </a:lnTo>
                </a:path>
                <a:path w="461645" h="1497329">
                  <a:moveTo>
                    <a:pt x="274457" y="8503"/>
                  </a:moveTo>
                  <a:lnTo>
                    <a:pt x="0" y="0"/>
                  </a:lnTo>
                </a:path>
                <a:path w="461645" h="1497329">
                  <a:moveTo>
                    <a:pt x="131841" y="138775"/>
                  </a:moveTo>
                  <a:lnTo>
                    <a:pt x="131841" y="3855"/>
                  </a:lnTo>
                </a:path>
              </a:pathLst>
            </a:custGeom>
            <a:ln w="10792">
              <a:solidFill>
                <a:srgbClr val="000000"/>
              </a:solidFill>
            </a:ln>
          </p:spPr>
          <p:txBody>
            <a:bodyPr wrap="square" lIns="0" tIns="0" rIns="0" bIns="0" rtlCol="0"/>
            <a:lstStyle/>
            <a:p>
              <a:endParaRPr sz="1227"/>
            </a:p>
          </p:txBody>
        </p:sp>
        <p:sp>
          <p:nvSpPr>
            <p:cNvPr id="616" name="object 616"/>
            <p:cNvSpPr/>
            <p:nvPr/>
          </p:nvSpPr>
          <p:spPr>
            <a:xfrm>
              <a:off x="8363651" y="2771592"/>
              <a:ext cx="0" cy="770255"/>
            </a:xfrm>
            <a:custGeom>
              <a:avLst/>
              <a:gdLst/>
              <a:ahLst/>
              <a:cxnLst/>
              <a:rect l="l" t="t" r="r" b="b"/>
              <a:pathLst>
                <a:path h="770254">
                  <a:moveTo>
                    <a:pt x="0" y="0"/>
                  </a:moveTo>
                  <a:lnTo>
                    <a:pt x="0" y="770153"/>
                  </a:lnTo>
                </a:path>
              </a:pathLst>
            </a:custGeom>
            <a:ln w="3175">
              <a:solidFill>
                <a:srgbClr val="000000"/>
              </a:solidFill>
              <a:prstDash val="dash"/>
            </a:ln>
          </p:spPr>
          <p:txBody>
            <a:bodyPr wrap="square" lIns="0" tIns="0" rIns="0" bIns="0" rtlCol="0"/>
            <a:lstStyle/>
            <a:p>
              <a:endParaRPr sz="1227"/>
            </a:p>
          </p:txBody>
        </p:sp>
        <p:sp>
          <p:nvSpPr>
            <p:cNvPr id="617" name="object 617"/>
            <p:cNvSpPr/>
            <p:nvPr/>
          </p:nvSpPr>
          <p:spPr>
            <a:xfrm>
              <a:off x="8362873" y="2203414"/>
              <a:ext cx="318770" cy="1348740"/>
            </a:xfrm>
            <a:custGeom>
              <a:avLst/>
              <a:gdLst/>
              <a:ahLst/>
              <a:cxnLst/>
              <a:rect l="l" t="t" r="r" b="b"/>
              <a:pathLst>
                <a:path w="318770" h="1348739">
                  <a:moveTo>
                    <a:pt x="777" y="538871"/>
                  </a:moveTo>
                  <a:lnTo>
                    <a:pt x="0" y="510357"/>
                  </a:lnTo>
                </a:path>
                <a:path w="318770" h="1348739">
                  <a:moveTo>
                    <a:pt x="0" y="481050"/>
                  </a:moveTo>
                  <a:lnTo>
                    <a:pt x="0" y="452536"/>
                  </a:lnTo>
                </a:path>
                <a:path w="318770" h="1348739">
                  <a:moveTo>
                    <a:pt x="0" y="424022"/>
                  </a:moveTo>
                  <a:lnTo>
                    <a:pt x="0" y="394715"/>
                  </a:lnTo>
                </a:path>
                <a:path w="318770" h="1348739">
                  <a:moveTo>
                    <a:pt x="0" y="366186"/>
                  </a:moveTo>
                  <a:lnTo>
                    <a:pt x="0" y="336895"/>
                  </a:lnTo>
                </a:path>
                <a:path w="318770" h="1348739">
                  <a:moveTo>
                    <a:pt x="0" y="308381"/>
                  </a:moveTo>
                  <a:lnTo>
                    <a:pt x="0" y="279074"/>
                  </a:lnTo>
                </a:path>
                <a:path w="318770" h="1348739">
                  <a:moveTo>
                    <a:pt x="0" y="250545"/>
                  </a:moveTo>
                  <a:lnTo>
                    <a:pt x="0" y="221239"/>
                  </a:lnTo>
                </a:path>
                <a:path w="318770" h="1348739">
                  <a:moveTo>
                    <a:pt x="0" y="192725"/>
                  </a:moveTo>
                  <a:lnTo>
                    <a:pt x="0" y="163433"/>
                  </a:lnTo>
                </a:path>
                <a:path w="318770" h="1348739">
                  <a:moveTo>
                    <a:pt x="0" y="134919"/>
                  </a:moveTo>
                  <a:lnTo>
                    <a:pt x="0" y="105628"/>
                  </a:lnTo>
                </a:path>
                <a:path w="318770" h="1348739">
                  <a:moveTo>
                    <a:pt x="0" y="77083"/>
                  </a:moveTo>
                  <a:lnTo>
                    <a:pt x="0" y="47792"/>
                  </a:lnTo>
                </a:path>
                <a:path w="318770" h="1348739">
                  <a:moveTo>
                    <a:pt x="0" y="19278"/>
                  </a:moveTo>
                  <a:lnTo>
                    <a:pt x="0" y="0"/>
                  </a:lnTo>
                </a:path>
                <a:path w="318770" h="1348739">
                  <a:moveTo>
                    <a:pt x="777" y="1338331"/>
                  </a:moveTo>
                  <a:lnTo>
                    <a:pt x="30068" y="1339108"/>
                  </a:lnTo>
                </a:path>
                <a:path w="318770" h="1348739">
                  <a:moveTo>
                    <a:pt x="58582" y="1339885"/>
                  </a:moveTo>
                  <a:lnTo>
                    <a:pt x="87889" y="1341409"/>
                  </a:lnTo>
                </a:path>
                <a:path w="318770" h="1348739">
                  <a:moveTo>
                    <a:pt x="116418" y="1342186"/>
                  </a:moveTo>
                  <a:lnTo>
                    <a:pt x="144947" y="1342964"/>
                  </a:lnTo>
                </a:path>
                <a:path w="318770" h="1348739">
                  <a:moveTo>
                    <a:pt x="174223" y="1343726"/>
                  </a:moveTo>
                  <a:lnTo>
                    <a:pt x="202752" y="1344518"/>
                  </a:lnTo>
                </a:path>
                <a:path w="318770" h="1348739">
                  <a:moveTo>
                    <a:pt x="232044" y="1346042"/>
                  </a:moveTo>
                  <a:lnTo>
                    <a:pt x="260573" y="1346819"/>
                  </a:lnTo>
                </a:path>
                <a:path w="318770" h="1348739">
                  <a:moveTo>
                    <a:pt x="289880" y="1347596"/>
                  </a:moveTo>
                  <a:lnTo>
                    <a:pt x="318409" y="1348358"/>
                  </a:lnTo>
                </a:path>
              </a:pathLst>
            </a:custGeom>
            <a:ln w="3175">
              <a:solidFill>
                <a:srgbClr val="000000"/>
              </a:solidFill>
            </a:ln>
          </p:spPr>
          <p:txBody>
            <a:bodyPr wrap="square" lIns="0" tIns="0" rIns="0" bIns="0" rtlCol="0"/>
            <a:lstStyle/>
            <a:p>
              <a:endParaRPr sz="1227"/>
            </a:p>
          </p:txBody>
        </p:sp>
        <p:sp>
          <p:nvSpPr>
            <p:cNvPr id="618" name="object 618"/>
            <p:cNvSpPr/>
            <p:nvPr/>
          </p:nvSpPr>
          <p:spPr>
            <a:xfrm>
              <a:off x="8710574" y="3552535"/>
              <a:ext cx="28575" cy="1905"/>
            </a:xfrm>
            <a:custGeom>
              <a:avLst/>
              <a:gdLst/>
              <a:ahLst/>
              <a:cxnLst/>
              <a:rect l="l" t="t" r="r" b="b"/>
              <a:pathLst>
                <a:path w="28575" h="1904">
                  <a:moveTo>
                    <a:pt x="-770" y="769"/>
                  </a:moveTo>
                  <a:lnTo>
                    <a:pt x="29284" y="769"/>
                  </a:lnTo>
                </a:path>
              </a:pathLst>
            </a:custGeom>
            <a:ln w="3175">
              <a:solidFill>
                <a:srgbClr val="000000"/>
              </a:solidFill>
            </a:ln>
          </p:spPr>
          <p:txBody>
            <a:bodyPr wrap="square" lIns="0" tIns="0" rIns="0" bIns="0" rtlCol="0"/>
            <a:lstStyle/>
            <a:p>
              <a:endParaRPr sz="1227"/>
            </a:p>
          </p:txBody>
        </p:sp>
        <p:sp>
          <p:nvSpPr>
            <p:cNvPr id="619" name="object 619"/>
            <p:cNvSpPr/>
            <p:nvPr/>
          </p:nvSpPr>
          <p:spPr>
            <a:xfrm>
              <a:off x="8768395" y="3554851"/>
              <a:ext cx="895350" cy="28575"/>
            </a:xfrm>
            <a:custGeom>
              <a:avLst/>
              <a:gdLst/>
              <a:ahLst/>
              <a:cxnLst/>
              <a:rect l="l" t="t" r="r" b="b"/>
              <a:pathLst>
                <a:path w="895350" h="28575">
                  <a:moveTo>
                    <a:pt x="0" y="0"/>
                  </a:moveTo>
                  <a:lnTo>
                    <a:pt x="28514" y="761"/>
                  </a:lnTo>
                </a:path>
                <a:path w="895350" h="28575">
                  <a:moveTo>
                    <a:pt x="57820" y="1539"/>
                  </a:moveTo>
                  <a:lnTo>
                    <a:pt x="86334" y="2316"/>
                  </a:lnTo>
                </a:path>
                <a:path w="895350" h="28575">
                  <a:moveTo>
                    <a:pt x="115641" y="3870"/>
                  </a:moveTo>
                  <a:lnTo>
                    <a:pt x="144155" y="4632"/>
                  </a:lnTo>
                </a:path>
                <a:path w="895350" h="28575">
                  <a:moveTo>
                    <a:pt x="172684" y="5410"/>
                  </a:moveTo>
                  <a:lnTo>
                    <a:pt x="201975" y="6172"/>
                  </a:lnTo>
                </a:path>
                <a:path w="895350" h="28575">
                  <a:moveTo>
                    <a:pt x="230489" y="6934"/>
                  </a:moveTo>
                  <a:lnTo>
                    <a:pt x="259796" y="8473"/>
                  </a:lnTo>
                </a:path>
                <a:path w="895350" h="28575">
                  <a:moveTo>
                    <a:pt x="288325" y="9250"/>
                  </a:moveTo>
                  <a:lnTo>
                    <a:pt x="317632" y="10027"/>
                  </a:lnTo>
                </a:path>
                <a:path w="895350" h="28575">
                  <a:moveTo>
                    <a:pt x="346146" y="10805"/>
                  </a:moveTo>
                  <a:lnTo>
                    <a:pt x="375437" y="11582"/>
                  </a:lnTo>
                </a:path>
                <a:path w="895350" h="28575">
                  <a:moveTo>
                    <a:pt x="403966" y="13106"/>
                  </a:moveTo>
                  <a:lnTo>
                    <a:pt x="433242" y="13883"/>
                  </a:lnTo>
                </a:path>
                <a:path w="895350" h="28575">
                  <a:moveTo>
                    <a:pt x="461787" y="14645"/>
                  </a:moveTo>
                  <a:lnTo>
                    <a:pt x="491078" y="15422"/>
                  </a:lnTo>
                </a:path>
                <a:path w="895350" h="28575">
                  <a:moveTo>
                    <a:pt x="519592" y="16184"/>
                  </a:moveTo>
                  <a:lnTo>
                    <a:pt x="548899" y="17724"/>
                  </a:lnTo>
                </a:path>
                <a:path w="895350" h="28575">
                  <a:moveTo>
                    <a:pt x="577428" y="18516"/>
                  </a:moveTo>
                  <a:lnTo>
                    <a:pt x="606704" y="19278"/>
                  </a:lnTo>
                </a:path>
                <a:path w="895350" h="28575">
                  <a:moveTo>
                    <a:pt x="635248" y="20040"/>
                  </a:moveTo>
                  <a:lnTo>
                    <a:pt x="663762" y="20817"/>
                  </a:lnTo>
                </a:path>
                <a:path w="895350" h="28575">
                  <a:moveTo>
                    <a:pt x="693054" y="22372"/>
                  </a:moveTo>
                  <a:lnTo>
                    <a:pt x="721583" y="23134"/>
                  </a:lnTo>
                </a:path>
                <a:path w="895350" h="28575">
                  <a:moveTo>
                    <a:pt x="750874" y="23896"/>
                  </a:moveTo>
                  <a:lnTo>
                    <a:pt x="779419" y="24673"/>
                  </a:lnTo>
                </a:path>
                <a:path w="895350" h="28575">
                  <a:moveTo>
                    <a:pt x="808695" y="26228"/>
                  </a:moveTo>
                  <a:lnTo>
                    <a:pt x="837224" y="26990"/>
                  </a:lnTo>
                </a:path>
                <a:path w="895350" h="28575">
                  <a:moveTo>
                    <a:pt x="866531" y="27752"/>
                  </a:moveTo>
                  <a:lnTo>
                    <a:pt x="895045" y="28529"/>
                  </a:lnTo>
                </a:path>
              </a:pathLst>
            </a:custGeom>
            <a:ln w="3175">
              <a:solidFill>
                <a:srgbClr val="000000"/>
              </a:solidFill>
            </a:ln>
          </p:spPr>
          <p:txBody>
            <a:bodyPr wrap="square" lIns="0" tIns="0" rIns="0" bIns="0" rtlCol="0"/>
            <a:lstStyle/>
            <a:p>
              <a:endParaRPr sz="1227"/>
            </a:p>
          </p:txBody>
        </p:sp>
        <p:sp>
          <p:nvSpPr>
            <p:cNvPr id="620" name="object 620"/>
            <p:cNvSpPr/>
            <p:nvPr/>
          </p:nvSpPr>
          <p:spPr>
            <a:xfrm>
              <a:off x="9664979" y="5310271"/>
              <a:ext cx="0" cy="1003935"/>
            </a:xfrm>
            <a:custGeom>
              <a:avLst/>
              <a:gdLst/>
              <a:ahLst/>
              <a:cxnLst/>
              <a:rect l="l" t="t" r="r" b="b"/>
              <a:pathLst>
                <a:path h="1003935">
                  <a:moveTo>
                    <a:pt x="0" y="0"/>
                  </a:moveTo>
                  <a:lnTo>
                    <a:pt x="0" y="1003752"/>
                  </a:lnTo>
                </a:path>
              </a:pathLst>
            </a:custGeom>
            <a:ln w="3175">
              <a:solidFill>
                <a:srgbClr val="000000"/>
              </a:solidFill>
              <a:prstDash val="dash"/>
            </a:ln>
          </p:spPr>
          <p:txBody>
            <a:bodyPr wrap="square" lIns="0" tIns="0" rIns="0" bIns="0" rtlCol="0"/>
            <a:lstStyle/>
            <a:p>
              <a:endParaRPr sz="1227"/>
            </a:p>
          </p:txBody>
        </p:sp>
        <p:sp>
          <p:nvSpPr>
            <p:cNvPr id="621" name="object 621"/>
            <p:cNvSpPr/>
            <p:nvPr/>
          </p:nvSpPr>
          <p:spPr>
            <a:xfrm>
              <a:off x="9663440" y="3583381"/>
              <a:ext cx="1270" cy="426720"/>
            </a:xfrm>
            <a:custGeom>
              <a:avLst/>
              <a:gdLst/>
              <a:ahLst/>
              <a:cxnLst/>
              <a:rect l="l" t="t" r="r" b="b"/>
              <a:pathLst>
                <a:path w="1270" h="426720">
                  <a:moveTo>
                    <a:pt x="761" y="426323"/>
                  </a:moveTo>
                  <a:lnTo>
                    <a:pt x="0" y="397032"/>
                  </a:lnTo>
                </a:path>
                <a:path w="1270" h="426720">
                  <a:moveTo>
                    <a:pt x="0" y="368503"/>
                  </a:moveTo>
                  <a:lnTo>
                    <a:pt x="0" y="339211"/>
                  </a:lnTo>
                </a:path>
                <a:path w="1270" h="426720">
                  <a:moveTo>
                    <a:pt x="0" y="310682"/>
                  </a:moveTo>
                  <a:lnTo>
                    <a:pt x="0" y="281391"/>
                  </a:lnTo>
                </a:path>
                <a:path w="1270" h="426720">
                  <a:moveTo>
                    <a:pt x="0" y="252877"/>
                  </a:moveTo>
                  <a:lnTo>
                    <a:pt x="0" y="224332"/>
                  </a:lnTo>
                </a:path>
                <a:path w="1270" h="426720">
                  <a:moveTo>
                    <a:pt x="0" y="195056"/>
                  </a:moveTo>
                  <a:lnTo>
                    <a:pt x="0" y="166527"/>
                  </a:lnTo>
                </a:path>
                <a:path w="1270" h="426720">
                  <a:moveTo>
                    <a:pt x="0" y="137220"/>
                  </a:moveTo>
                  <a:lnTo>
                    <a:pt x="0" y="108706"/>
                  </a:lnTo>
                </a:path>
                <a:path w="1270" h="426720">
                  <a:moveTo>
                    <a:pt x="0" y="79400"/>
                  </a:moveTo>
                  <a:lnTo>
                    <a:pt x="0" y="50871"/>
                  </a:lnTo>
                </a:path>
                <a:path w="1270" h="426720">
                  <a:moveTo>
                    <a:pt x="0" y="21579"/>
                  </a:moveTo>
                  <a:lnTo>
                    <a:pt x="0" y="0"/>
                  </a:lnTo>
                </a:path>
              </a:pathLst>
            </a:custGeom>
            <a:ln w="3175">
              <a:solidFill>
                <a:srgbClr val="000000"/>
              </a:solidFill>
            </a:ln>
          </p:spPr>
          <p:txBody>
            <a:bodyPr wrap="square" lIns="0" tIns="0" rIns="0" bIns="0" rtlCol="0"/>
            <a:lstStyle/>
            <a:p>
              <a:endParaRPr sz="1227"/>
            </a:p>
          </p:txBody>
        </p:sp>
        <p:sp>
          <p:nvSpPr>
            <p:cNvPr id="622" name="object 622"/>
            <p:cNvSpPr/>
            <p:nvPr/>
          </p:nvSpPr>
          <p:spPr>
            <a:xfrm>
              <a:off x="8439973" y="2455514"/>
              <a:ext cx="2087880" cy="3781425"/>
            </a:xfrm>
            <a:custGeom>
              <a:avLst/>
              <a:gdLst/>
              <a:ahLst/>
              <a:cxnLst/>
              <a:rect l="l" t="t" r="r" b="b"/>
              <a:pathLst>
                <a:path w="2087879" h="3781425">
                  <a:moveTo>
                    <a:pt x="1302090" y="3781394"/>
                  </a:moveTo>
                  <a:lnTo>
                    <a:pt x="1300566" y="1009909"/>
                  </a:lnTo>
                </a:path>
                <a:path w="2087879" h="3781425">
                  <a:moveTo>
                    <a:pt x="1323685" y="3758290"/>
                  </a:moveTo>
                  <a:lnTo>
                    <a:pt x="1322146" y="988329"/>
                  </a:lnTo>
                </a:path>
                <a:path w="2087879" h="3781425">
                  <a:moveTo>
                    <a:pt x="0" y="1009909"/>
                  </a:moveTo>
                  <a:lnTo>
                    <a:pt x="1300566" y="1009909"/>
                  </a:lnTo>
                </a:path>
                <a:path w="2087879" h="3781425">
                  <a:moveTo>
                    <a:pt x="21579" y="988329"/>
                  </a:moveTo>
                  <a:lnTo>
                    <a:pt x="1322146" y="988329"/>
                  </a:lnTo>
                </a:path>
                <a:path w="2087879" h="3781425">
                  <a:moveTo>
                    <a:pt x="0" y="1009909"/>
                  </a:moveTo>
                  <a:lnTo>
                    <a:pt x="0" y="99440"/>
                  </a:lnTo>
                </a:path>
                <a:path w="2087879" h="3781425">
                  <a:moveTo>
                    <a:pt x="21579" y="121798"/>
                  </a:moveTo>
                  <a:lnTo>
                    <a:pt x="165750" y="121798"/>
                  </a:lnTo>
                </a:path>
                <a:path w="2087879" h="3781425">
                  <a:moveTo>
                    <a:pt x="21579" y="410123"/>
                  </a:moveTo>
                  <a:lnTo>
                    <a:pt x="165750" y="410123"/>
                  </a:lnTo>
                </a:path>
                <a:path w="2087879" h="3781425">
                  <a:moveTo>
                    <a:pt x="144155" y="99440"/>
                  </a:moveTo>
                  <a:lnTo>
                    <a:pt x="144155" y="0"/>
                  </a:lnTo>
                </a:path>
                <a:path w="2087879" h="3781425">
                  <a:moveTo>
                    <a:pt x="21579" y="343829"/>
                  </a:moveTo>
                  <a:lnTo>
                    <a:pt x="165750" y="343829"/>
                  </a:lnTo>
                </a:path>
                <a:path w="2087879" h="3781425">
                  <a:moveTo>
                    <a:pt x="2087697" y="1343726"/>
                  </a:moveTo>
                  <a:lnTo>
                    <a:pt x="2087697" y="62438"/>
                  </a:lnTo>
                </a:path>
                <a:path w="2087879" h="3781425">
                  <a:moveTo>
                    <a:pt x="2087697" y="62438"/>
                  </a:moveTo>
                  <a:lnTo>
                    <a:pt x="144155" y="0"/>
                  </a:lnTo>
                </a:path>
                <a:path w="2087879" h="3781425">
                  <a:moveTo>
                    <a:pt x="2073036" y="84018"/>
                  </a:moveTo>
                  <a:lnTo>
                    <a:pt x="165750" y="22357"/>
                  </a:lnTo>
                </a:path>
                <a:path w="2087879" h="3781425">
                  <a:moveTo>
                    <a:pt x="21579" y="988329"/>
                  </a:moveTo>
                  <a:lnTo>
                    <a:pt x="21579" y="121798"/>
                  </a:lnTo>
                </a:path>
                <a:path w="2087879" h="3781425">
                  <a:moveTo>
                    <a:pt x="165750" y="121798"/>
                  </a:moveTo>
                  <a:lnTo>
                    <a:pt x="165750" y="22357"/>
                  </a:lnTo>
                </a:path>
                <a:path w="2087879" h="3781425">
                  <a:moveTo>
                    <a:pt x="0" y="99440"/>
                  </a:moveTo>
                  <a:lnTo>
                    <a:pt x="144155" y="99440"/>
                  </a:lnTo>
                </a:path>
                <a:path w="2087879" h="3781425">
                  <a:moveTo>
                    <a:pt x="165750" y="121798"/>
                  </a:moveTo>
                  <a:lnTo>
                    <a:pt x="165750" y="410123"/>
                  </a:lnTo>
                </a:path>
                <a:path w="2087879" h="3781425">
                  <a:moveTo>
                    <a:pt x="21579" y="186552"/>
                  </a:moveTo>
                  <a:lnTo>
                    <a:pt x="165750" y="186552"/>
                  </a:lnTo>
                </a:path>
                <a:path w="2087879" h="3781425">
                  <a:moveTo>
                    <a:pt x="93284" y="186552"/>
                  </a:moveTo>
                  <a:lnTo>
                    <a:pt x="93284" y="343829"/>
                  </a:lnTo>
                </a:path>
              </a:pathLst>
            </a:custGeom>
            <a:ln w="10792">
              <a:solidFill>
                <a:srgbClr val="000000"/>
              </a:solidFill>
            </a:ln>
          </p:spPr>
          <p:txBody>
            <a:bodyPr wrap="square" lIns="0" tIns="0" rIns="0" bIns="0" rtlCol="0"/>
            <a:lstStyle/>
            <a:p>
              <a:endParaRPr sz="1227"/>
            </a:p>
          </p:txBody>
        </p:sp>
        <p:sp>
          <p:nvSpPr>
            <p:cNvPr id="623" name="object 623"/>
            <p:cNvSpPr/>
            <p:nvPr/>
          </p:nvSpPr>
          <p:spPr>
            <a:xfrm>
              <a:off x="12269921" y="4170060"/>
              <a:ext cx="132715" cy="525145"/>
            </a:xfrm>
            <a:custGeom>
              <a:avLst/>
              <a:gdLst/>
              <a:ahLst/>
              <a:cxnLst/>
              <a:rect l="l" t="t" r="r" b="b"/>
              <a:pathLst>
                <a:path w="132715" h="525145">
                  <a:moveTo>
                    <a:pt x="3108" y="477194"/>
                  </a:moveTo>
                  <a:lnTo>
                    <a:pt x="0" y="474116"/>
                  </a:lnTo>
                </a:path>
                <a:path w="132715" h="525145">
                  <a:moveTo>
                    <a:pt x="132603" y="525002"/>
                  </a:moveTo>
                  <a:lnTo>
                    <a:pt x="115656" y="508040"/>
                  </a:lnTo>
                </a:path>
                <a:path w="132715" h="525145">
                  <a:moveTo>
                    <a:pt x="85648" y="477194"/>
                  </a:moveTo>
                  <a:lnTo>
                    <a:pt x="0" y="392399"/>
                  </a:lnTo>
                </a:path>
                <a:path w="132715" h="525145">
                  <a:moveTo>
                    <a:pt x="119527" y="430194"/>
                  </a:moveTo>
                  <a:lnTo>
                    <a:pt x="0" y="310682"/>
                  </a:lnTo>
                </a:path>
                <a:path w="132715" h="525145">
                  <a:moveTo>
                    <a:pt x="106451" y="334578"/>
                  </a:moveTo>
                  <a:lnTo>
                    <a:pt x="0" y="228950"/>
                  </a:lnTo>
                </a:path>
                <a:path w="132715" h="525145">
                  <a:moveTo>
                    <a:pt x="92506" y="239740"/>
                  </a:moveTo>
                  <a:lnTo>
                    <a:pt x="0" y="147248"/>
                  </a:lnTo>
                </a:path>
                <a:path w="132715" h="525145">
                  <a:moveTo>
                    <a:pt x="79430" y="144932"/>
                  </a:moveTo>
                  <a:lnTo>
                    <a:pt x="0" y="65531"/>
                  </a:lnTo>
                </a:path>
                <a:path w="132715" h="525145">
                  <a:moveTo>
                    <a:pt x="66354" y="50109"/>
                  </a:moveTo>
                  <a:lnTo>
                    <a:pt x="17038" y="0"/>
                  </a:lnTo>
                </a:path>
              </a:pathLst>
            </a:custGeom>
            <a:ln w="3175">
              <a:solidFill>
                <a:srgbClr val="ABABAB"/>
              </a:solidFill>
            </a:ln>
          </p:spPr>
          <p:txBody>
            <a:bodyPr wrap="square" lIns="0" tIns="0" rIns="0" bIns="0" rtlCol="0"/>
            <a:lstStyle/>
            <a:p>
              <a:endParaRPr sz="1227"/>
            </a:p>
          </p:txBody>
        </p:sp>
        <p:sp>
          <p:nvSpPr>
            <p:cNvPr id="624" name="object 624"/>
            <p:cNvSpPr/>
            <p:nvPr/>
          </p:nvSpPr>
          <p:spPr>
            <a:xfrm>
              <a:off x="12362429" y="3637346"/>
              <a:ext cx="103505" cy="744220"/>
            </a:xfrm>
            <a:custGeom>
              <a:avLst/>
              <a:gdLst/>
              <a:ahLst/>
              <a:cxnLst/>
              <a:rect l="l" t="t" r="r" b="b"/>
              <a:pathLst>
                <a:path w="103504" h="744220">
                  <a:moveTo>
                    <a:pt x="103342" y="743955"/>
                  </a:moveTo>
                  <a:lnTo>
                    <a:pt x="79446" y="572795"/>
                  </a:lnTo>
                </a:path>
                <a:path w="103504" h="744220">
                  <a:moveTo>
                    <a:pt x="71719" y="514990"/>
                  </a:moveTo>
                  <a:lnTo>
                    <a:pt x="63992" y="457931"/>
                  </a:lnTo>
                </a:path>
                <a:path w="103504" h="744220">
                  <a:moveTo>
                    <a:pt x="55534" y="400888"/>
                  </a:moveTo>
                  <a:lnTo>
                    <a:pt x="47823" y="343829"/>
                  </a:lnTo>
                </a:path>
                <a:path w="103504" h="744220">
                  <a:moveTo>
                    <a:pt x="39349" y="286009"/>
                  </a:moveTo>
                  <a:lnTo>
                    <a:pt x="15438" y="114848"/>
                  </a:lnTo>
                </a:path>
                <a:path w="103504" h="744220">
                  <a:moveTo>
                    <a:pt x="7726" y="57043"/>
                  </a:moveTo>
                  <a:lnTo>
                    <a:pt x="0" y="0"/>
                  </a:lnTo>
                </a:path>
              </a:pathLst>
            </a:custGeom>
            <a:ln w="10792">
              <a:solidFill>
                <a:srgbClr val="000000"/>
              </a:solidFill>
            </a:ln>
          </p:spPr>
          <p:txBody>
            <a:bodyPr wrap="square" lIns="0" tIns="0" rIns="0" bIns="0" rtlCol="0"/>
            <a:lstStyle/>
            <a:p>
              <a:endParaRPr sz="1227"/>
            </a:p>
          </p:txBody>
        </p:sp>
        <p:sp>
          <p:nvSpPr>
            <p:cNvPr id="625" name="object 625"/>
            <p:cNvSpPr/>
            <p:nvPr/>
          </p:nvSpPr>
          <p:spPr>
            <a:xfrm>
              <a:off x="12246864" y="3739103"/>
              <a:ext cx="130810" cy="4445"/>
            </a:xfrm>
            <a:custGeom>
              <a:avLst/>
              <a:gdLst/>
              <a:ahLst/>
              <a:cxnLst/>
              <a:rect l="l" t="t" r="r" b="b"/>
              <a:pathLst>
                <a:path w="130809" h="4445">
                  <a:moveTo>
                    <a:pt x="-5396" y="1935"/>
                  </a:moveTo>
                  <a:lnTo>
                    <a:pt x="135637" y="1935"/>
                  </a:lnTo>
                </a:path>
              </a:pathLst>
            </a:custGeom>
            <a:ln w="14663">
              <a:solidFill>
                <a:srgbClr val="000000"/>
              </a:solidFill>
            </a:ln>
          </p:spPr>
          <p:txBody>
            <a:bodyPr wrap="square" lIns="0" tIns="0" rIns="0" bIns="0" rtlCol="0"/>
            <a:lstStyle/>
            <a:p>
              <a:endParaRPr sz="1227"/>
            </a:p>
          </p:txBody>
        </p:sp>
        <p:sp>
          <p:nvSpPr>
            <p:cNvPr id="626" name="object 626"/>
            <p:cNvSpPr/>
            <p:nvPr/>
          </p:nvSpPr>
          <p:spPr>
            <a:xfrm>
              <a:off x="12131192" y="3735247"/>
              <a:ext cx="57785" cy="1905"/>
            </a:xfrm>
            <a:custGeom>
              <a:avLst/>
              <a:gdLst/>
              <a:ahLst/>
              <a:cxnLst/>
              <a:rect l="l" t="t" r="r" b="b"/>
              <a:pathLst>
                <a:path w="57784" h="1904">
                  <a:moveTo>
                    <a:pt x="-5396" y="769"/>
                  </a:moveTo>
                  <a:lnTo>
                    <a:pt x="63186" y="769"/>
                  </a:lnTo>
                </a:path>
              </a:pathLst>
            </a:custGeom>
            <a:ln w="12332">
              <a:solidFill>
                <a:srgbClr val="000000"/>
              </a:solidFill>
            </a:ln>
          </p:spPr>
          <p:txBody>
            <a:bodyPr wrap="square" lIns="0" tIns="0" rIns="0" bIns="0" rtlCol="0"/>
            <a:lstStyle/>
            <a:p>
              <a:endParaRPr sz="1227"/>
            </a:p>
          </p:txBody>
        </p:sp>
        <p:sp>
          <p:nvSpPr>
            <p:cNvPr id="627" name="object 627"/>
            <p:cNvSpPr/>
            <p:nvPr/>
          </p:nvSpPr>
          <p:spPr>
            <a:xfrm>
              <a:off x="12015520" y="3731407"/>
              <a:ext cx="58419" cy="1905"/>
            </a:xfrm>
            <a:custGeom>
              <a:avLst/>
              <a:gdLst/>
              <a:ahLst/>
              <a:cxnLst/>
              <a:rect l="l" t="t" r="r" b="b"/>
              <a:pathLst>
                <a:path w="58420" h="1904">
                  <a:moveTo>
                    <a:pt x="-5396" y="761"/>
                  </a:moveTo>
                  <a:lnTo>
                    <a:pt x="63278" y="761"/>
                  </a:lnTo>
                </a:path>
              </a:pathLst>
            </a:custGeom>
            <a:ln w="12316">
              <a:solidFill>
                <a:srgbClr val="000000"/>
              </a:solidFill>
            </a:ln>
          </p:spPr>
          <p:txBody>
            <a:bodyPr wrap="square" lIns="0" tIns="0" rIns="0" bIns="0" rtlCol="0"/>
            <a:lstStyle/>
            <a:p>
              <a:endParaRPr sz="1227"/>
            </a:p>
          </p:txBody>
        </p:sp>
        <p:sp>
          <p:nvSpPr>
            <p:cNvPr id="628" name="object 628"/>
            <p:cNvSpPr/>
            <p:nvPr/>
          </p:nvSpPr>
          <p:spPr>
            <a:xfrm>
              <a:off x="11785031" y="3723695"/>
              <a:ext cx="172720" cy="6350"/>
            </a:xfrm>
            <a:custGeom>
              <a:avLst/>
              <a:gdLst/>
              <a:ahLst/>
              <a:cxnLst/>
              <a:rect l="l" t="t" r="r" b="b"/>
              <a:pathLst>
                <a:path w="172720" h="6350">
                  <a:moveTo>
                    <a:pt x="172714" y="6156"/>
                  </a:moveTo>
                  <a:lnTo>
                    <a:pt x="0" y="0"/>
                  </a:lnTo>
                </a:path>
              </a:pathLst>
            </a:custGeom>
            <a:ln w="10792">
              <a:solidFill>
                <a:srgbClr val="000000"/>
              </a:solidFill>
            </a:ln>
          </p:spPr>
          <p:txBody>
            <a:bodyPr wrap="square" lIns="0" tIns="0" rIns="0" bIns="0" rtlCol="0"/>
            <a:lstStyle/>
            <a:p>
              <a:endParaRPr sz="1227"/>
            </a:p>
          </p:txBody>
        </p:sp>
        <p:sp>
          <p:nvSpPr>
            <p:cNvPr id="629" name="object 629"/>
            <p:cNvSpPr/>
            <p:nvPr/>
          </p:nvSpPr>
          <p:spPr>
            <a:xfrm>
              <a:off x="11669405" y="3719824"/>
              <a:ext cx="58419" cy="2540"/>
            </a:xfrm>
            <a:custGeom>
              <a:avLst/>
              <a:gdLst/>
              <a:ahLst/>
              <a:cxnLst/>
              <a:rect l="l" t="t" r="r" b="b"/>
              <a:pathLst>
                <a:path w="58420" h="2539">
                  <a:moveTo>
                    <a:pt x="-5396" y="1158"/>
                  </a:moveTo>
                  <a:lnTo>
                    <a:pt x="63232" y="1158"/>
                  </a:lnTo>
                </a:path>
              </a:pathLst>
            </a:custGeom>
            <a:ln w="13109">
              <a:solidFill>
                <a:srgbClr val="000000"/>
              </a:solidFill>
            </a:ln>
          </p:spPr>
          <p:txBody>
            <a:bodyPr wrap="square" lIns="0" tIns="0" rIns="0" bIns="0" rtlCol="0"/>
            <a:lstStyle/>
            <a:p>
              <a:endParaRPr sz="1227"/>
            </a:p>
          </p:txBody>
        </p:sp>
        <p:sp>
          <p:nvSpPr>
            <p:cNvPr id="630" name="object 630"/>
            <p:cNvSpPr/>
            <p:nvPr/>
          </p:nvSpPr>
          <p:spPr>
            <a:xfrm>
              <a:off x="11553764" y="3716761"/>
              <a:ext cx="58419" cy="1905"/>
            </a:xfrm>
            <a:custGeom>
              <a:avLst/>
              <a:gdLst/>
              <a:ahLst/>
              <a:cxnLst/>
              <a:rect l="l" t="t" r="r" b="b"/>
              <a:pathLst>
                <a:path w="58420" h="1904">
                  <a:moveTo>
                    <a:pt x="-5396" y="761"/>
                  </a:moveTo>
                  <a:lnTo>
                    <a:pt x="63217" y="761"/>
                  </a:lnTo>
                </a:path>
              </a:pathLst>
            </a:custGeom>
            <a:ln w="12316">
              <a:solidFill>
                <a:srgbClr val="000000"/>
              </a:solidFill>
            </a:ln>
          </p:spPr>
          <p:txBody>
            <a:bodyPr wrap="square" lIns="0" tIns="0" rIns="0" bIns="0" rtlCol="0"/>
            <a:lstStyle/>
            <a:p>
              <a:endParaRPr sz="1227"/>
            </a:p>
          </p:txBody>
        </p:sp>
        <p:sp>
          <p:nvSpPr>
            <p:cNvPr id="631" name="object 631"/>
            <p:cNvSpPr/>
            <p:nvPr/>
          </p:nvSpPr>
          <p:spPr>
            <a:xfrm>
              <a:off x="11322497" y="3709050"/>
              <a:ext cx="173990" cy="5715"/>
            </a:xfrm>
            <a:custGeom>
              <a:avLst/>
              <a:gdLst/>
              <a:ahLst/>
              <a:cxnLst/>
              <a:rect l="l" t="t" r="r" b="b"/>
              <a:pathLst>
                <a:path w="173990" h="5714">
                  <a:moveTo>
                    <a:pt x="173446" y="5379"/>
                  </a:moveTo>
                  <a:lnTo>
                    <a:pt x="0" y="0"/>
                  </a:lnTo>
                </a:path>
              </a:pathLst>
            </a:custGeom>
            <a:ln w="10792">
              <a:solidFill>
                <a:srgbClr val="000000"/>
              </a:solidFill>
            </a:ln>
          </p:spPr>
          <p:txBody>
            <a:bodyPr wrap="square" lIns="0" tIns="0" rIns="0" bIns="0" rtlCol="0"/>
            <a:lstStyle/>
            <a:p>
              <a:endParaRPr sz="1227"/>
            </a:p>
          </p:txBody>
        </p:sp>
        <p:sp>
          <p:nvSpPr>
            <p:cNvPr id="632" name="object 632"/>
            <p:cNvSpPr/>
            <p:nvPr/>
          </p:nvSpPr>
          <p:spPr>
            <a:xfrm>
              <a:off x="11206840" y="3705194"/>
              <a:ext cx="58419" cy="2540"/>
            </a:xfrm>
            <a:custGeom>
              <a:avLst/>
              <a:gdLst/>
              <a:ahLst/>
              <a:cxnLst/>
              <a:rect l="l" t="t" r="r" b="b"/>
              <a:pathLst>
                <a:path w="58420" h="2539">
                  <a:moveTo>
                    <a:pt x="-5396" y="1150"/>
                  </a:moveTo>
                  <a:lnTo>
                    <a:pt x="63217" y="1150"/>
                  </a:lnTo>
                </a:path>
              </a:pathLst>
            </a:custGeom>
            <a:ln w="13094">
              <a:solidFill>
                <a:srgbClr val="000000"/>
              </a:solidFill>
            </a:ln>
          </p:spPr>
          <p:txBody>
            <a:bodyPr wrap="square" lIns="0" tIns="0" rIns="0" bIns="0" rtlCol="0"/>
            <a:lstStyle/>
            <a:p>
              <a:endParaRPr sz="1227"/>
            </a:p>
          </p:txBody>
        </p:sp>
        <p:sp>
          <p:nvSpPr>
            <p:cNvPr id="633" name="object 633"/>
            <p:cNvSpPr/>
            <p:nvPr/>
          </p:nvSpPr>
          <p:spPr>
            <a:xfrm>
              <a:off x="10831403" y="3550234"/>
              <a:ext cx="939165" cy="218440"/>
            </a:xfrm>
            <a:custGeom>
              <a:avLst/>
              <a:gdLst/>
              <a:ahLst/>
              <a:cxnLst/>
              <a:rect l="l" t="t" r="r" b="b"/>
              <a:pathLst>
                <a:path w="939165" h="218439">
                  <a:moveTo>
                    <a:pt x="939043" y="173461"/>
                  </a:moveTo>
                  <a:lnTo>
                    <a:pt x="897331" y="100218"/>
                  </a:lnTo>
                </a:path>
                <a:path w="939165" h="218439">
                  <a:moveTo>
                    <a:pt x="868832" y="50109"/>
                  </a:moveTo>
                  <a:lnTo>
                    <a:pt x="839541" y="0"/>
                  </a:lnTo>
                </a:path>
                <a:path w="939165" h="218439">
                  <a:moveTo>
                    <a:pt x="0" y="215082"/>
                  </a:moveTo>
                  <a:lnTo>
                    <a:pt x="33924" y="216621"/>
                  </a:lnTo>
                </a:path>
                <a:path w="939165" h="218439">
                  <a:moveTo>
                    <a:pt x="62438" y="217398"/>
                  </a:moveTo>
                  <a:lnTo>
                    <a:pt x="91744" y="218175"/>
                  </a:lnTo>
                </a:path>
              </a:pathLst>
            </a:custGeom>
            <a:ln w="3175">
              <a:solidFill>
                <a:srgbClr val="000000"/>
              </a:solidFill>
            </a:ln>
          </p:spPr>
          <p:txBody>
            <a:bodyPr wrap="square" lIns="0" tIns="0" rIns="0" bIns="0" rtlCol="0"/>
            <a:lstStyle/>
            <a:p>
              <a:endParaRPr sz="1227"/>
            </a:p>
          </p:txBody>
        </p:sp>
        <p:sp>
          <p:nvSpPr>
            <p:cNvPr id="634" name="object 634"/>
            <p:cNvSpPr/>
            <p:nvPr/>
          </p:nvSpPr>
          <p:spPr>
            <a:xfrm>
              <a:off x="10951662" y="3769172"/>
              <a:ext cx="28575" cy="1905"/>
            </a:xfrm>
            <a:custGeom>
              <a:avLst/>
              <a:gdLst/>
              <a:ahLst/>
              <a:cxnLst/>
              <a:rect l="l" t="t" r="r" b="b"/>
              <a:pathLst>
                <a:path w="28575" h="1904">
                  <a:moveTo>
                    <a:pt x="-770" y="777"/>
                  </a:moveTo>
                  <a:lnTo>
                    <a:pt x="29300" y="777"/>
                  </a:lnTo>
                </a:path>
              </a:pathLst>
            </a:custGeom>
            <a:ln w="3175">
              <a:solidFill>
                <a:srgbClr val="000000"/>
              </a:solidFill>
            </a:ln>
          </p:spPr>
          <p:txBody>
            <a:bodyPr wrap="square" lIns="0" tIns="0" rIns="0" bIns="0" rtlCol="0"/>
            <a:lstStyle/>
            <a:p>
              <a:endParaRPr sz="1227"/>
            </a:p>
          </p:txBody>
        </p:sp>
        <p:sp>
          <p:nvSpPr>
            <p:cNvPr id="635" name="object 635"/>
            <p:cNvSpPr/>
            <p:nvPr/>
          </p:nvSpPr>
          <p:spPr>
            <a:xfrm>
              <a:off x="11009482" y="3771488"/>
              <a:ext cx="202565" cy="6350"/>
            </a:xfrm>
            <a:custGeom>
              <a:avLst/>
              <a:gdLst/>
              <a:ahLst/>
              <a:cxnLst/>
              <a:rect l="l" t="t" r="r" b="b"/>
              <a:pathLst>
                <a:path w="202565" h="6350">
                  <a:moveTo>
                    <a:pt x="0" y="0"/>
                  </a:moveTo>
                  <a:lnTo>
                    <a:pt x="28529" y="761"/>
                  </a:lnTo>
                </a:path>
                <a:path w="202565" h="6350">
                  <a:moveTo>
                    <a:pt x="57820" y="1539"/>
                  </a:moveTo>
                  <a:lnTo>
                    <a:pt x="86349" y="2301"/>
                  </a:lnTo>
                </a:path>
                <a:path w="202565" h="6350">
                  <a:moveTo>
                    <a:pt x="115641" y="3855"/>
                  </a:moveTo>
                  <a:lnTo>
                    <a:pt x="144170" y="4632"/>
                  </a:lnTo>
                </a:path>
                <a:path w="202565" h="6350">
                  <a:moveTo>
                    <a:pt x="173461" y="5394"/>
                  </a:moveTo>
                  <a:lnTo>
                    <a:pt x="201990" y="6156"/>
                  </a:lnTo>
                </a:path>
              </a:pathLst>
            </a:custGeom>
            <a:ln w="3175">
              <a:solidFill>
                <a:srgbClr val="000000"/>
              </a:solidFill>
            </a:ln>
          </p:spPr>
          <p:txBody>
            <a:bodyPr wrap="square" lIns="0" tIns="0" rIns="0" bIns="0" rtlCol="0"/>
            <a:lstStyle/>
            <a:p>
              <a:endParaRPr sz="1227"/>
            </a:p>
          </p:txBody>
        </p:sp>
        <p:sp>
          <p:nvSpPr>
            <p:cNvPr id="636" name="object 636"/>
            <p:cNvSpPr/>
            <p:nvPr/>
          </p:nvSpPr>
          <p:spPr>
            <a:xfrm>
              <a:off x="11240765" y="3778437"/>
              <a:ext cx="28575" cy="1905"/>
            </a:xfrm>
            <a:custGeom>
              <a:avLst/>
              <a:gdLst/>
              <a:ahLst/>
              <a:cxnLst/>
              <a:rect l="l" t="t" r="r" b="b"/>
              <a:pathLst>
                <a:path w="28575" h="1904">
                  <a:moveTo>
                    <a:pt x="-770" y="769"/>
                  </a:moveTo>
                  <a:lnTo>
                    <a:pt x="29300" y="769"/>
                  </a:lnTo>
                </a:path>
              </a:pathLst>
            </a:custGeom>
            <a:ln w="3175">
              <a:solidFill>
                <a:srgbClr val="000000"/>
              </a:solidFill>
            </a:ln>
          </p:spPr>
          <p:txBody>
            <a:bodyPr wrap="square" lIns="0" tIns="0" rIns="0" bIns="0" rtlCol="0"/>
            <a:lstStyle/>
            <a:p>
              <a:endParaRPr sz="1227"/>
            </a:p>
          </p:txBody>
        </p:sp>
        <p:sp>
          <p:nvSpPr>
            <p:cNvPr id="637" name="object 637"/>
            <p:cNvSpPr/>
            <p:nvPr/>
          </p:nvSpPr>
          <p:spPr>
            <a:xfrm>
              <a:off x="11298585" y="3780739"/>
              <a:ext cx="779780" cy="24765"/>
            </a:xfrm>
            <a:custGeom>
              <a:avLst/>
              <a:gdLst/>
              <a:ahLst/>
              <a:cxnLst/>
              <a:rect l="l" t="t" r="r" b="b"/>
              <a:pathLst>
                <a:path w="779779" h="24764">
                  <a:moveTo>
                    <a:pt x="0" y="0"/>
                  </a:moveTo>
                  <a:lnTo>
                    <a:pt x="28514" y="761"/>
                  </a:lnTo>
                </a:path>
                <a:path w="779779" h="24764">
                  <a:moveTo>
                    <a:pt x="57820" y="1539"/>
                  </a:moveTo>
                  <a:lnTo>
                    <a:pt x="86349" y="2316"/>
                  </a:lnTo>
                </a:path>
                <a:path w="779779" h="24764">
                  <a:moveTo>
                    <a:pt x="115641" y="3855"/>
                  </a:moveTo>
                  <a:lnTo>
                    <a:pt x="144170" y="4617"/>
                  </a:lnTo>
                </a:path>
                <a:path w="779779" h="24764">
                  <a:moveTo>
                    <a:pt x="172684" y="5394"/>
                  </a:moveTo>
                  <a:lnTo>
                    <a:pt x="201990" y="6172"/>
                  </a:lnTo>
                </a:path>
                <a:path w="779779" h="24764">
                  <a:moveTo>
                    <a:pt x="230504" y="6949"/>
                  </a:moveTo>
                  <a:lnTo>
                    <a:pt x="259796" y="8473"/>
                  </a:lnTo>
                </a:path>
                <a:path w="779779" h="24764">
                  <a:moveTo>
                    <a:pt x="288325" y="9250"/>
                  </a:moveTo>
                  <a:lnTo>
                    <a:pt x="317616" y="10027"/>
                  </a:lnTo>
                </a:path>
                <a:path w="779779" h="24764">
                  <a:moveTo>
                    <a:pt x="346146" y="10789"/>
                  </a:moveTo>
                  <a:lnTo>
                    <a:pt x="375452" y="11551"/>
                  </a:lnTo>
                </a:path>
                <a:path w="779779" h="24764">
                  <a:moveTo>
                    <a:pt x="403997" y="13106"/>
                  </a:moveTo>
                  <a:lnTo>
                    <a:pt x="433273" y="13883"/>
                  </a:lnTo>
                </a:path>
                <a:path w="779779" h="24764">
                  <a:moveTo>
                    <a:pt x="461771" y="14660"/>
                  </a:moveTo>
                  <a:lnTo>
                    <a:pt x="491048" y="15422"/>
                  </a:lnTo>
                </a:path>
                <a:path w="779779" h="24764">
                  <a:moveTo>
                    <a:pt x="519562" y="16200"/>
                  </a:moveTo>
                  <a:lnTo>
                    <a:pt x="548929" y="17724"/>
                  </a:lnTo>
                </a:path>
                <a:path w="779779" h="24764">
                  <a:moveTo>
                    <a:pt x="577458" y="18501"/>
                  </a:moveTo>
                  <a:lnTo>
                    <a:pt x="605972" y="19263"/>
                  </a:lnTo>
                </a:path>
                <a:path w="779779" h="24764">
                  <a:moveTo>
                    <a:pt x="635248" y="20040"/>
                  </a:moveTo>
                  <a:lnTo>
                    <a:pt x="663762" y="20817"/>
                  </a:lnTo>
                </a:path>
                <a:path w="779779" h="24764">
                  <a:moveTo>
                    <a:pt x="693023" y="22372"/>
                  </a:moveTo>
                  <a:lnTo>
                    <a:pt x="721553" y="23134"/>
                  </a:lnTo>
                </a:path>
                <a:path w="779779" h="24764">
                  <a:moveTo>
                    <a:pt x="750920" y="23896"/>
                  </a:moveTo>
                  <a:lnTo>
                    <a:pt x="779434" y="24673"/>
                  </a:lnTo>
                </a:path>
              </a:pathLst>
            </a:custGeom>
            <a:ln w="3175">
              <a:solidFill>
                <a:srgbClr val="000000"/>
              </a:solidFill>
            </a:ln>
          </p:spPr>
          <p:txBody>
            <a:bodyPr wrap="square" lIns="0" tIns="0" rIns="0" bIns="0" rtlCol="0"/>
            <a:lstStyle/>
            <a:p>
              <a:endParaRPr sz="1227"/>
            </a:p>
          </p:txBody>
        </p:sp>
        <p:sp>
          <p:nvSpPr>
            <p:cNvPr id="638" name="object 638"/>
            <p:cNvSpPr/>
            <p:nvPr/>
          </p:nvSpPr>
          <p:spPr>
            <a:xfrm>
              <a:off x="12107296" y="3806174"/>
              <a:ext cx="28575" cy="1905"/>
            </a:xfrm>
            <a:custGeom>
              <a:avLst/>
              <a:gdLst/>
              <a:ahLst/>
              <a:cxnLst/>
              <a:rect l="l" t="t" r="r" b="b"/>
              <a:pathLst>
                <a:path w="28575" h="1904">
                  <a:moveTo>
                    <a:pt x="-770" y="769"/>
                  </a:moveTo>
                  <a:lnTo>
                    <a:pt x="29284" y="769"/>
                  </a:lnTo>
                </a:path>
              </a:pathLst>
            </a:custGeom>
            <a:ln w="3175">
              <a:solidFill>
                <a:srgbClr val="000000"/>
              </a:solidFill>
            </a:ln>
          </p:spPr>
          <p:txBody>
            <a:bodyPr wrap="square" lIns="0" tIns="0" rIns="0" bIns="0" rtlCol="0"/>
            <a:lstStyle/>
            <a:p>
              <a:endParaRPr sz="1227"/>
            </a:p>
          </p:txBody>
        </p:sp>
        <p:sp>
          <p:nvSpPr>
            <p:cNvPr id="639" name="object 639"/>
            <p:cNvSpPr/>
            <p:nvPr/>
          </p:nvSpPr>
          <p:spPr>
            <a:xfrm>
              <a:off x="12165055" y="3808491"/>
              <a:ext cx="28575" cy="1270"/>
            </a:xfrm>
            <a:custGeom>
              <a:avLst/>
              <a:gdLst/>
              <a:ahLst/>
              <a:cxnLst/>
              <a:rect l="l" t="t" r="r" b="b"/>
              <a:pathLst>
                <a:path w="28575" h="1270">
                  <a:moveTo>
                    <a:pt x="0" y="0"/>
                  </a:moveTo>
                  <a:lnTo>
                    <a:pt x="28529" y="777"/>
                  </a:lnTo>
                </a:path>
              </a:pathLst>
            </a:custGeom>
            <a:ln w="3175">
              <a:solidFill>
                <a:srgbClr val="000000"/>
              </a:solidFill>
            </a:ln>
          </p:spPr>
          <p:txBody>
            <a:bodyPr wrap="square" lIns="0" tIns="0" rIns="0" bIns="0" rtlCol="0"/>
            <a:lstStyle/>
            <a:p>
              <a:endParaRPr sz="1227"/>
            </a:p>
          </p:txBody>
        </p:sp>
        <p:sp>
          <p:nvSpPr>
            <p:cNvPr id="640" name="object 640"/>
            <p:cNvSpPr/>
            <p:nvPr/>
          </p:nvSpPr>
          <p:spPr>
            <a:xfrm>
              <a:off x="12222967" y="3810030"/>
              <a:ext cx="28575" cy="1905"/>
            </a:xfrm>
            <a:custGeom>
              <a:avLst/>
              <a:gdLst/>
              <a:ahLst/>
              <a:cxnLst/>
              <a:rect l="l" t="t" r="r" b="b"/>
              <a:pathLst>
                <a:path w="28575" h="1904">
                  <a:moveTo>
                    <a:pt x="-770" y="777"/>
                  </a:moveTo>
                  <a:lnTo>
                    <a:pt x="29269" y="777"/>
                  </a:lnTo>
                </a:path>
              </a:pathLst>
            </a:custGeom>
            <a:ln w="3175">
              <a:solidFill>
                <a:srgbClr val="000000"/>
              </a:solidFill>
            </a:ln>
          </p:spPr>
          <p:txBody>
            <a:bodyPr wrap="square" lIns="0" tIns="0" rIns="0" bIns="0" rtlCol="0"/>
            <a:lstStyle/>
            <a:p>
              <a:endParaRPr sz="1227"/>
            </a:p>
          </p:txBody>
        </p:sp>
        <p:sp>
          <p:nvSpPr>
            <p:cNvPr id="641" name="object 641"/>
            <p:cNvSpPr/>
            <p:nvPr/>
          </p:nvSpPr>
          <p:spPr>
            <a:xfrm>
              <a:off x="12280742" y="3812346"/>
              <a:ext cx="33655" cy="1270"/>
            </a:xfrm>
            <a:custGeom>
              <a:avLst/>
              <a:gdLst/>
              <a:ahLst/>
              <a:cxnLst/>
              <a:rect l="l" t="t" r="r" b="b"/>
              <a:pathLst>
                <a:path w="33654" h="1270">
                  <a:moveTo>
                    <a:pt x="0" y="0"/>
                  </a:moveTo>
                  <a:lnTo>
                    <a:pt x="33116" y="777"/>
                  </a:lnTo>
                </a:path>
              </a:pathLst>
            </a:custGeom>
            <a:ln w="3175">
              <a:solidFill>
                <a:srgbClr val="000000"/>
              </a:solidFill>
            </a:ln>
          </p:spPr>
          <p:txBody>
            <a:bodyPr wrap="square" lIns="0" tIns="0" rIns="0" bIns="0" rtlCol="0"/>
            <a:lstStyle/>
            <a:p>
              <a:endParaRPr sz="1227"/>
            </a:p>
          </p:txBody>
        </p:sp>
        <p:sp>
          <p:nvSpPr>
            <p:cNvPr id="642" name="object 642"/>
            <p:cNvSpPr/>
            <p:nvPr/>
          </p:nvSpPr>
          <p:spPr>
            <a:xfrm>
              <a:off x="12385578" y="4841549"/>
              <a:ext cx="83820" cy="369570"/>
            </a:xfrm>
            <a:custGeom>
              <a:avLst/>
              <a:gdLst/>
              <a:ahLst/>
              <a:cxnLst/>
              <a:rect l="l" t="t" r="r" b="b"/>
              <a:pathLst>
                <a:path w="83820" h="369570">
                  <a:moveTo>
                    <a:pt x="42458" y="369280"/>
                  </a:moveTo>
                  <a:lnTo>
                    <a:pt x="0" y="326852"/>
                  </a:lnTo>
                </a:path>
                <a:path w="83820" h="369570">
                  <a:moveTo>
                    <a:pt x="83301" y="328421"/>
                  </a:moveTo>
                  <a:lnTo>
                    <a:pt x="0" y="245150"/>
                  </a:lnTo>
                </a:path>
                <a:path w="83820" h="369570">
                  <a:moveTo>
                    <a:pt x="70119" y="233583"/>
                  </a:moveTo>
                  <a:lnTo>
                    <a:pt x="0" y="163418"/>
                  </a:lnTo>
                </a:path>
                <a:path w="83820" h="369570">
                  <a:moveTo>
                    <a:pt x="57043" y="138760"/>
                  </a:moveTo>
                  <a:lnTo>
                    <a:pt x="0" y="81701"/>
                  </a:lnTo>
                </a:path>
                <a:path w="83820" h="369570">
                  <a:moveTo>
                    <a:pt x="43967" y="43159"/>
                  </a:moveTo>
                  <a:lnTo>
                    <a:pt x="0" y="0"/>
                  </a:lnTo>
                </a:path>
              </a:pathLst>
            </a:custGeom>
            <a:ln w="3175">
              <a:solidFill>
                <a:srgbClr val="ABABAB"/>
              </a:solidFill>
            </a:ln>
          </p:spPr>
          <p:txBody>
            <a:bodyPr wrap="square" lIns="0" tIns="0" rIns="0" bIns="0" rtlCol="0"/>
            <a:lstStyle/>
            <a:p>
              <a:endParaRPr sz="1227"/>
            </a:p>
          </p:txBody>
        </p:sp>
        <p:sp>
          <p:nvSpPr>
            <p:cNvPr id="643" name="object 643"/>
            <p:cNvSpPr/>
            <p:nvPr/>
          </p:nvSpPr>
          <p:spPr>
            <a:xfrm>
              <a:off x="12505867" y="4668088"/>
              <a:ext cx="104139" cy="744220"/>
            </a:xfrm>
            <a:custGeom>
              <a:avLst/>
              <a:gdLst/>
              <a:ahLst/>
              <a:cxnLst/>
              <a:rect l="l" t="t" r="r" b="b"/>
              <a:pathLst>
                <a:path w="104140" h="744220">
                  <a:moveTo>
                    <a:pt x="104104" y="743940"/>
                  </a:moveTo>
                  <a:lnTo>
                    <a:pt x="96377" y="686897"/>
                  </a:lnTo>
                </a:path>
                <a:path w="104140" h="744220">
                  <a:moveTo>
                    <a:pt x="87904" y="629061"/>
                  </a:moveTo>
                  <a:lnTo>
                    <a:pt x="64007" y="457916"/>
                  </a:lnTo>
                </a:path>
                <a:path w="104140" h="744220">
                  <a:moveTo>
                    <a:pt x="56281" y="400095"/>
                  </a:moveTo>
                  <a:lnTo>
                    <a:pt x="47807" y="343052"/>
                  </a:lnTo>
                </a:path>
                <a:path w="104140" h="744220">
                  <a:moveTo>
                    <a:pt x="40111" y="285993"/>
                  </a:moveTo>
                  <a:lnTo>
                    <a:pt x="32384" y="228965"/>
                  </a:lnTo>
                </a:path>
                <a:path w="104140" h="744220">
                  <a:moveTo>
                    <a:pt x="23911" y="171129"/>
                  </a:moveTo>
                  <a:lnTo>
                    <a:pt x="0" y="0"/>
                  </a:lnTo>
                </a:path>
              </a:pathLst>
            </a:custGeom>
            <a:ln w="10792">
              <a:solidFill>
                <a:srgbClr val="000000"/>
              </a:solidFill>
            </a:ln>
          </p:spPr>
          <p:txBody>
            <a:bodyPr wrap="square" lIns="0" tIns="0" rIns="0" bIns="0" rtlCol="0"/>
            <a:lstStyle/>
            <a:p>
              <a:endParaRPr sz="1227"/>
            </a:p>
          </p:txBody>
        </p:sp>
        <p:sp>
          <p:nvSpPr>
            <p:cNvPr id="644" name="object 644"/>
            <p:cNvSpPr/>
            <p:nvPr/>
          </p:nvSpPr>
          <p:spPr>
            <a:xfrm>
              <a:off x="12710160" y="6651696"/>
              <a:ext cx="0" cy="34925"/>
            </a:xfrm>
            <a:custGeom>
              <a:avLst/>
              <a:gdLst/>
              <a:ahLst/>
              <a:cxnLst/>
              <a:rect l="l" t="t" r="r" b="b"/>
              <a:pathLst>
                <a:path h="34925">
                  <a:moveTo>
                    <a:pt x="0" y="0"/>
                  </a:moveTo>
                  <a:lnTo>
                    <a:pt x="0" y="34686"/>
                  </a:lnTo>
                </a:path>
              </a:pathLst>
            </a:custGeom>
            <a:ln w="3175">
              <a:solidFill>
                <a:srgbClr val="000000"/>
              </a:solidFill>
            </a:ln>
          </p:spPr>
          <p:txBody>
            <a:bodyPr wrap="square" lIns="0" tIns="0" rIns="0" bIns="0" rtlCol="0"/>
            <a:lstStyle/>
            <a:p>
              <a:endParaRPr sz="1227"/>
            </a:p>
          </p:txBody>
        </p:sp>
        <p:sp>
          <p:nvSpPr>
            <p:cNvPr id="645" name="object 645"/>
            <p:cNvSpPr/>
            <p:nvPr/>
          </p:nvSpPr>
          <p:spPr>
            <a:xfrm>
              <a:off x="12710160" y="6714896"/>
              <a:ext cx="0" cy="728980"/>
            </a:xfrm>
            <a:custGeom>
              <a:avLst/>
              <a:gdLst/>
              <a:ahLst/>
              <a:cxnLst/>
              <a:rect l="l" t="t" r="r" b="b"/>
              <a:pathLst>
                <a:path h="728979">
                  <a:moveTo>
                    <a:pt x="0" y="0"/>
                  </a:moveTo>
                  <a:lnTo>
                    <a:pt x="0" y="728532"/>
                  </a:lnTo>
                </a:path>
              </a:pathLst>
            </a:custGeom>
            <a:ln w="3175">
              <a:solidFill>
                <a:srgbClr val="000000"/>
              </a:solidFill>
              <a:prstDash val="sysDash"/>
            </a:ln>
          </p:spPr>
          <p:txBody>
            <a:bodyPr wrap="square" lIns="0" tIns="0" rIns="0" bIns="0" rtlCol="0"/>
            <a:lstStyle/>
            <a:p>
              <a:endParaRPr sz="1227"/>
            </a:p>
          </p:txBody>
        </p:sp>
        <p:sp>
          <p:nvSpPr>
            <p:cNvPr id="646" name="object 646"/>
            <p:cNvSpPr/>
            <p:nvPr/>
          </p:nvSpPr>
          <p:spPr>
            <a:xfrm>
              <a:off x="12657780" y="6277005"/>
              <a:ext cx="52705" cy="375285"/>
            </a:xfrm>
            <a:custGeom>
              <a:avLst/>
              <a:gdLst/>
              <a:ahLst/>
              <a:cxnLst/>
              <a:rect l="l" t="t" r="r" b="b"/>
              <a:pathLst>
                <a:path w="52704" h="375284">
                  <a:moveTo>
                    <a:pt x="52379" y="374690"/>
                  </a:moveTo>
                  <a:lnTo>
                    <a:pt x="47685" y="343829"/>
                  </a:lnTo>
                </a:path>
                <a:path w="52704" h="375284">
                  <a:moveTo>
                    <a:pt x="43875" y="314553"/>
                  </a:moveTo>
                  <a:lnTo>
                    <a:pt x="40096" y="286024"/>
                  </a:lnTo>
                </a:path>
                <a:path w="52704" h="375284">
                  <a:moveTo>
                    <a:pt x="36240" y="257495"/>
                  </a:moveTo>
                  <a:lnTo>
                    <a:pt x="32384" y="228980"/>
                  </a:lnTo>
                </a:path>
                <a:path w="52704" h="375284">
                  <a:moveTo>
                    <a:pt x="27675" y="200451"/>
                  </a:moveTo>
                  <a:lnTo>
                    <a:pt x="23911" y="171922"/>
                  </a:lnTo>
                </a:path>
                <a:path w="52704" h="375284">
                  <a:moveTo>
                    <a:pt x="20055" y="143408"/>
                  </a:moveTo>
                  <a:lnTo>
                    <a:pt x="16200" y="114879"/>
                  </a:lnTo>
                </a:path>
                <a:path w="52704" h="375284">
                  <a:moveTo>
                    <a:pt x="12344" y="85587"/>
                  </a:moveTo>
                  <a:lnTo>
                    <a:pt x="7619" y="57058"/>
                  </a:lnTo>
                </a:path>
                <a:path w="52704" h="375284">
                  <a:moveTo>
                    <a:pt x="3870" y="28529"/>
                  </a:moveTo>
                  <a:lnTo>
                    <a:pt x="0" y="0"/>
                  </a:lnTo>
                </a:path>
              </a:pathLst>
            </a:custGeom>
            <a:ln w="3175">
              <a:solidFill>
                <a:srgbClr val="000000"/>
              </a:solidFill>
            </a:ln>
          </p:spPr>
          <p:txBody>
            <a:bodyPr wrap="square" lIns="0" tIns="0" rIns="0" bIns="0" rtlCol="0"/>
            <a:lstStyle/>
            <a:p>
              <a:endParaRPr sz="1227"/>
            </a:p>
          </p:txBody>
        </p:sp>
        <p:sp>
          <p:nvSpPr>
            <p:cNvPr id="647" name="object 647"/>
            <p:cNvSpPr/>
            <p:nvPr/>
          </p:nvSpPr>
          <p:spPr>
            <a:xfrm>
              <a:off x="12697876" y="6041882"/>
              <a:ext cx="24130" cy="172085"/>
            </a:xfrm>
            <a:custGeom>
              <a:avLst/>
              <a:gdLst/>
              <a:ahLst/>
              <a:cxnLst/>
              <a:rect l="l" t="t" r="r" b="b"/>
              <a:pathLst>
                <a:path w="24129" h="172085">
                  <a:moveTo>
                    <a:pt x="23835" y="171922"/>
                  </a:moveTo>
                  <a:lnTo>
                    <a:pt x="0" y="0"/>
                  </a:lnTo>
                </a:path>
              </a:pathLst>
            </a:custGeom>
            <a:ln w="10792">
              <a:solidFill>
                <a:srgbClr val="000000"/>
              </a:solidFill>
            </a:ln>
          </p:spPr>
          <p:txBody>
            <a:bodyPr wrap="square" lIns="0" tIns="0" rIns="0" bIns="0" rtlCol="0"/>
            <a:lstStyle/>
            <a:p>
              <a:endParaRPr sz="1227"/>
            </a:p>
          </p:txBody>
        </p:sp>
        <p:sp>
          <p:nvSpPr>
            <p:cNvPr id="648" name="object 648"/>
            <p:cNvSpPr/>
            <p:nvPr/>
          </p:nvSpPr>
          <p:spPr>
            <a:xfrm>
              <a:off x="12593771" y="5819074"/>
              <a:ext cx="60325" cy="429895"/>
            </a:xfrm>
            <a:custGeom>
              <a:avLst/>
              <a:gdLst/>
              <a:ahLst/>
              <a:cxnLst/>
              <a:rect l="l" t="t" r="r" b="b"/>
              <a:pathLst>
                <a:path w="60325" h="429895">
                  <a:moveTo>
                    <a:pt x="60152" y="429417"/>
                  </a:moveTo>
                  <a:lnTo>
                    <a:pt x="56296" y="400888"/>
                  </a:lnTo>
                </a:path>
                <a:path w="60325" h="429895">
                  <a:moveTo>
                    <a:pt x="52440" y="372374"/>
                  </a:moveTo>
                  <a:lnTo>
                    <a:pt x="47823" y="343844"/>
                  </a:lnTo>
                </a:path>
                <a:path w="60325" h="429895">
                  <a:moveTo>
                    <a:pt x="43967" y="314538"/>
                  </a:moveTo>
                  <a:lnTo>
                    <a:pt x="40096" y="286009"/>
                  </a:lnTo>
                </a:path>
                <a:path w="60325" h="429895">
                  <a:moveTo>
                    <a:pt x="36255" y="257510"/>
                  </a:moveTo>
                  <a:lnTo>
                    <a:pt x="32384" y="228980"/>
                  </a:lnTo>
                </a:path>
                <a:path w="60325" h="429895">
                  <a:moveTo>
                    <a:pt x="27782" y="200451"/>
                  </a:moveTo>
                  <a:lnTo>
                    <a:pt x="23911" y="171922"/>
                  </a:lnTo>
                </a:path>
                <a:path w="60325" h="429895">
                  <a:moveTo>
                    <a:pt x="20055" y="143393"/>
                  </a:moveTo>
                  <a:lnTo>
                    <a:pt x="16200" y="114879"/>
                  </a:lnTo>
                </a:path>
                <a:path w="60325" h="429895">
                  <a:moveTo>
                    <a:pt x="12344" y="85572"/>
                  </a:moveTo>
                  <a:lnTo>
                    <a:pt x="7726" y="57058"/>
                  </a:lnTo>
                </a:path>
                <a:path w="60325" h="429895">
                  <a:moveTo>
                    <a:pt x="3870" y="28544"/>
                  </a:moveTo>
                  <a:lnTo>
                    <a:pt x="0" y="0"/>
                  </a:lnTo>
                </a:path>
              </a:pathLst>
            </a:custGeom>
            <a:ln w="3175">
              <a:solidFill>
                <a:srgbClr val="000000"/>
              </a:solidFill>
            </a:ln>
          </p:spPr>
          <p:txBody>
            <a:bodyPr wrap="square" lIns="0" tIns="0" rIns="0" bIns="0" rtlCol="0"/>
            <a:lstStyle/>
            <a:p>
              <a:endParaRPr sz="1227"/>
            </a:p>
          </p:txBody>
        </p:sp>
        <p:sp>
          <p:nvSpPr>
            <p:cNvPr id="649" name="object 649"/>
            <p:cNvSpPr/>
            <p:nvPr/>
          </p:nvSpPr>
          <p:spPr>
            <a:xfrm>
              <a:off x="12633868" y="5583951"/>
              <a:ext cx="24130" cy="171450"/>
            </a:xfrm>
            <a:custGeom>
              <a:avLst/>
              <a:gdLst/>
              <a:ahLst/>
              <a:cxnLst/>
              <a:rect l="l" t="t" r="r" b="b"/>
              <a:pathLst>
                <a:path w="24129" h="171450">
                  <a:moveTo>
                    <a:pt x="23911" y="171145"/>
                  </a:moveTo>
                  <a:lnTo>
                    <a:pt x="0" y="0"/>
                  </a:lnTo>
                </a:path>
              </a:pathLst>
            </a:custGeom>
            <a:ln w="10792">
              <a:solidFill>
                <a:srgbClr val="000000"/>
              </a:solidFill>
            </a:ln>
          </p:spPr>
          <p:txBody>
            <a:bodyPr wrap="square" lIns="0" tIns="0" rIns="0" bIns="0" rtlCol="0"/>
            <a:lstStyle/>
            <a:p>
              <a:endParaRPr sz="1227"/>
            </a:p>
          </p:txBody>
        </p:sp>
        <p:sp>
          <p:nvSpPr>
            <p:cNvPr id="650" name="object 650"/>
            <p:cNvSpPr/>
            <p:nvPr/>
          </p:nvSpPr>
          <p:spPr>
            <a:xfrm>
              <a:off x="12458060" y="4846152"/>
              <a:ext cx="132080" cy="944880"/>
            </a:xfrm>
            <a:custGeom>
              <a:avLst/>
              <a:gdLst/>
              <a:ahLst/>
              <a:cxnLst/>
              <a:rect l="l" t="t" r="r" b="b"/>
              <a:pathLst>
                <a:path w="132079" h="944879">
                  <a:moveTo>
                    <a:pt x="131871" y="944392"/>
                  </a:moveTo>
                  <a:lnTo>
                    <a:pt x="128000" y="915893"/>
                  </a:lnTo>
                </a:path>
                <a:path w="132079" h="944879">
                  <a:moveTo>
                    <a:pt x="124145" y="887348"/>
                  </a:moveTo>
                  <a:lnTo>
                    <a:pt x="119542" y="858834"/>
                  </a:lnTo>
                </a:path>
                <a:path w="132079" h="944879">
                  <a:moveTo>
                    <a:pt x="115671" y="829528"/>
                  </a:moveTo>
                  <a:lnTo>
                    <a:pt x="111815" y="801014"/>
                  </a:lnTo>
                </a:path>
                <a:path w="132079" h="944879">
                  <a:moveTo>
                    <a:pt x="107960" y="772485"/>
                  </a:moveTo>
                  <a:lnTo>
                    <a:pt x="104089" y="743955"/>
                  </a:lnTo>
                </a:path>
                <a:path w="132079" h="944879">
                  <a:moveTo>
                    <a:pt x="99486" y="715426"/>
                  </a:moveTo>
                  <a:lnTo>
                    <a:pt x="95615" y="686927"/>
                  </a:lnTo>
                </a:path>
                <a:path w="132079" h="944879">
                  <a:moveTo>
                    <a:pt x="91760" y="658383"/>
                  </a:moveTo>
                  <a:lnTo>
                    <a:pt x="87919" y="629853"/>
                  </a:lnTo>
                </a:path>
                <a:path w="132079" h="944879">
                  <a:moveTo>
                    <a:pt x="84048" y="600562"/>
                  </a:moveTo>
                  <a:lnTo>
                    <a:pt x="80192" y="572048"/>
                  </a:lnTo>
                </a:path>
                <a:path w="132079" h="944879">
                  <a:moveTo>
                    <a:pt x="75590" y="543504"/>
                  </a:moveTo>
                  <a:lnTo>
                    <a:pt x="71719" y="515005"/>
                  </a:lnTo>
                </a:path>
                <a:path w="132079" h="944879">
                  <a:moveTo>
                    <a:pt x="67863" y="486476"/>
                  </a:moveTo>
                  <a:lnTo>
                    <a:pt x="63992" y="457946"/>
                  </a:lnTo>
                </a:path>
                <a:path w="132079" h="944879">
                  <a:moveTo>
                    <a:pt x="60137" y="429417"/>
                  </a:moveTo>
                  <a:lnTo>
                    <a:pt x="55534" y="400903"/>
                  </a:lnTo>
                </a:path>
                <a:path w="132079" h="944879">
                  <a:moveTo>
                    <a:pt x="51663" y="371612"/>
                  </a:moveTo>
                  <a:lnTo>
                    <a:pt x="47807" y="343082"/>
                  </a:lnTo>
                </a:path>
                <a:path w="132079" h="944879">
                  <a:moveTo>
                    <a:pt x="43967" y="314553"/>
                  </a:moveTo>
                  <a:lnTo>
                    <a:pt x="40096" y="286024"/>
                  </a:lnTo>
                </a:path>
                <a:path w="132079" h="944879">
                  <a:moveTo>
                    <a:pt x="36240" y="257510"/>
                  </a:moveTo>
                  <a:lnTo>
                    <a:pt x="31622" y="228980"/>
                  </a:lnTo>
                </a:path>
                <a:path w="132079" h="944879">
                  <a:moveTo>
                    <a:pt x="27767" y="200451"/>
                  </a:moveTo>
                  <a:lnTo>
                    <a:pt x="23911" y="171160"/>
                  </a:lnTo>
                </a:path>
                <a:path w="132079" h="944879">
                  <a:moveTo>
                    <a:pt x="20040" y="142631"/>
                  </a:moveTo>
                  <a:lnTo>
                    <a:pt x="16184" y="114117"/>
                  </a:lnTo>
                </a:path>
                <a:path w="132079" h="944879">
                  <a:moveTo>
                    <a:pt x="11582" y="85572"/>
                  </a:moveTo>
                  <a:lnTo>
                    <a:pt x="7711" y="57058"/>
                  </a:lnTo>
                </a:path>
                <a:path w="132079" h="944879">
                  <a:moveTo>
                    <a:pt x="3870" y="28544"/>
                  </a:moveTo>
                  <a:lnTo>
                    <a:pt x="0" y="0"/>
                  </a:lnTo>
                </a:path>
              </a:pathLst>
            </a:custGeom>
            <a:ln w="3175">
              <a:solidFill>
                <a:srgbClr val="000000"/>
              </a:solidFill>
            </a:ln>
          </p:spPr>
          <p:txBody>
            <a:bodyPr wrap="square" lIns="0" tIns="0" rIns="0" bIns="0" rtlCol="0"/>
            <a:lstStyle/>
            <a:p>
              <a:endParaRPr sz="1227"/>
            </a:p>
          </p:txBody>
        </p:sp>
        <p:sp>
          <p:nvSpPr>
            <p:cNvPr id="651" name="object 651"/>
            <p:cNvSpPr/>
            <p:nvPr/>
          </p:nvSpPr>
          <p:spPr>
            <a:xfrm>
              <a:off x="12385578" y="4759817"/>
              <a:ext cx="30480" cy="30480"/>
            </a:xfrm>
            <a:custGeom>
              <a:avLst/>
              <a:gdLst/>
              <a:ahLst/>
              <a:cxnLst/>
              <a:rect l="l" t="t" r="r" b="b"/>
              <a:pathLst>
                <a:path w="30479" h="30479">
                  <a:moveTo>
                    <a:pt x="30129" y="30083"/>
                  </a:moveTo>
                  <a:lnTo>
                    <a:pt x="0" y="0"/>
                  </a:lnTo>
                </a:path>
              </a:pathLst>
            </a:custGeom>
            <a:ln w="3175">
              <a:solidFill>
                <a:srgbClr val="ABABAB"/>
              </a:solidFill>
            </a:ln>
          </p:spPr>
          <p:txBody>
            <a:bodyPr wrap="square" lIns="0" tIns="0" rIns="0" bIns="0" rtlCol="0"/>
            <a:lstStyle/>
            <a:p>
              <a:endParaRPr sz="1227"/>
            </a:p>
          </p:txBody>
        </p:sp>
        <p:sp>
          <p:nvSpPr>
            <p:cNvPr id="652" name="object 652"/>
            <p:cNvSpPr/>
            <p:nvPr/>
          </p:nvSpPr>
          <p:spPr>
            <a:xfrm>
              <a:off x="12313859" y="3813124"/>
              <a:ext cx="396875" cy="3630929"/>
            </a:xfrm>
            <a:custGeom>
              <a:avLst/>
              <a:gdLst/>
              <a:ahLst/>
              <a:cxnLst/>
              <a:rect l="l" t="t" r="r" b="b"/>
              <a:pathLst>
                <a:path w="396875" h="3630929">
                  <a:moveTo>
                    <a:pt x="140345" y="1004514"/>
                  </a:moveTo>
                  <a:lnTo>
                    <a:pt x="135727" y="975222"/>
                  </a:lnTo>
                </a:path>
                <a:path w="396875" h="3630929">
                  <a:moveTo>
                    <a:pt x="131871" y="946693"/>
                  </a:moveTo>
                  <a:lnTo>
                    <a:pt x="128015" y="918164"/>
                  </a:lnTo>
                </a:path>
                <a:path w="396875" h="3630929">
                  <a:moveTo>
                    <a:pt x="124160" y="889650"/>
                  </a:moveTo>
                  <a:lnTo>
                    <a:pt x="120289" y="861120"/>
                  </a:lnTo>
                </a:path>
                <a:path w="396875" h="3630929">
                  <a:moveTo>
                    <a:pt x="116433" y="832606"/>
                  </a:moveTo>
                  <a:lnTo>
                    <a:pt x="111815" y="804077"/>
                  </a:lnTo>
                </a:path>
                <a:path w="396875" h="3630929">
                  <a:moveTo>
                    <a:pt x="107975" y="775548"/>
                  </a:moveTo>
                  <a:lnTo>
                    <a:pt x="104104" y="746241"/>
                  </a:lnTo>
                </a:path>
                <a:path w="396875" h="3630929">
                  <a:moveTo>
                    <a:pt x="100248" y="717743"/>
                  </a:moveTo>
                  <a:lnTo>
                    <a:pt x="96392" y="689213"/>
                  </a:lnTo>
                </a:path>
                <a:path w="396875" h="3630929">
                  <a:moveTo>
                    <a:pt x="91775" y="660684"/>
                  </a:moveTo>
                  <a:lnTo>
                    <a:pt x="87919" y="632155"/>
                  </a:lnTo>
                </a:path>
                <a:path w="396875" h="3630929">
                  <a:moveTo>
                    <a:pt x="84063" y="603625"/>
                  </a:moveTo>
                  <a:lnTo>
                    <a:pt x="80192" y="575111"/>
                  </a:lnTo>
                </a:path>
                <a:path w="396875" h="3630929">
                  <a:moveTo>
                    <a:pt x="76337" y="546582"/>
                  </a:moveTo>
                  <a:lnTo>
                    <a:pt x="72481" y="517291"/>
                  </a:lnTo>
                </a:path>
                <a:path w="396875" h="3630929">
                  <a:moveTo>
                    <a:pt x="67863" y="488777"/>
                  </a:moveTo>
                  <a:lnTo>
                    <a:pt x="64007" y="460232"/>
                  </a:lnTo>
                </a:path>
                <a:path w="396875" h="3630929">
                  <a:moveTo>
                    <a:pt x="60152" y="431703"/>
                  </a:moveTo>
                  <a:lnTo>
                    <a:pt x="56296" y="403189"/>
                  </a:lnTo>
                </a:path>
                <a:path w="396875" h="3630929">
                  <a:moveTo>
                    <a:pt x="52440" y="374660"/>
                  </a:moveTo>
                  <a:lnTo>
                    <a:pt x="47823" y="346146"/>
                  </a:lnTo>
                </a:path>
                <a:path w="396875" h="3630929">
                  <a:moveTo>
                    <a:pt x="43967" y="317616"/>
                  </a:moveTo>
                  <a:lnTo>
                    <a:pt x="40096" y="288325"/>
                  </a:lnTo>
                </a:path>
                <a:path w="396875" h="3630929">
                  <a:moveTo>
                    <a:pt x="36240" y="259796"/>
                  </a:moveTo>
                  <a:lnTo>
                    <a:pt x="32384" y="231266"/>
                  </a:lnTo>
                </a:path>
                <a:path w="396875" h="3630929">
                  <a:moveTo>
                    <a:pt x="27767" y="202752"/>
                  </a:moveTo>
                  <a:lnTo>
                    <a:pt x="23911" y="174238"/>
                  </a:lnTo>
                </a:path>
                <a:path w="396875" h="3630929">
                  <a:moveTo>
                    <a:pt x="20071" y="145694"/>
                  </a:moveTo>
                  <a:lnTo>
                    <a:pt x="16200" y="117165"/>
                  </a:lnTo>
                </a:path>
                <a:path w="396875" h="3630929">
                  <a:moveTo>
                    <a:pt x="12344" y="88666"/>
                  </a:moveTo>
                  <a:lnTo>
                    <a:pt x="8473" y="59359"/>
                  </a:lnTo>
                </a:path>
                <a:path w="396875" h="3630929">
                  <a:moveTo>
                    <a:pt x="3870" y="30815"/>
                  </a:moveTo>
                  <a:lnTo>
                    <a:pt x="0" y="0"/>
                  </a:lnTo>
                </a:path>
                <a:path w="396875" h="3630929">
                  <a:moveTo>
                    <a:pt x="396300" y="3630305"/>
                  </a:moveTo>
                  <a:lnTo>
                    <a:pt x="366979" y="3629527"/>
                  </a:lnTo>
                </a:path>
                <a:path w="396875" h="3630929">
                  <a:moveTo>
                    <a:pt x="338449" y="3628765"/>
                  </a:moveTo>
                  <a:lnTo>
                    <a:pt x="309189" y="3628003"/>
                  </a:lnTo>
                </a:path>
                <a:path w="396875" h="3630929">
                  <a:moveTo>
                    <a:pt x="280675" y="3626464"/>
                  </a:moveTo>
                  <a:lnTo>
                    <a:pt x="251414" y="3625687"/>
                  </a:lnTo>
                </a:path>
                <a:path w="396875" h="3630929">
                  <a:moveTo>
                    <a:pt x="222900" y="3624910"/>
                  </a:moveTo>
                  <a:lnTo>
                    <a:pt x="193517" y="3624148"/>
                  </a:lnTo>
                </a:path>
              </a:pathLst>
            </a:custGeom>
            <a:ln w="3175">
              <a:solidFill>
                <a:srgbClr val="000000"/>
              </a:solidFill>
            </a:ln>
          </p:spPr>
          <p:txBody>
            <a:bodyPr wrap="square" lIns="0" tIns="0" rIns="0" bIns="0" rtlCol="0"/>
            <a:lstStyle/>
            <a:p>
              <a:endParaRPr sz="1227"/>
            </a:p>
          </p:txBody>
        </p:sp>
        <p:sp>
          <p:nvSpPr>
            <p:cNvPr id="653" name="object 653"/>
            <p:cNvSpPr/>
            <p:nvPr/>
          </p:nvSpPr>
          <p:spPr>
            <a:xfrm>
              <a:off x="12449586" y="7434940"/>
              <a:ext cx="29845" cy="1905"/>
            </a:xfrm>
            <a:custGeom>
              <a:avLst/>
              <a:gdLst/>
              <a:ahLst/>
              <a:cxnLst/>
              <a:rect l="l" t="t" r="r" b="b"/>
              <a:pathLst>
                <a:path w="29845" h="1904">
                  <a:moveTo>
                    <a:pt x="-770" y="777"/>
                  </a:moveTo>
                  <a:lnTo>
                    <a:pt x="30046" y="777"/>
                  </a:lnTo>
                </a:path>
              </a:pathLst>
            </a:custGeom>
            <a:ln w="3175">
              <a:solidFill>
                <a:srgbClr val="000000"/>
              </a:solidFill>
            </a:ln>
          </p:spPr>
          <p:txBody>
            <a:bodyPr wrap="square" lIns="0" tIns="0" rIns="0" bIns="0" rtlCol="0"/>
            <a:lstStyle/>
            <a:p>
              <a:endParaRPr sz="1227"/>
            </a:p>
          </p:txBody>
        </p:sp>
        <p:sp>
          <p:nvSpPr>
            <p:cNvPr id="654" name="object 654"/>
            <p:cNvSpPr/>
            <p:nvPr/>
          </p:nvSpPr>
          <p:spPr>
            <a:xfrm>
              <a:off x="12334676" y="7431877"/>
              <a:ext cx="86995" cy="2540"/>
            </a:xfrm>
            <a:custGeom>
              <a:avLst/>
              <a:gdLst/>
              <a:ahLst/>
              <a:cxnLst/>
              <a:rect l="l" t="t" r="r" b="b"/>
              <a:pathLst>
                <a:path w="86995" h="2540">
                  <a:moveTo>
                    <a:pt x="86395" y="2301"/>
                  </a:moveTo>
                  <a:lnTo>
                    <a:pt x="57881" y="1539"/>
                  </a:lnTo>
                </a:path>
                <a:path w="86995" h="2540">
                  <a:moveTo>
                    <a:pt x="28605" y="761"/>
                  </a:moveTo>
                  <a:lnTo>
                    <a:pt x="0" y="0"/>
                  </a:lnTo>
                </a:path>
              </a:pathLst>
            </a:custGeom>
            <a:ln w="3175">
              <a:solidFill>
                <a:srgbClr val="000000"/>
              </a:solidFill>
            </a:ln>
          </p:spPr>
          <p:txBody>
            <a:bodyPr wrap="square" lIns="0" tIns="0" rIns="0" bIns="0" rtlCol="0"/>
            <a:lstStyle/>
            <a:p>
              <a:endParaRPr sz="1227"/>
            </a:p>
          </p:txBody>
        </p:sp>
        <p:sp>
          <p:nvSpPr>
            <p:cNvPr id="655" name="object 655"/>
            <p:cNvSpPr/>
            <p:nvPr/>
          </p:nvSpPr>
          <p:spPr>
            <a:xfrm>
              <a:off x="12276886" y="7429561"/>
              <a:ext cx="28575" cy="1905"/>
            </a:xfrm>
            <a:custGeom>
              <a:avLst/>
              <a:gdLst/>
              <a:ahLst/>
              <a:cxnLst/>
              <a:rect l="l" t="t" r="r" b="b"/>
              <a:pathLst>
                <a:path w="28575" h="1904">
                  <a:moveTo>
                    <a:pt x="-770" y="769"/>
                  </a:moveTo>
                  <a:lnTo>
                    <a:pt x="29284" y="769"/>
                  </a:lnTo>
                </a:path>
              </a:pathLst>
            </a:custGeom>
            <a:ln w="3175">
              <a:solidFill>
                <a:srgbClr val="000000"/>
              </a:solidFill>
            </a:ln>
          </p:spPr>
          <p:txBody>
            <a:bodyPr wrap="square" lIns="0" tIns="0" rIns="0" bIns="0" rtlCol="0"/>
            <a:lstStyle/>
            <a:p>
              <a:endParaRPr sz="1227"/>
            </a:p>
          </p:txBody>
        </p:sp>
        <p:sp>
          <p:nvSpPr>
            <p:cNvPr id="656" name="object 656"/>
            <p:cNvSpPr/>
            <p:nvPr/>
          </p:nvSpPr>
          <p:spPr>
            <a:xfrm>
              <a:off x="12045635" y="7422626"/>
              <a:ext cx="202565" cy="6350"/>
            </a:xfrm>
            <a:custGeom>
              <a:avLst/>
              <a:gdLst/>
              <a:ahLst/>
              <a:cxnLst/>
              <a:rect l="l" t="t" r="r" b="b"/>
              <a:pathLst>
                <a:path w="202565" h="6350">
                  <a:moveTo>
                    <a:pt x="201975" y="6156"/>
                  </a:moveTo>
                  <a:lnTo>
                    <a:pt x="173461" y="5379"/>
                  </a:lnTo>
                </a:path>
                <a:path w="202565" h="6350">
                  <a:moveTo>
                    <a:pt x="144185" y="4617"/>
                  </a:moveTo>
                  <a:lnTo>
                    <a:pt x="115580" y="3855"/>
                  </a:lnTo>
                </a:path>
                <a:path w="202565" h="6350">
                  <a:moveTo>
                    <a:pt x="86304" y="2301"/>
                  </a:moveTo>
                  <a:lnTo>
                    <a:pt x="57790" y="1523"/>
                  </a:lnTo>
                </a:path>
                <a:path w="202565" h="6350">
                  <a:moveTo>
                    <a:pt x="28529" y="761"/>
                  </a:moveTo>
                  <a:lnTo>
                    <a:pt x="0" y="0"/>
                  </a:lnTo>
                </a:path>
              </a:pathLst>
            </a:custGeom>
            <a:ln w="3175">
              <a:solidFill>
                <a:srgbClr val="000000"/>
              </a:solidFill>
            </a:ln>
          </p:spPr>
          <p:txBody>
            <a:bodyPr wrap="square" lIns="0" tIns="0" rIns="0" bIns="0" rtlCol="0"/>
            <a:lstStyle/>
            <a:p>
              <a:endParaRPr sz="1227"/>
            </a:p>
          </p:txBody>
        </p:sp>
        <p:sp>
          <p:nvSpPr>
            <p:cNvPr id="657" name="object 657"/>
            <p:cNvSpPr/>
            <p:nvPr/>
          </p:nvSpPr>
          <p:spPr>
            <a:xfrm>
              <a:off x="11987753" y="7420294"/>
              <a:ext cx="28575" cy="1905"/>
            </a:xfrm>
            <a:custGeom>
              <a:avLst/>
              <a:gdLst/>
              <a:ahLst/>
              <a:cxnLst/>
              <a:rect l="l" t="t" r="r" b="b"/>
              <a:pathLst>
                <a:path w="28575" h="1904">
                  <a:moveTo>
                    <a:pt x="-770" y="777"/>
                  </a:moveTo>
                  <a:lnTo>
                    <a:pt x="29284" y="777"/>
                  </a:lnTo>
                </a:path>
              </a:pathLst>
            </a:custGeom>
            <a:ln w="3175">
              <a:solidFill>
                <a:srgbClr val="000000"/>
              </a:solidFill>
            </a:ln>
          </p:spPr>
          <p:txBody>
            <a:bodyPr wrap="square" lIns="0" tIns="0" rIns="0" bIns="0" rtlCol="0"/>
            <a:lstStyle/>
            <a:p>
              <a:endParaRPr sz="1227"/>
            </a:p>
          </p:txBody>
        </p:sp>
        <p:pic>
          <p:nvPicPr>
            <p:cNvPr id="658" name="object 658"/>
            <p:cNvPicPr/>
            <p:nvPr/>
          </p:nvPicPr>
          <p:blipFill>
            <a:blip r:embed="rId6" cstate="print"/>
            <a:stretch>
              <a:fillRect/>
            </a:stretch>
          </p:blipFill>
          <p:spPr>
            <a:xfrm>
              <a:off x="11630076" y="6913815"/>
              <a:ext cx="301419" cy="421693"/>
            </a:xfrm>
            <a:prstGeom prst="rect">
              <a:avLst/>
            </a:prstGeom>
          </p:spPr>
        </p:pic>
        <p:sp>
          <p:nvSpPr>
            <p:cNvPr id="659" name="object 659"/>
            <p:cNvSpPr/>
            <p:nvPr/>
          </p:nvSpPr>
          <p:spPr>
            <a:xfrm>
              <a:off x="11583055" y="7407980"/>
              <a:ext cx="376555" cy="12065"/>
            </a:xfrm>
            <a:custGeom>
              <a:avLst/>
              <a:gdLst/>
              <a:ahLst/>
              <a:cxnLst/>
              <a:rect l="l" t="t" r="r" b="b"/>
              <a:pathLst>
                <a:path w="376554" h="12065">
                  <a:moveTo>
                    <a:pt x="376184" y="11551"/>
                  </a:moveTo>
                  <a:lnTo>
                    <a:pt x="346923" y="10789"/>
                  </a:lnTo>
                </a:path>
                <a:path w="376554" h="12065">
                  <a:moveTo>
                    <a:pt x="318394" y="10012"/>
                  </a:moveTo>
                  <a:lnTo>
                    <a:pt x="289133" y="9235"/>
                  </a:lnTo>
                </a:path>
                <a:path w="376554" h="12065">
                  <a:moveTo>
                    <a:pt x="260603" y="7696"/>
                  </a:moveTo>
                  <a:lnTo>
                    <a:pt x="231236" y="6934"/>
                  </a:lnTo>
                </a:path>
                <a:path w="376554" h="12065">
                  <a:moveTo>
                    <a:pt x="202722" y="6172"/>
                  </a:moveTo>
                  <a:lnTo>
                    <a:pt x="173446" y="5379"/>
                  </a:lnTo>
                </a:path>
                <a:path w="376554" h="12065">
                  <a:moveTo>
                    <a:pt x="144932" y="4617"/>
                  </a:moveTo>
                  <a:lnTo>
                    <a:pt x="115656" y="3840"/>
                  </a:lnTo>
                </a:path>
                <a:path w="376554" h="12065">
                  <a:moveTo>
                    <a:pt x="87127" y="2301"/>
                  </a:moveTo>
                  <a:lnTo>
                    <a:pt x="57835" y="1523"/>
                  </a:lnTo>
                </a:path>
                <a:path w="376554" h="12065">
                  <a:moveTo>
                    <a:pt x="29291" y="761"/>
                  </a:moveTo>
                  <a:lnTo>
                    <a:pt x="0" y="0"/>
                  </a:lnTo>
                </a:path>
              </a:pathLst>
            </a:custGeom>
            <a:ln w="3175">
              <a:solidFill>
                <a:srgbClr val="000000"/>
              </a:solidFill>
            </a:ln>
          </p:spPr>
          <p:txBody>
            <a:bodyPr wrap="square" lIns="0" tIns="0" rIns="0" bIns="0" rtlCol="0"/>
            <a:lstStyle/>
            <a:p>
              <a:endParaRPr sz="1227"/>
            </a:p>
          </p:txBody>
        </p:sp>
        <p:sp>
          <p:nvSpPr>
            <p:cNvPr id="660" name="object 660"/>
            <p:cNvSpPr/>
            <p:nvPr/>
          </p:nvSpPr>
          <p:spPr>
            <a:xfrm>
              <a:off x="11525234" y="7405649"/>
              <a:ext cx="29845" cy="1905"/>
            </a:xfrm>
            <a:custGeom>
              <a:avLst/>
              <a:gdLst/>
              <a:ahLst/>
              <a:cxnLst/>
              <a:rect l="l" t="t" r="r" b="b"/>
              <a:pathLst>
                <a:path w="29845" h="1904">
                  <a:moveTo>
                    <a:pt x="-770" y="777"/>
                  </a:moveTo>
                  <a:lnTo>
                    <a:pt x="30077" y="777"/>
                  </a:lnTo>
                </a:path>
              </a:pathLst>
            </a:custGeom>
            <a:ln w="3175">
              <a:solidFill>
                <a:srgbClr val="000000"/>
              </a:solidFill>
            </a:ln>
          </p:spPr>
          <p:txBody>
            <a:bodyPr wrap="square" lIns="0" tIns="0" rIns="0" bIns="0" rtlCol="0"/>
            <a:lstStyle/>
            <a:p>
              <a:endParaRPr sz="1227"/>
            </a:p>
          </p:txBody>
        </p:sp>
        <p:sp>
          <p:nvSpPr>
            <p:cNvPr id="661" name="object 661"/>
            <p:cNvSpPr/>
            <p:nvPr/>
          </p:nvSpPr>
          <p:spPr>
            <a:xfrm>
              <a:off x="10325679" y="2539532"/>
              <a:ext cx="2226945" cy="3227705"/>
            </a:xfrm>
            <a:custGeom>
              <a:avLst/>
              <a:gdLst/>
              <a:ahLst/>
              <a:cxnLst/>
              <a:rect l="l" t="t" r="r" b="b"/>
              <a:pathLst>
                <a:path w="2226945" h="3227704">
                  <a:moveTo>
                    <a:pt x="2172477" y="2070719"/>
                  </a:moveTo>
                  <a:lnTo>
                    <a:pt x="2164003" y="2013691"/>
                  </a:lnTo>
                </a:path>
                <a:path w="2226945" h="3227704">
                  <a:moveTo>
                    <a:pt x="2156292" y="1956617"/>
                  </a:moveTo>
                  <a:lnTo>
                    <a:pt x="2148565" y="1899574"/>
                  </a:lnTo>
                </a:path>
                <a:path w="2226945" h="3227704">
                  <a:moveTo>
                    <a:pt x="1990557" y="1377665"/>
                  </a:moveTo>
                  <a:lnTo>
                    <a:pt x="2225664" y="3061365"/>
                  </a:lnTo>
                </a:path>
                <a:path w="2226945" h="3227704">
                  <a:moveTo>
                    <a:pt x="1990557" y="1377665"/>
                  </a:moveTo>
                  <a:lnTo>
                    <a:pt x="948232" y="1378427"/>
                  </a:lnTo>
                </a:path>
                <a:path w="2226945" h="3227704">
                  <a:moveTo>
                    <a:pt x="1971248" y="1399245"/>
                  </a:moveTo>
                  <a:lnTo>
                    <a:pt x="948232" y="1400022"/>
                  </a:lnTo>
                </a:path>
                <a:path w="2226945" h="3227704">
                  <a:moveTo>
                    <a:pt x="1971248" y="1399245"/>
                  </a:moveTo>
                  <a:lnTo>
                    <a:pt x="2226411" y="3227115"/>
                  </a:lnTo>
                </a:path>
                <a:path w="2226945" h="3227704">
                  <a:moveTo>
                    <a:pt x="849553" y="1558823"/>
                  </a:moveTo>
                  <a:lnTo>
                    <a:pt x="849553" y="1357609"/>
                  </a:lnTo>
                </a:path>
                <a:path w="2226945" h="3227704">
                  <a:moveTo>
                    <a:pt x="0" y="1259707"/>
                  </a:moveTo>
                  <a:lnTo>
                    <a:pt x="948232" y="1258930"/>
                  </a:lnTo>
                </a:path>
                <a:path w="2226945" h="3227704">
                  <a:moveTo>
                    <a:pt x="14630" y="1281302"/>
                  </a:moveTo>
                  <a:lnTo>
                    <a:pt x="926652" y="1280525"/>
                  </a:lnTo>
                </a:path>
                <a:path w="2226945" h="3227704">
                  <a:moveTo>
                    <a:pt x="761" y="1631304"/>
                  </a:moveTo>
                  <a:lnTo>
                    <a:pt x="0" y="904311"/>
                  </a:lnTo>
                </a:path>
                <a:path w="2226945" h="3227704">
                  <a:moveTo>
                    <a:pt x="187330" y="1259707"/>
                  </a:moveTo>
                  <a:lnTo>
                    <a:pt x="187330" y="0"/>
                  </a:lnTo>
                </a:path>
                <a:path w="2226945" h="3227704">
                  <a:moveTo>
                    <a:pt x="926652" y="1631304"/>
                  </a:moveTo>
                  <a:lnTo>
                    <a:pt x="926652" y="1280525"/>
                  </a:lnTo>
                </a:path>
                <a:path w="2226945" h="3227704">
                  <a:moveTo>
                    <a:pt x="948232" y="1631304"/>
                  </a:moveTo>
                  <a:lnTo>
                    <a:pt x="948232" y="1400022"/>
                  </a:lnTo>
                </a:path>
                <a:path w="2226945" h="3227704">
                  <a:moveTo>
                    <a:pt x="948232" y="1378427"/>
                  </a:moveTo>
                  <a:lnTo>
                    <a:pt x="948232" y="1258930"/>
                  </a:lnTo>
                </a:path>
                <a:path w="2226945" h="3227704">
                  <a:moveTo>
                    <a:pt x="0" y="904311"/>
                  </a:moveTo>
                  <a:lnTo>
                    <a:pt x="0" y="490316"/>
                  </a:lnTo>
                </a:path>
                <a:path w="2226945" h="3227704">
                  <a:moveTo>
                    <a:pt x="0" y="730864"/>
                  </a:moveTo>
                  <a:lnTo>
                    <a:pt x="124876" y="730864"/>
                  </a:lnTo>
                </a:path>
                <a:path w="2226945" h="3227704">
                  <a:moveTo>
                    <a:pt x="926652" y="1631304"/>
                  </a:moveTo>
                  <a:lnTo>
                    <a:pt x="772454" y="1631304"/>
                  </a:lnTo>
                </a:path>
              </a:pathLst>
            </a:custGeom>
            <a:ln w="10792">
              <a:solidFill>
                <a:srgbClr val="000000"/>
              </a:solidFill>
            </a:ln>
          </p:spPr>
          <p:txBody>
            <a:bodyPr wrap="square" lIns="0" tIns="0" rIns="0" bIns="0" rtlCol="0"/>
            <a:lstStyle/>
            <a:p>
              <a:endParaRPr sz="1227"/>
            </a:p>
          </p:txBody>
        </p:sp>
        <p:sp>
          <p:nvSpPr>
            <p:cNvPr id="662" name="object 662"/>
            <p:cNvSpPr/>
            <p:nvPr/>
          </p:nvSpPr>
          <p:spPr>
            <a:xfrm>
              <a:off x="11252332" y="4170837"/>
              <a:ext cx="21590" cy="0"/>
            </a:xfrm>
            <a:custGeom>
              <a:avLst/>
              <a:gdLst/>
              <a:ahLst/>
              <a:cxnLst/>
              <a:rect l="l" t="t" r="r" b="b"/>
              <a:pathLst>
                <a:path w="21590">
                  <a:moveTo>
                    <a:pt x="0" y="0"/>
                  </a:moveTo>
                  <a:lnTo>
                    <a:pt x="21579" y="0"/>
                  </a:lnTo>
                </a:path>
              </a:pathLst>
            </a:custGeom>
            <a:ln w="10792">
              <a:solidFill>
                <a:srgbClr val="000000"/>
              </a:solidFill>
            </a:ln>
          </p:spPr>
          <p:txBody>
            <a:bodyPr wrap="square" lIns="0" tIns="0" rIns="0" bIns="0" rtlCol="0"/>
            <a:lstStyle/>
            <a:p>
              <a:endParaRPr sz="1227"/>
            </a:p>
          </p:txBody>
        </p:sp>
        <p:sp>
          <p:nvSpPr>
            <p:cNvPr id="663" name="object 663"/>
            <p:cNvSpPr/>
            <p:nvPr/>
          </p:nvSpPr>
          <p:spPr>
            <a:xfrm>
              <a:off x="11098133" y="3820058"/>
              <a:ext cx="154305" cy="351155"/>
            </a:xfrm>
            <a:custGeom>
              <a:avLst/>
              <a:gdLst/>
              <a:ahLst/>
              <a:cxnLst/>
              <a:rect l="l" t="t" r="r" b="b"/>
              <a:pathLst>
                <a:path w="154304" h="351154">
                  <a:moveTo>
                    <a:pt x="154198" y="77083"/>
                  </a:moveTo>
                  <a:lnTo>
                    <a:pt x="0" y="77083"/>
                  </a:lnTo>
                </a:path>
                <a:path w="154304" h="351154">
                  <a:moveTo>
                    <a:pt x="154198" y="278297"/>
                  </a:moveTo>
                  <a:lnTo>
                    <a:pt x="0" y="278297"/>
                  </a:lnTo>
                </a:path>
                <a:path w="154304" h="351154">
                  <a:moveTo>
                    <a:pt x="0" y="350779"/>
                  </a:moveTo>
                  <a:lnTo>
                    <a:pt x="0" y="0"/>
                  </a:lnTo>
                </a:path>
              </a:pathLst>
            </a:custGeom>
            <a:ln w="10792">
              <a:solidFill>
                <a:srgbClr val="000000"/>
              </a:solidFill>
            </a:ln>
          </p:spPr>
          <p:txBody>
            <a:bodyPr wrap="square" lIns="0" tIns="0" rIns="0" bIns="0" rtlCol="0"/>
            <a:lstStyle/>
            <a:p>
              <a:endParaRPr sz="1227"/>
            </a:p>
          </p:txBody>
        </p:sp>
        <p:pic>
          <p:nvPicPr>
            <p:cNvPr id="664" name="object 664"/>
            <p:cNvPicPr/>
            <p:nvPr/>
          </p:nvPicPr>
          <p:blipFill>
            <a:blip r:embed="rId7" cstate="print"/>
            <a:stretch>
              <a:fillRect/>
            </a:stretch>
          </p:blipFill>
          <p:spPr>
            <a:xfrm>
              <a:off x="10324908" y="3024452"/>
              <a:ext cx="188101" cy="376994"/>
            </a:xfrm>
            <a:prstGeom prst="rect">
              <a:avLst/>
            </a:prstGeom>
          </p:spPr>
        </p:pic>
        <p:pic>
          <p:nvPicPr>
            <p:cNvPr id="665" name="object 665"/>
            <p:cNvPicPr/>
            <p:nvPr/>
          </p:nvPicPr>
          <p:blipFill>
            <a:blip r:embed="rId8" cstate="print"/>
            <a:stretch>
              <a:fillRect/>
            </a:stretch>
          </p:blipFill>
          <p:spPr>
            <a:xfrm>
              <a:off x="11770422" y="4502329"/>
              <a:ext cx="210482" cy="232824"/>
            </a:xfrm>
            <a:prstGeom prst="rect">
              <a:avLst/>
            </a:prstGeom>
          </p:spPr>
        </p:pic>
        <p:sp>
          <p:nvSpPr>
            <p:cNvPr id="666" name="object 666"/>
            <p:cNvSpPr/>
            <p:nvPr/>
          </p:nvSpPr>
          <p:spPr>
            <a:xfrm>
              <a:off x="11855256" y="4590988"/>
              <a:ext cx="125095" cy="0"/>
            </a:xfrm>
            <a:custGeom>
              <a:avLst/>
              <a:gdLst/>
              <a:ahLst/>
              <a:cxnLst/>
              <a:rect l="l" t="t" r="r" b="b"/>
              <a:pathLst>
                <a:path w="125095">
                  <a:moveTo>
                    <a:pt x="0" y="0"/>
                  </a:moveTo>
                  <a:lnTo>
                    <a:pt x="124876" y="0"/>
                  </a:lnTo>
                </a:path>
              </a:pathLst>
            </a:custGeom>
            <a:ln w="10792">
              <a:solidFill>
                <a:srgbClr val="000000"/>
              </a:solidFill>
            </a:ln>
          </p:spPr>
          <p:txBody>
            <a:bodyPr wrap="square" lIns="0" tIns="0" rIns="0" bIns="0" rtlCol="0"/>
            <a:lstStyle/>
            <a:p>
              <a:endParaRPr sz="1227"/>
            </a:p>
          </p:txBody>
        </p:sp>
        <p:sp>
          <p:nvSpPr>
            <p:cNvPr id="667" name="object 667"/>
            <p:cNvSpPr/>
            <p:nvPr/>
          </p:nvSpPr>
          <p:spPr>
            <a:xfrm>
              <a:off x="11974736" y="4590988"/>
              <a:ext cx="10795" cy="125095"/>
            </a:xfrm>
            <a:custGeom>
              <a:avLst/>
              <a:gdLst/>
              <a:ahLst/>
              <a:cxnLst/>
              <a:rect l="l" t="t" r="r" b="b"/>
              <a:pathLst>
                <a:path w="10795" h="125095">
                  <a:moveTo>
                    <a:pt x="0" y="0"/>
                  </a:moveTo>
                  <a:lnTo>
                    <a:pt x="0" y="124891"/>
                  </a:lnTo>
                  <a:lnTo>
                    <a:pt x="10792" y="124891"/>
                  </a:lnTo>
                  <a:lnTo>
                    <a:pt x="10792" y="0"/>
                  </a:lnTo>
                  <a:lnTo>
                    <a:pt x="0" y="0"/>
                  </a:lnTo>
                  <a:close/>
                </a:path>
              </a:pathLst>
            </a:custGeom>
            <a:solidFill>
              <a:srgbClr val="000000"/>
            </a:solidFill>
          </p:spPr>
          <p:txBody>
            <a:bodyPr wrap="square" lIns="0" tIns="0" rIns="0" bIns="0" rtlCol="0"/>
            <a:lstStyle/>
            <a:p>
              <a:endParaRPr sz="1227"/>
            </a:p>
          </p:txBody>
        </p:sp>
        <p:sp>
          <p:nvSpPr>
            <p:cNvPr id="668" name="object 668"/>
            <p:cNvSpPr/>
            <p:nvPr/>
          </p:nvSpPr>
          <p:spPr>
            <a:xfrm>
              <a:off x="11855256" y="4590226"/>
              <a:ext cx="0" cy="125730"/>
            </a:xfrm>
            <a:custGeom>
              <a:avLst/>
              <a:gdLst/>
              <a:ahLst/>
              <a:cxnLst/>
              <a:rect l="l" t="t" r="r" b="b"/>
              <a:pathLst>
                <a:path h="125729">
                  <a:moveTo>
                    <a:pt x="0" y="0"/>
                  </a:moveTo>
                  <a:lnTo>
                    <a:pt x="0" y="125653"/>
                  </a:lnTo>
                </a:path>
              </a:pathLst>
            </a:custGeom>
            <a:ln w="10792">
              <a:solidFill>
                <a:srgbClr val="000000"/>
              </a:solidFill>
            </a:ln>
          </p:spPr>
          <p:txBody>
            <a:bodyPr wrap="square" lIns="0" tIns="0" rIns="0" bIns="0" rtlCol="0"/>
            <a:lstStyle/>
            <a:p>
              <a:endParaRPr sz="1227"/>
            </a:p>
          </p:txBody>
        </p:sp>
        <p:sp>
          <p:nvSpPr>
            <p:cNvPr id="669" name="object 669"/>
            <p:cNvSpPr/>
            <p:nvPr/>
          </p:nvSpPr>
          <p:spPr>
            <a:xfrm>
              <a:off x="11855256" y="4590226"/>
              <a:ext cx="125095" cy="125730"/>
            </a:xfrm>
            <a:custGeom>
              <a:avLst/>
              <a:gdLst/>
              <a:ahLst/>
              <a:cxnLst/>
              <a:rect l="l" t="t" r="r" b="b"/>
              <a:pathLst>
                <a:path w="125095" h="125729">
                  <a:moveTo>
                    <a:pt x="124876" y="125653"/>
                  </a:moveTo>
                  <a:lnTo>
                    <a:pt x="83179" y="83240"/>
                  </a:lnTo>
                </a:path>
                <a:path w="125095" h="125729">
                  <a:moveTo>
                    <a:pt x="42336" y="42382"/>
                  </a:moveTo>
                  <a:lnTo>
                    <a:pt x="0" y="0"/>
                  </a:lnTo>
                </a:path>
                <a:path w="125095" h="125729">
                  <a:moveTo>
                    <a:pt x="124876" y="0"/>
                  </a:moveTo>
                  <a:lnTo>
                    <a:pt x="82433" y="42382"/>
                  </a:lnTo>
                </a:path>
                <a:path w="125095" h="125729">
                  <a:moveTo>
                    <a:pt x="41574" y="83240"/>
                  </a:moveTo>
                  <a:lnTo>
                    <a:pt x="0" y="125653"/>
                  </a:lnTo>
                </a:path>
              </a:pathLst>
            </a:custGeom>
            <a:ln w="3175">
              <a:solidFill>
                <a:srgbClr val="000000"/>
              </a:solidFill>
            </a:ln>
          </p:spPr>
          <p:txBody>
            <a:bodyPr wrap="square" lIns="0" tIns="0" rIns="0" bIns="0" rtlCol="0"/>
            <a:lstStyle/>
            <a:p>
              <a:endParaRPr sz="1227"/>
            </a:p>
          </p:txBody>
        </p:sp>
        <p:sp>
          <p:nvSpPr>
            <p:cNvPr id="670" name="object 670"/>
            <p:cNvSpPr/>
            <p:nvPr/>
          </p:nvSpPr>
          <p:spPr>
            <a:xfrm>
              <a:off x="11974736" y="4590988"/>
              <a:ext cx="10795" cy="125095"/>
            </a:xfrm>
            <a:custGeom>
              <a:avLst/>
              <a:gdLst/>
              <a:ahLst/>
              <a:cxnLst/>
              <a:rect l="l" t="t" r="r" b="b"/>
              <a:pathLst>
                <a:path w="10795" h="125095">
                  <a:moveTo>
                    <a:pt x="0" y="0"/>
                  </a:moveTo>
                  <a:lnTo>
                    <a:pt x="0" y="124891"/>
                  </a:lnTo>
                  <a:lnTo>
                    <a:pt x="10792" y="124891"/>
                  </a:lnTo>
                  <a:lnTo>
                    <a:pt x="10792" y="0"/>
                  </a:lnTo>
                  <a:lnTo>
                    <a:pt x="0" y="0"/>
                  </a:lnTo>
                  <a:close/>
                </a:path>
              </a:pathLst>
            </a:custGeom>
            <a:solidFill>
              <a:srgbClr val="000000"/>
            </a:solidFill>
          </p:spPr>
          <p:txBody>
            <a:bodyPr wrap="square" lIns="0" tIns="0" rIns="0" bIns="0" rtlCol="0"/>
            <a:lstStyle/>
            <a:p>
              <a:endParaRPr sz="1227"/>
            </a:p>
          </p:txBody>
        </p:sp>
        <p:sp>
          <p:nvSpPr>
            <p:cNvPr id="671" name="object 671"/>
            <p:cNvSpPr/>
            <p:nvPr/>
          </p:nvSpPr>
          <p:spPr>
            <a:xfrm>
              <a:off x="11855256" y="4715880"/>
              <a:ext cx="125095" cy="0"/>
            </a:xfrm>
            <a:custGeom>
              <a:avLst/>
              <a:gdLst/>
              <a:ahLst/>
              <a:cxnLst/>
              <a:rect l="l" t="t" r="r" b="b"/>
              <a:pathLst>
                <a:path w="125095">
                  <a:moveTo>
                    <a:pt x="0" y="0"/>
                  </a:moveTo>
                  <a:lnTo>
                    <a:pt x="124876" y="0"/>
                  </a:lnTo>
                </a:path>
              </a:pathLst>
            </a:custGeom>
            <a:ln w="10792">
              <a:solidFill>
                <a:srgbClr val="000000"/>
              </a:solidFill>
            </a:ln>
          </p:spPr>
          <p:txBody>
            <a:bodyPr wrap="square" lIns="0" tIns="0" rIns="0" bIns="0" rtlCol="0"/>
            <a:lstStyle/>
            <a:p>
              <a:endParaRPr sz="1227"/>
            </a:p>
          </p:txBody>
        </p:sp>
        <p:sp>
          <p:nvSpPr>
            <p:cNvPr id="672" name="object 672"/>
            <p:cNvSpPr/>
            <p:nvPr/>
          </p:nvSpPr>
          <p:spPr>
            <a:xfrm>
              <a:off x="11604635" y="5679534"/>
              <a:ext cx="22225" cy="10795"/>
            </a:xfrm>
            <a:custGeom>
              <a:avLst/>
              <a:gdLst/>
              <a:ahLst/>
              <a:cxnLst/>
              <a:rect l="l" t="t" r="r" b="b"/>
              <a:pathLst>
                <a:path w="22225" h="10795">
                  <a:moveTo>
                    <a:pt x="0" y="0"/>
                  </a:moveTo>
                  <a:lnTo>
                    <a:pt x="0" y="10792"/>
                  </a:lnTo>
                  <a:lnTo>
                    <a:pt x="21610" y="10792"/>
                  </a:lnTo>
                  <a:lnTo>
                    <a:pt x="21610" y="0"/>
                  </a:lnTo>
                  <a:lnTo>
                    <a:pt x="0" y="0"/>
                  </a:lnTo>
                  <a:close/>
                </a:path>
              </a:pathLst>
            </a:custGeom>
            <a:solidFill>
              <a:srgbClr val="000000"/>
            </a:solidFill>
          </p:spPr>
          <p:txBody>
            <a:bodyPr wrap="square" lIns="0" tIns="0" rIns="0" bIns="0" rtlCol="0"/>
            <a:lstStyle/>
            <a:p>
              <a:endParaRPr sz="1227"/>
            </a:p>
          </p:txBody>
        </p:sp>
        <p:sp>
          <p:nvSpPr>
            <p:cNvPr id="673" name="object 673"/>
            <p:cNvSpPr/>
            <p:nvPr/>
          </p:nvSpPr>
          <p:spPr>
            <a:xfrm>
              <a:off x="11771193" y="4503099"/>
              <a:ext cx="209550" cy="231775"/>
            </a:xfrm>
            <a:custGeom>
              <a:avLst/>
              <a:gdLst/>
              <a:ahLst/>
              <a:cxnLst/>
              <a:rect l="l" t="t" r="r" b="b"/>
              <a:pathLst>
                <a:path w="209550" h="231775">
                  <a:moveTo>
                    <a:pt x="0" y="231282"/>
                  </a:moveTo>
                  <a:lnTo>
                    <a:pt x="80939" y="231282"/>
                  </a:lnTo>
                </a:path>
                <a:path w="209550" h="231775">
                  <a:moveTo>
                    <a:pt x="80939" y="231282"/>
                  </a:moveTo>
                  <a:lnTo>
                    <a:pt x="80939" y="85572"/>
                  </a:lnTo>
                </a:path>
                <a:path w="209550" h="231775">
                  <a:moveTo>
                    <a:pt x="80939" y="85572"/>
                  </a:moveTo>
                  <a:lnTo>
                    <a:pt x="208940" y="85572"/>
                  </a:lnTo>
                </a:path>
                <a:path w="209550" h="231775">
                  <a:moveTo>
                    <a:pt x="208940" y="85572"/>
                  </a:moveTo>
                  <a:lnTo>
                    <a:pt x="208940" y="0"/>
                  </a:lnTo>
                </a:path>
                <a:path w="209550" h="231775">
                  <a:moveTo>
                    <a:pt x="208940" y="0"/>
                  </a:moveTo>
                  <a:lnTo>
                    <a:pt x="0" y="0"/>
                  </a:lnTo>
                </a:path>
                <a:path w="209550" h="231775">
                  <a:moveTo>
                    <a:pt x="0" y="0"/>
                  </a:moveTo>
                  <a:lnTo>
                    <a:pt x="0" y="231282"/>
                  </a:lnTo>
                </a:path>
              </a:pathLst>
            </a:custGeom>
            <a:ln w="3175">
              <a:solidFill>
                <a:srgbClr val="000000"/>
              </a:solidFill>
            </a:ln>
          </p:spPr>
          <p:txBody>
            <a:bodyPr wrap="square" lIns="0" tIns="0" rIns="0" bIns="0" rtlCol="0"/>
            <a:lstStyle/>
            <a:p>
              <a:endParaRPr sz="1227"/>
            </a:p>
          </p:txBody>
        </p:sp>
        <p:sp>
          <p:nvSpPr>
            <p:cNvPr id="674" name="object 674"/>
            <p:cNvSpPr/>
            <p:nvPr/>
          </p:nvSpPr>
          <p:spPr>
            <a:xfrm>
              <a:off x="10383499" y="4734382"/>
              <a:ext cx="1597025" cy="15240"/>
            </a:xfrm>
            <a:custGeom>
              <a:avLst/>
              <a:gdLst/>
              <a:ahLst/>
              <a:cxnLst/>
              <a:rect l="l" t="t" r="r" b="b"/>
              <a:pathLst>
                <a:path w="1597025" h="15239">
                  <a:moveTo>
                    <a:pt x="0" y="0"/>
                  </a:moveTo>
                  <a:lnTo>
                    <a:pt x="1596633" y="0"/>
                  </a:lnTo>
                </a:path>
                <a:path w="1597025" h="15239">
                  <a:moveTo>
                    <a:pt x="1596633" y="14645"/>
                  </a:moveTo>
                  <a:lnTo>
                    <a:pt x="0" y="14645"/>
                  </a:lnTo>
                </a:path>
              </a:pathLst>
            </a:custGeom>
            <a:ln w="10792">
              <a:solidFill>
                <a:srgbClr val="000000"/>
              </a:solidFill>
            </a:ln>
          </p:spPr>
          <p:txBody>
            <a:bodyPr wrap="square" lIns="0" tIns="0" rIns="0" bIns="0" rtlCol="0"/>
            <a:lstStyle/>
            <a:p>
              <a:endParaRPr sz="1227"/>
            </a:p>
          </p:txBody>
        </p:sp>
        <p:sp>
          <p:nvSpPr>
            <p:cNvPr id="675" name="object 675"/>
            <p:cNvSpPr/>
            <p:nvPr/>
          </p:nvSpPr>
          <p:spPr>
            <a:xfrm>
              <a:off x="10383499" y="5038130"/>
              <a:ext cx="0" cy="15240"/>
            </a:xfrm>
            <a:custGeom>
              <a:avLst/>
              <a:gdLst/>
              <a:ahLst/>
              <a:cxnLst/>
              <a:rect l="l" t="t" r="r" b="b"/>
              <a:pathLst>
                <a:path h="15239">
                  <a:moveTo>
                    <a:pt x="-5396" y="7330"/>
                  </a:moveTo>
                  <a:lnTo>
                    <a:pt x="5396" y="7330"/>
                  </a:lnTo>
                </a:path>
              </a:pathLst>
            </a:custGeom>
            <a:ln w="14660">
              <a:solidFill>
                <a:srgbClr val="000000"/>
              </a:solidFill>
            </a:ln>
          </p:spPr>
          <p:txBody>
            <a:bodyPr wrap="square" lIns="0" tIns="0" rIns="0" bIns="0" rtlCol="0"/>
            <a:lstStyle/>
            <a:p>
              <a:endParaRPr sz="1227"/>
            </a:p>
          </p:txBody>
        </p:sp>
        <p:sp>
          <p:nvSpPr>
            <p:cNvPr id="676" name="object 676"/>
            <p:cNvSpPr/>
            <p:nvPr/>
          </p:nvSpPr>
          <p:spPr>
            <a:xfrm>
              <a:off x="11980133" y="4734382"/>
              <a:ext cx="0" cy="15240"/>
            </a:xfrm>
            <a:custGeom>
              <a:avLst/>
              <a:gdLst/>
              <a:ahLst/>
              <a:cxnLst/>
              <a:rect l="l" t="t" r="r" b="b"/>
              <a:pathLst>
                <a:path h="15239">
                  <a:moveTo>
                    <a:pt x="-5396" y="7322"/>
                  </a:moveTo>
                  <a:lnTo>
                    <a:pt x="5396" y="7322"/>
                  </a:lnTo>
                </a:path>
              </a:pathLst>
            </a:custGeom>
            <a:ln w="14645">
              <a:solidFill>
                <a:srgbClr val="000000"/>
              </a:solidFill>
            </a:ln>
          </p:spPr>
          <p:txBody>
            <a:bodyPr wrap="square" lIns="0" tIns="0" rIns="0" bIns="0" rtlCol="0"/>
            <a:lstStyle/>
            <a:p>
              <a:endParaRPr sz="1227"/>
            </a:p>
          </p:txBody>
        </p:sp>
        <p:sp>
          <p:nvSpPr>
            <p:cNvPr id="677" name="object 677"/>
            <p:cNvSpPr/>
            <p:nvPr/>
          </p:nvSpPr>
          <p:spPr>
            <a:xfrm>
              <a:off x="10326441" y="4170837"/>
              <a:ext cx="13970" cy="0"/>
            </a:xfrm>
            <a:custGeom>
              <a:avLst/>
              <a:gdLst/>
              <a:ahLst/>
              <a:cxnLst/>
              <a:rect l="l" t="t" r="r" b="b"/>
              <a:pathLst>
                <a:path w="13970">
                  <a:moveTo>
                    <a:pt x="0" y="0"/>
                  </a:moveTo>
                  <a:lnTo>
                    <a:pt x="13868" y="0"/>
                  </a:lnTo>
                </a:path>
              </a:pathLst>
            </a:custGeom>
            <a:ln w="10792">
              <a:solidFill>
                <a:srgbClr val="000000"/>
              </a:solidFill>
            </a:ln>
          </p:spPr>
          <p:txBody>
            <a:bodyPr wrap="square" lIns="0" tIns="0" rIns="0" bIns="0" rtlCol="0"/>
            <a:lstStyle/>
            <a:p>
              <a:endParaRPr sz="1227"/>
            </a:p>
          </p:txBody>
        </p:sp>
        <p:sp>
          <p:nvSpPr>
            <p:cNvPr id="678" name="object 678"/>
            <p:cNvSpPr/>
            <p:nvPr/>
          </p:nvSpPr>
          <p:spPr>
            <a:xfrm>
              <a:off x="12269921" y="4170060"/>
              <a:ext cx="205104" cy="1040765"/>
            </a:xfrm>
            <a:custGeom>
              <a:avLst/>
              <a:gdLst/>
              <a:ahLst/>
              <a:cxnLst/>
              <a:rect l="l" t="t" r="r" b="b"/>
              <a:pathLst>
                <a:path w="205104" h="1040764">
                  <a:moveTo>
                    <a:pt x="0" y="0"/>
                  </a:moveTo>
                  <a:lnTo>
                    <a:pt x="0" y="477194"/>
                  </a:lnTo>
                </a:path>
                <a:path w="205104" h="1040764">
                  <a:moveTo>
                    <a:pt x="0" y="477194"/>
                  </a:moveTo>
                  <a:lnTo>
                    <a:pt x="115656" y="477194"/>
                  </a:lnTo>
                </a:path>
                <a:path w="205104" h="1040764">
                  <a:moveTo>
                    <a:pt x="115656" y="477194"/>
                  </a:moveTo>
                  <a:lnTo>
                    <a:pt x="115656" y="1040770"/>
                  </a:lnTo>
                </a:path>
                <a:path w="205104" h="1040764">
                  <a:moveTo>
                    <a:pt x="115656" y="1040770"/>
                  </a:moveTo>
                  <a:lnTo>
                    <a:pt x="205069" y="1040770"/>
                  </a:lnTo>
                </a:path>
                <a:path w="205104" h="1040764">
                  <a:moveTo>
                    <a:pt x="205069" y="1040770"/>
                  </a:moveTo>
                  <a:lnTo>
                    <a:pt x="59390" y="0"/>
                  </a:lnTo>
                </a:path>
                <a:path w="205104" h="1040764">
                  <a:moveTo>
                    <a:pt x="59390" y="0"/>
                  </a:moveTo>
                  <a:lnTo>
                    <a:pt x="0" y="0"/>
                  </a:lnTo>
                </a:path>
              </a:pathLst>
            </a:custGeom>
            <a:ln w="3175">
              <a:solidFill>
                <a:srgbClr val="000000"/>
              </a:solidFill>
            </a:ln>
          </p:spPr>
          <p:txBody>
            <a:bodyPr wrap="square" lIns="0" tIns="0" rIns="0" bIns="0" rtlCol="0"/>
            <a:lstStyle/>
            <a:p>
              <a:endParaRPr sz="1227"/>
            </a:p>
          </p:txBody>
        </p:sp>
        <p:sp>
          <p:nvSpPr>
            <p:cNvPr id="679" name="object 679"/>
            <p:cNvSpPr/>
            <p:nvPr/>
          </p:nvSpPr>
          <p:spPr>
            <a:xfrm>
              <a:off x="10815995" y="2447803"/>
              <a:ext cx="0" cy="814705"/>
            </a:xfrm>
            <a:custGeom>
              <a:avLst/>
              <a:gdLst/>
              <a:ahLst/>
              <a:cxnLst/>
              <a:rect l="l" t="t" r="r" b="b"/>
              <a:pathLst>
                <a:path h="814704">
                  <a:moveTo>
                    <a:pt x="0" y="814105"/>
                  </a:moveTo>
                  <a:lnTo>
                    <a:pt x="0" y="780166"/>
                  </a:lnTo>
                </a:path>
                <a:path h="814704">
                  <a:moveTo>
                    <a:pt x="0" y="750890"/>
                  </a:moveTo>
                  <a:lnTo>
                    <a:pt x="0" y="693069"/>
                  </a:lnTo>
                </a:path>
                <a:path h="814704">
                  <a:moveTo>
                    <a:pt x="0" y="57820"/>
                  </a:moveTo>
                  <a:lnTo>
                    <a:pt x="0" y="0"/>
                  </a:lnTo>
                </a:path>
              </a:pathLst>
            </a:custGeom>
            <a:ln w="3175">
              <a:solidFill>
                <a:srgbClr val="000000"/>
              </a:solidFill>
            </a:ln>
          </p:spPr>
          <p:txBody>
            <a:bodyPr wrap="square" lIns="0" tIns="0" rIns="0" bIns="0" rtlCol="0"/>
            <a:lstStyle/>
            <a:p>
              <a:endParaRPr sz="1227"/>
            </a:p>
          </p:txBody>
        </p:sp>
        <p:sp>
          <p:nvSpPr>
            <p:cNvPr id="680" name="object 680"/>
            <p:cNvSpPr/>
            <p:nvPr/>
          </p:nvSpPr>
          <p:spPr>
            <a:xfrm>
              <a:off x="10917753" y="2211903"/>
              <a:ext cx="58419" cy="2540"/>
            </a:xfrm>
            <a:custGeom>
              <a:avLst/>
              <a:gdLst/>
              <a:ahLst/>
              <a:cxnLst/>
              <a:rect l="l" t="t" r="r" b="b"/>
              <a:pathLst>
                <a:path w="58420" h="2539">
                  <a:moveTo>
                    <a:pt x="-5396" y="1150"/>
                  </a:moveTo>
                  <a:lnTo>
                    <a:pt x="63217" y="1150"/>
                  </a:lnTo>
                </a:path>
              </a:pathLst>
            </a:custGeom>
            <a:ln w="13094">
              <a:solidFill>
                <a:srgbClr val="000000"/>
              </a:solidFill>
            </a:ln>
          </p:spPr>
          <p:txBody>
            <a:bodyPr wrap="square" lIns="0" tIns="0" rIns="0" bIns="0" rtlCol="0"/>
            <a:lstStyle/>
            <a:p>
              <a:endParaRPr sz="1227"/>
            </a:p>
          </p:txBody>
        </p:sp>
        <p:sp>
          <p:nvSpPr>
            <p:cNvPr id="681" name="object 681"/>
            <p:cNvSpPr/>
            <p:nvPr/>
          </p:nvSpPr>
          <p:spPr>
            <a:xfrm>
              <a:off x="10802096" y="2208809"/>
              <a:ext cx="58419" cy="1905"/>
            </a:xfrm>
            <a:custGeom>
              <a:avLst/>
              <a:gdLst/>
              <a:ahLst/>
              <a:cxnLst/>
              <a:rect l="l" t="t" r="r" b="b"/>
              <a:pathLst>
                <a:path w="58420" h="1905">
                  <a:moveTo>
                    <a:pt x="-5396" y="769"/>
                  </a:moveTo>
                  <a:lnTo>
                    <a:pt x="63217" y="769"/>
                  </a:lnTo>
                </a:path>
              </a:pathLst>
            </a:custGeom>
            <a:ln w="12332">
              <a:solidFill>
                <a:srgbClr val="000000"/>
              </a:solidFill>
            </a:ln>
          </p:spPr>
          <p:txBody>
            <a:bodyPr wrap="square" lIns="0" tIns="0" rIns="0" bIns="0" rtlCol="0"/>
            <a:lstStyle/>
            <a:p>
              <a:endParaRPr sz="1227"/>
            </a:p>
          </p:txBody>
        </p:sp>
        <p:sp>
          <p:nvSpPr>
            <p:cNvPr id="682" name="object 682"/>
            <p:cNvSpPr/>
            <p:nvPr/>
          </p:nvSpPr>
          <p:spPr>
            <a:xfrm>
              <a:off x="10903092" y="2227310"/>
              <a:ext cx="0" cy="127635"/>
            </a:xfrm>
            <a:custGeom>
              <a:avLst/>
              <a:gdLst/>
              <a:ahLst/>
              <a:cxnLst/>
              <a:rect l="l" t="t" r="r" b="b"/>
              <a:pathLst>
                <a:path h="127635">
                  <a:moveTo>
                    <a:pt x="0" y="127208"/>
                  </a:moveTo>
                  <a:lnTo>
                    <a:pt x="0" y="0"/>
                  </a:lnTo>
                </a:path>
              </a:pathLst>
            </a:custGeom>
            <a:ln w="10792">
              <a:solidFill>
                <a:srgbClr val="000000"/>
              </a:solidFill>
            </a:ln>
          </p:spPr>
          <p:txBody>
            <a:bodyPr wrap="square" lIns="0" tIns="0" rIns="0" bIns="0" rtlCol="0"/>
            <a:lstStyle/>
            <a:p>
              <a:endParaRPr sz="1227"/>
            </a:p>
          </p:txBody>
        </p:sp>
        <p:sp>
          <p:nvSpPr>
            <p:cNvPr id="683" name="object 683"/>
            <p:cNvSpPr/>
            <p:nvPr/>
          </p:nvSpPr>
          <p:spPr>
            <a:xfrm>
              <a:off x="10815995" y="2211125"/>
              <a:ext cx="193675" cy="207645"/>
            </a:xfrm>
            <a:custGeom>
              <a:avLst/>
              <a:gdLst/>
              <a:ahLst/>
              <a:cxnLst/>
              <a:rect l="l" t="t" r="r" b="b"/>
              <a:pathLst>
                <a:path w="193675" h="207644">
                  <a:moveTo>
                    <a:pt x="193487" y="185806"/>
                  </a:moveTo>
                  <a:lnTo>
                    <a:pt x="164972" y="135681"/>
                  </a:lnTo>
                </a:path>
                <a:path w="193675" h="207644">
                  <a:moveTo>
                    <a:pt x="136443" y="85572"/>
                  </a:moveTo>
                  <a:lnTo>
                    <a:pt x="94808" y="13091"/>
                  </a:lnTo>
                </a:path>
                <a:path w="193675" h="207644">
                  <a:moveTo>
                    <a:pt x="0" y="207370"/>
                  </a:moveTo>
                  <a:lnTo>
                    <a:pt x="0" y="149565"/>
                  </a:lnTo>
                </a:path>
                <a:path w="193675" h="207644">
                  <a:moveTo>
                    <a:pt x="0" y="121036"/>
                  </a:moveTo>
                  <a:lnTo>
                    <a:pt x="0" y="63215"/>
                  </a:lnTo>
                </a:path>
                <a:path w="193675" h="207644">
                  <a:moveTo>
                    <a:pt x="0" y="33924"/>
                  </a:moveTo>
                  <a:lnTo>
                    <a:pt x="0" y="0"/>
                  </a:lnTo>
                </a:path>
              </a:pathLst>
            </a:custGeom>
            <a:ln w="3175">
              <a:solidFill>
                <a:srgbClr val="000000"/>
              </a:solidFill>
            </a:ln>
          </p:spPr>
          <p:txBody>
            <a:bodyPr wrap="square" lIns="0" tIns="0" rIns="0" bIns="0" rtlCol="0"/>
            <a:lstStyle/>
            <a:p>
              <a:endParaRPr sz="1227"/>
            </a:p>
          </p:txBody>
        </p:sp>
        <p:sp>
          <p:nvSpPr>
            <p:cNvPr id="684" name="object 684"/>
            <p:cNvSpPr/>
            <p:nvPr/>
          </p:nvSpPr>
          <p:spPr>
            <a:xfrm>
              <a:off x="10340309" y="3820835"/>
              <a:ext cx="1128395" cy="1232535"/>
            </a:xfrm>
            <a:custGeom>
              <a:avLst/>
              <a:gdLst/>
              <a:ahLst/>
              <a:cxnLst/>
              <a:rect l="l" t="t" r="r" b="b"/>
              <a:pathLst>
                <a:path w="1128395" h="1232535">
                  <a:moveTo>
                    <a:pt x="1127881" y="1231955"/>
                  </a:moveTo>
                  <a:lnTo>
                    <a:pt x="43190" y="1231955"/>
                  </a:lnTo>
                </a:path>
                <a:path w="1128395" h="1232535">
                  <a:moveTo>
                    <a:pt x="43190" y="1217294"/>
                  </a:moveTo>
                  <a:lnTo>
                    <a:pt x="1113236" y="1217294"/>
                  </a:lnTo>
                </a:path>
                <a:path w="1128395" h="1232535">
                  <a:moveTo>
                    <a:pt x="1113236" y="928192"/>
                  </a:moveTo>
                  <a:lnTo>
                    <a:pt x="1113236" y="1217294"/>
                  </a:lnTo>
                </a:path>
                <a:path w="1128395" h="1232535">
                  <a:moveTo>
                    <a:pt x="1127881" y="928192"/>
                  </a:moveTo>
                  <a:lnTo>
                    <a:pt x="1127881" y="1231955"/>
                  </a:lnTo>
                </a:path>
                <a:path w="1128395" h="1232535">
                  <a:moveTo>
                    <a:pt x="0" y="350001"/>
                  </a:moveTo>
                  <a:lnTo>
                    <a:pt x="0" y="0"/>
                  </a:lnTo>
                </a:path>
              </a:pathLst>
            </a:custGeom>
            <a:ln w="10792">
              <a:solidFill>
                <a:srgbClr val="000000"/>
              </a:solidFill>
            </a:ln>
          </p:spPr>
          <p:txBody>
            <a:bodyPr wrap="square" lIns="0" tIns="0" rIns="0" bIns="0" rtlCol="0"/>
            <a:lstStyle/>
            <a:p>
              <a:endParaRPr sz="1227"/>
            </a:p>
          </p:txBody>
        </p:sp>
        <p:sp>
          <p:nvSpPr>
            <p:cNvPr id="685" name="object 685"/>
            <p:cNvSpPr/>
            <p:nvPr/>
          </p:nvSpPr>
          <p:spPr>
            <a:xfrm>
              <a:off x="10383499" y="4734382"/>
              <a:ext cx="0" cy="15240"/>
            </a:xfrm>
            <a:custGeom>
              <a:avLst/>
              <a:gdLst/>
              <a:ahLst/>
              <a:cxnLst/>
              <a:rect l="l" t="t" r="r" b="b"/>
              <a:pathLst>
                <a:path h="15239">
                  <a:moveTo>
                    <a:pt x="-5396" y="7322"/>
                  </a:moveTo>
                  <a:lnTo>
                    <a:pt x="5396" y="7322"/>
                  </a:lnTo>
                </a:path>
              </a:pathLst>
            </a:custGeom>
            <a:ln w="14645">
              <a:solidFill>
                <a:srgbClr val="000000"/>
              </a:solidFill>
            </a:ln>
          </p:spPr>
          <p:txBody>
            <a:bodyPr wrap="square" lIns="0" tIns="0" rIns="0" bIns="0" rtlCol="0"/>
            <a:lstStyle/>
            <a:p>
              <a:endParaRPr sz="1227"/>
            </a:p>
          </p:txBody>
        </p:sp>
        <p:sp>
          <p:nvSpPr>
            <p:cNvPr id="686" name="object 686"/>
            <p:cNvSpPr/>
            <p:nvPr/>
          </p:nvSpPr>
          <p:spPr>
            <a:xfrm>
              <a:off x="10383499" y="4749027"/>
              <a:ext cx="73025" cy="289560"/>
            </a:xfrm>
            <a:custGeom>
              <a:avLst/>
              <a:gdLst/>
              <a:ahLst/>
              <a:cxnLst/>
              <a:rect l="l" t="t" r="r" b="b"/>
              <a:pathLst>
                <a:path w="73025" h="289560">
                  <a:moveTo>
                    <a:pt x="0" y="289102"/>
                  </a:moveTo>
                  <a:lnTo>
                    <a:pt x="0" y="0"/>
                  </a:lnTo>
                </a:path>
                <a:path w="73025" h="289560">
                  <a:moveTo>
                    <a:pt x="72466" y="289102"/>
                  </a:moveTo>
                  <a:lnTo>
                    <a:pt x="72466" y="0"/>
                  </a:lnTo>
                </a:path>
              </a:pathLst>
            </a:custGeom>
            <a:ln w="3175">
              <a:solidFill>
                <a:srgbClr val="000000"/>
              </a:solidFill>
            </a:ln>
          </p:spPr>
          <p:txBody>
            <a:bodyPr wrap="square" lIns="0" tIns="0" rIns="0" bIns="0" rtlCol="0"/>
            <a:lstStyle/>
            <a:p>
              <a:endParaRPr sz="1227"/>
            </a:p>
          </p:txBody>
        </p:sp>
        <p:sp>
          <p:nvSpPr>
            <p:cNvPr id="687" name="object 687"/>
            <p:cNvSpPr/>
            <p:nvPr/>
          </p:nvSpPr>
          <p:spPr>
            <a:xfrm>
              <a:off x="9742063" y="5413567"/>
              <a:ext cx="1995170" cy="2317750"/>
            </a:xfrm>
            <a:custGeom>
              <a:avLst/>
              <a:gdLst/>
              <a:ahLst/>
              <a:cxnLst/>
              <a:rect l="l" t="t" r="r" b="b"/>
              <a:pathLst>
                <a:path w="1995170" h="2317750">
                  <a:moveTo>
                    <a:pt x="953642" y="0"/>
                  </a:moveTo>
                  <a:lnTo>
                    <a:pt x="1241983" y="0"/>
                  </a:lnTo>
                </a:path>
                <a:path w="1995170" h="2317750">
                  <a:moveTo>
                    <a:pt x="953642" y="0"/>
                  </a:moveTo>
                  <a:lnTo>
                    <a:pt x="952880" y="271363"/>
                  </a:lnTo>
                </a:path>
                <a:path w="1995170" h="2317750">
                  <a:moveTo>
                    <a:pt x="1024585" y="0"/>
                  </a:moveTo>
                  <a:lnTo>
                    <a:pt x="1024585" y="144947"/>
                  </a:lnTo>
                </a:path>
                <a:path w="1995170" h="2317750">
                  <a:moveTo>
                    <a:pt x="1169502" y="0"/>
                  </a:moveTo>
                  <a:lnTo>
                    <a:pt x="1169502" y="144947"/>
                  </a:lnTo>
                </a:path>
                <a:path w="1995170" h="2317750">
                  <a:moveTo>
                    <a:pt x="1169502" y="73243"/>
                  </a:moveTo>
                  <a:lnTo>
                    <a:pt x="1024585" y="73243"/>
                  </a:lnTo>
                </a:path>
                <a:path w="1995170" h="2317750">
                  <a:moveTo>
                    <a:pt x="952880" y="146471"/>
                  </a:moveTo>
                  <a:lnTo>
                    <a:pt x="1241983" y="146471"/>
                  </a:lnTo>
                </a:path>
                <a:path w="1995170" h="2317750">
                  <a:moveTo>
                    <a:pt x="1241983" y="0"/>
                  </a:moveTo>
                  <a:lnTo>
                    <a:pt x="1241983" y="146471"/>
                  </a:lnTo>
                </a:path>
                <a:path w="1995170" h="2317750">
                  <a:moveTo>
                    <a:pt x="1078534" y="146471"/>
                  </a:moveTo>
                  <a:lnTo>
                    <a:pt x="1078534" y="271363"/>
                  </a:lnTo>
                </a:path>
                <a:path w="1995170" h="2317750">
                  <a:moveTo>
                    <a:pt x="21595" y="800237"/>
                  </a:moveTo>
                  <a:lnTo>
                    <a:pt x="1862571" y="672251"/>
                  </a:lnTo>
                </a:path>
                <a:path w="1995170" h="2317750">
                  <a:moveTo>
                    <a:pt x="0" y="823340"/>
                  </a:moveTo>
                  <a:lnTo>
                    <a:pt x="1862571" y="693831"/>
                  </a:lnTo>
                </a:path>
                <a:path w="1995170" h="2317750">
                  <a:moveTo>
                    <a:pt x="1995144" y="2317409"/>
                  </a:moveTo>
                  <a:lnTo>
                    <a:pt x="1821728" y="2312029"/>
                  </a:lnTo>
                </a:path>
                <a:path w="1995170" h="2317750">
                  <a:moveTo>
                    <a:pt x="1862571" y="2269632"/>
                  </a:moveTo>
                  <a:lnTo>
                    <a:pt x="1862571" y="693831"/>
                  </a:lnTo>
                </a:path>
                <a:path w="1995170" h="2317750">
                  <a:moveTo>
                    <a:pt x="1884182" y="271363"/>
                  </a:moveTo>
                  <a:lnTo>
                    <a:pt x="1884182" y="1898797"/>
                  </a:lnTo>
                </a:path>
              </a:pathLst>
            </a:custGeom>
            <a:ln w="10792">
              <a:solidFill>
                <a:srgbClr val="000000"/>
              </a:solidFill>
            </a:ln>
          </p:spPr>
          <p:txBody>
            <a:bodyPr wrap="square" lIns="0" tIns="0" rIns="0" bIns="0" rtlCol="0"/>
            <a:lstStyle/>
            <a:p>
              <a:endParaRPr sz="1227"/>
            </a:p>
          </p:txBody>
        </p:sp>
        <p:sp>
          <p:nvSpPr>
            <p:cNvPr id="688" name="object 688"/>
            <p:cNvSpPr/>
            <p:nvPr/>
          </p:nvSpPr>
          <p:spPr>
            <a:xfrm>
              <a:off x="11604635" y="5679534"/>
              <a:ext cx="22225" cy="10795"/>
            </a:xfrm>
            <a:custGeom>
              <a:avLst/>
              <a:gdLst/>
              <a:ahLst/>
              <a:cxnLst/>
              <a:rect l="l" t="t" r="r" b="b"/>
              <a:pathLst>
                <a:path w="22225" h="10795">
                  <a:moveTo>
                    <a:pt x="0" y="0"/>
                  </a:moveTo>
                  <a:lnTo>
                    <a:pt x="0" y="10792"/>
                  </a:lnTo>
                  <a:lnTo>
                    <a:pt x="21610" y="10792"/>
                  </a:lnTo>
                  <a:lnTo>
                    <a:pt x="21610" y="0"/>
                  </a:lnTo>
                  <a:lnTo>
                    <a:pt x="0" y="0"/>
                  </a:lnTo>
                  <a:close/>
                </a:path>
              </a:pathLst>
            </a:custGeom>
            <a:solidFill>
              <a:srgbClr val="000000"/>
            </a:solidFill>
          </p:spPr>
          <p:txBody>
            <a:bodyPr wrap="square" lIns="0" tIns="0" rIns="0" bIns="0" rtlCol="0"/>
            <a:lstStyle/>
            <a:p>
              <a:endParaRPr sz="1227"/>
            </a:p>
          </p:txBody>
        </p:sp>
        <p:sp>
          <p:nvSpPr>
            <p:cNvPr id="689" name="object 689"/>
            <p:cNvSpPr/>
            <p:nvPr/>
          </p:nvSpPr>
          <p:spPr>
            <a:xfrm>
              <a:off x="10694944" y="5684931"/>
              <a:ext cx="2087880" cy="2131060"/>
            </a:xfrm>
            <a:custGeom>
              <a:avLst/>
              <a:gdLst/>
              <a:ahLst/>
              <a:cxnLst/>
              <a:rect l="l" t="t" r="r" b="b"/>
              <a:pathLst>
                <a:path w="2087879" h="2131059">
                  <a:moveTo>
                    <a:pt x="2087727" y="2073051"/>
                  </a:moveTo>
                  <a:lnTo>
                    <a:pt x="2087727" y="2130871"/>
                  </a:lnTo>
                </a:path>
                <a:path w="2087879" h="2131059">
                  <a:moveTo>
                    <a:pt x="2087727" y="2079193"/>
                  </a:moveTo>
                  <a:lnTo>
                    <a:pt x="1793245" y="2069957"/>
                  </a:lnTo>
                </a:path>
                <a:path w="2087879" h="2131059">
                  <a:moveTo>
                    <a:pt x="1878787" y="80177"/>
                  </a:moveTo>
                  <a:lnTo>
                    <a:pt x="1878787" y="2029099"/>
                  </a:lnTo>
                </a:path>
                <a:path w="2087879" h="2131059">
                  <a:moveTo>
                    <a:pt x="1857146" y="81716"/>
                  </a:moveTo>
                  <a:lnTo>
                    <a:pt x="1857146" y="2006757"/>
                  </a:lnTo>
                </a:path>
                <a:path w="2087879" h="2131059">
                  <a:moveTo>
                    <a:pt x="0" y="0"/>
                  </a:moveTo>
                  <a:lnTo>
                    <a:pt x="125653" y="0"/>
                  </a:lnTo>
                </a:path>
                <a:path w="2087879" h="2131059">
                  <a:moveTo>
                    <a:pt x="931301" y="1081613"/>
                  </a:moveTo>
                  <a:lnTo>
                    <a:pt x="1235781" y="1081613"/>
                  </a:lnTo>
                </a:path>
                <a:path w="2087879" h="2131059">
                  <a:moveTo>
                    <a:pt x="1235781" y="1081613"/>
                  </a:moveTo>
                  <a:lnTo>
                    <a:pt x="1235781" y="1225783"/>
                  </a:lnTo>
                </a:path>
                <a:path w="2087879" h="2131059">
                  <a:moveTo>
                    <a:pt x="1075502" y="1081613"/>
                  </a:moveTo>
                  <a:lnTo>
                    <a:pt x="1075502" y="1225783"/>
                  </a:lnTo>
                </a:path>
                <a:path w="2087879" h="2131059">
                  <a:moveTo>
                    <a:pt x="1235781" y="1225783"/>
                  </a:moveTo>
                  <a:lnTo>
                    <a:pt x="931301" y="1225783"/>
                  </a:lnTo>
                </a:path>
                <a:path w="2087879" h="2131059">
                  <a:moveTo>
                    <a:pt x="931301" y="1302105"/>
                  </a:moveTo>
                  <a:lnTo>
                    <a:pt x="1075502" y="1302105"/>
                  </a:lnTo>
                </a:path>
                <a:path w="2087879" h="2131059">
                  <a:moveTo>
                    <a:pt x="1075502" y="1302105"/>
                  </a:moveTo>
                  <a:lnTo>
                    <a:pt x="1075502" y="1649806"/>
                  </a:lnTo>
                </a:path>
                <a:path w="2087879" h="2131059">
                  <a:moveTo>
                    <a:pt x="931301" y="1561917"/>
                  </a:moveTo>
                  <a:lnTo>
                    <a:pt x="1076248" y="1561917"/>
                  </a:lnTo>
                </a:path>
                <a:path w="2087879" h="2131059">
                  <a:moveTo>
                    <a:pt x="1003767" y="1373809"/>
                  </a:moveTo>
                  <a:lnTo>
                    <a:pt x="1003767" y="1561917"/>
                  </a:lnTo>
                </a:path>
                <a:path w="2087879" h="2131059">
                  <a:moveTo>
                    <a:pt x="931301" y="1374587"/>
                  </a:moveTo>
                  <a:lnTo>
                    <a:pt x="1076248" y="1373809"/>
                  </a:lnTo>
                </a:path>
                <a:path w="2087879" h="2131059">
                  <a:moveTo>
                    <a:pt x="1075502" y="1627433"/>
                  </a:moveTo>
                  <a:lnTo>
                    <a:pt x="931301" y="1627433"/>
                  </a:lnTo>
                </a:path>
                <a:path w="2087879" h="2131059">
                  <a:moveTo>
                    <a:pt x="1075502" y="1649806"/>
                  </a:moveTo>
                  <a:lnTo>
                    <a:pt x="931301" y="1649806"/>
                  </a:lnTo>
                </a:path>
                <a:path w="2087879" h="2131059">
                  <a:moveTo>
                    <a:pt x="1192667" y="1628211"/>
                  </a:moveTo>
                  <a:lnTo>
                    <a:pt x="1235781" y="1628211"/>
                  </a:lnTo>
                </a:path>
                <a:path w="2087879" h="2131059">
                  <a:moveTo>
                    <a:pt x="1235781" y="1628211"/>
                  </a:moveTo>
                  <a:lnTo>
                    <a:pt x="1235781" y="1649806"/>
                  </a:lnTo>
                </a:path>
                <a:path w="2087879" h="2131059">
                  <a:moveTo>
                    <a:pt x="1235781" y="1649806"/>
                  </a:moveTo>
                  <a:lnTo>
                    <a:pt x="1192667" y="1649806"/>
                  </a:lnTo>
                </a:path>
                <a:path w="2087879" h="2131059">
                  <a:moveTo>
                    <a:pt x="1192667" y="1649806"/>
                  </a:moveTo>
                  <a:lnTo>
                    <a:pt x="1192667" y="1628211"/>
                  </a:lnTo>
                </a:path>
                <a:path w="2087879" h="2131059">
                  <a:moveTo>
                    <a:pt x="1568119" y="1628211"/>
                  </a:moveTo>
                  <a:lnTo>
                    <a:pt x="1611203" y="1628211"/>
                  </a:lnTo>
                </a:path>
                <a:path w="2087879" h="2131059">
                  <a:moveTo>
                    <a:pt x="1611203" y="1628211"/>
                  </a:moveTo>
                  <a:lnTo>
                    <a:pt x="1611203" y="1649806"/>
                  </a:lnTo>
                </a:path>
                <a:path w="2087879" h="2131059">
                  <a:moveTo>
                    <a:pt x="1611203" y="1649806"/>
                  </a:moveTo>
                  <a:lnTo>
                    <a:pt x="1568119" y="1649806"/>
                  </a:lnTo>
                </a:path>
                <a:path w="2087879" h="2131059">
                  <a:moveTo>
                    <a:pt x="1568119" y="1649806"/>
                  </a:moveTo>
                  <a:lnTo>
                    <a:pt x="1568119" y="1628211"/>
                  </a:lnTo>
                </a:path>
                <a:path w="2087879" h="2131059">
                  <a:moveTo>
                    <a:pt x="1504111" y="2060707"/>
                  </a:moveTo>
                  <a:lnTo>
                    <a:pt x="1330650" y="2055312"/>
                  </a:lnTo>
                </a:path>
              </a:pathLst>
            </a:custGeom>
            <a:ln w="10792">
              <a:solidFill>
                <a:srgbClr val="000000"/>
              </a:solidFill>
            </a:ln>
          </p:spPr>
          <p:txBody>
            <a:bodyPr wrap="square" lIns="0" tIns="0" rIns="0" bIns="0" rtlCol="0"/>
            <a:lstStyle/>
            <a:p>
              <a:endParaRPr sz="1227"/>
            </a:p>
          </p:txBody>
        </p:sp>
        <p:sp>
          <p:nvSpPr>
            <p:cNvPr id="690" name="object 690"/>
            <p:cNvSpPr/>
            <p:nvPr/>
          </p:nvSpPr>
          <p:spPr>
            <a:xfrm>
              <a:off x="11909923" y="7736403"/>
              <a:ext cx="57785" cy="1905"/>
            </a:xfrm>
            <a:custGeom>
              <a:avLst/>
              <a:gdLst/>
              <a:ahLst/>
              <a:cxnLst/>
              <a:rect l="l" t="t" r="r" b="b"/>
              <a:pathLst>
                <a:path w="57784" h="1904">
                  <a:moveTo>
                    <a:pt x="-5396" y="761"/>
                  </a:moveTo>
                  <a:lnTo>
                    <a:pt x="63171" y="761"/>
                  </a:lnTo>
                </a:path>
              </a:pathLst>
            </a:custGeom>
            <a:ln w="12316">
              <a:solidFill>
                <a:srgbClr val="000000"/>
              </a:solidFill>
            </a:ln>
          </p:spPr>
          <p:txBody>
            <a:bodyPr wrap="square" lIns="0" tIns="0" rIns="0" bIns="0" rtlCol="0"/>
            <a:lstStyle/>
            <a:p>
              <a:endParaRPr sz="1227"/>
            </a:p>
          </p:txBody>
        </p:sp>
        <p:sp>
          <p:nvSpPr>
            <p:cNvPr id="691" name="object 691"/>
            <p:cNvSpPr/>
            <p:nvPr/>
          </p:nvSpPr>
          <p:spPr>
            <a:xfrm>
              <a:off x="11795104" y="7732532"/>
              <a:ext cx="57150" cy="1905"/>
            </a:xfrm>
            <a:custGeom>
              <a:avLst/>
              <a:gdLst/>
              <a:ahLst/>
              <a:cxnLst/>
              <a:rect l="l" t="t" r="r" b="b"/>
              <a:pathLst>
                <a:path w="57150" h="1904">
                  <a:moveTo>
                    <a:pt x="-5396" y="769"/>
                  </a:moveTo>
                  <a:lnTo>
                    <a:pt x="62424" y="769"/>
                  </a:lnTo>
                </a:path>
              </a:pathLst>
            </a:custGeom>
            <a:ln w="12332">
              <a:solidFill>
                <a:srgbClr val="000000"/>
              </a:solidFill>
            </a:ln>
          </p:spPr>
          <p:txBody>
            <a:bodyPr wrap="square" lIns="0" tIns="0" rIns="0" bIns="0" rtlCol="0"/>
            <a:lstStyle/>
            <a:p>
              <a:endParaRPr sz="1227"/>
            </a:p>
          </p:txBody>
        </p:sp>
        <p:sp>
          <p:nvSpPr>
            <p:cNvPr id="692" name="object 692"/>
            <p:cNvSpPr/>
            <p:nvPr/>
          </p:nvSpPr>
          <p:spPr>
            <a:xfrm>
              <a:off x="11626245" y="7662382"/>
              <a:ext cx="926465" cy="29845"/>
            </a:xfrm>
            <a:custGeom>
              <a:avLst/>
              <a:gdLst/>
              <a:ahLst/>
              <a:cxnLst/>
              <a:rect l="l" t="t" r="r" b="b"/>
              <a:pathLst>
                <a:path w="926465" h="29845">
                  <a:moveTo>
                    <a:pt x="0" y="0"/>
                  </a:moveTo>
                  <a:lnTo>
                    <a:pt x="925845" y="29306"/>
                  </a:lnTo>
                </a:path>
              </a:pathLst>
            </a:custGeom>
            <a:ln w="10792">
              <a:solidFill>
                <a:srgbClr val="000000"/>
              </a:solidFill>
            </a:ln>
          </p:spPr>
          <p:txBody>
            <a:bodyPr wrap="square" lIns="0" tIns="0" rIns="0" bIns="0" rtlCol="0"/>
            <a:lstStyle/>
            <a:p>
              <a:endParaRPr sz="1227"/>
            </a:p>
          </p:txBody>
        </p:sp>
        <p:sp>
          <p:nvSpPr>
            <p:cNvPr id="693" name="object 693"/>
            <p:cNvSpPr/>
            <p:nvPr/>
          </p:nvSpPr>
          <p:spPr>
            <a:xfrm>
              <a:off x="12251434" y="7747947"/>
              <a:ext cx="184785" cy="4445"/>
            </a:xfrm>
            <a:custGeom>
              <a:avLst/>
              <a:gdLst/>
              <a:ahLst/>
              <a:cxnLst/>
              <a:rect l="l" t="t" r="r" b="b"/>
              <a:pathLst>
                <a:path w="184784" h="4445">
                  <a:moveTo>
                    <a:pt x="115686" y="3855"/>
                  </a:moveTo>
                  <a:lnTo>
                    <a:pt x="184254" y="3855"/>
                  </a:lnTo>
                </a:path>
                <a:path w="184784" h="4445">
                  <a:moveTo>
                    <a:pt x="0" y="0"/>
                  </a:moveTo>
                  <a:lnTo>
                    <a:pt x="68704" y="0"/>
                  </a:lnTo>
                </a:path>
              </a:pathLst>
            </a:custGeom>
            <a:ln w="12332">
              <a:solidFill>
                <a:srgbClr val="000000"/>
              </a:solidFill>
            </a:ln>
          </p:spPr>
          <p:txBody>
            <a:bodyPr wrap="square" lIns="0" tIns="0" rIns="0" bIns="0" rtlCol="0"/>
            <a:lstStyle/>
            <a:p>
              <a:endParaRPr sz="1227"/>
            </a:p>
          </p:txBody>
        </p:sp>
        <p:sp>
          <p:nvSpPr>
            <p:cNvPr id="694" name="object 694"/>
            <p:cNvSpPr/>
            <p:nvPr/>
          </p:nvSpPr>
          <p:spPr>
            <a:xfrm>
              <a:off x="11604635" y="7334737"/>
              <a:ext cx="969644" cy="379730"/>
            </a:xfrm>
            <a:custGeom>
              <a:avLst/>
              <a:gdLst/>
              <a:ahLst/>
              <a:cxnLst/>
              <a:rect l="l" t="t" r="r" b="b"/>
              <a:pathLst>
                <a:path w="969645" h="379729">
                  <a:moveTo>
                    <a:pt x="0" y="348462"/>
                  </a:moveTo>
                  <a:lnTo>
                    <a:pt x="969096" y="379293"/>
                  </a:lnTo>
                </a:path>
                <a:path w="969645" h="379729">
                  <a:moveTo>
                    <a:pt x="21610" y="0"/>
                  </a:moveTo>
                  <a:lnTo>
                    <a:pt x="21610" y="327644"/>
                  </a:lnTo>
                </a:path>
              </a:pathLst>
            </a:custGeom>
            <a:ln w="10792">
              <a:solidFill>
                <a:srgbClr val="000000"/>
              </a:solidFill>
            </a:ln>
          </p:spPr>
          <p:txBody>
            <a:bodyPr wrap="square" lIns="0" tIns="0" rIns="0" bIns="0" rtlCol="0"/>
            <a:lstStyle/>
            <a:p>
              <a:endParaRPr sz="1227"/>
            </a:p>
          </p:txBody>
        </p:sp>
        <p:sp>
          <p:nvSpPr>
            <p:cNvPr id="695" name="object 695"/>
            <p:cNvSpPr/>
            <p:nvPr/>
          </p:nvSpPr>
          <p:spPr>
            <a:xfrm>
              <a:off x="11626245" y="6766544"/>
              <a:ext cx="304800" cy="144780"/>
            </a:xfrm>
            <a:custGeom>
              <a:avLst/>
              <a:gdLst/>
              <a:ahLst/>
              <a:cxnLst/>
              <a:rect l="l" t="t" r="r" b="b"/>
              <a:pathLst>
                <a:path w="304800" h="144779">
                  <a:moveTo>
                    <a:pt x="304479" y="143393"/>
                  </a:moveTo>
                  <a:lnTo>
                    <a:pt x="245943" y="90967"/>
                  </a:lnTo>
                </a:path>
                <a:path w="304800" h="144779">
                  <a:moveTo>
                    <a:pt x="202737" y="52440"/>
                  </a:moveTo>
                  <a:lnTo>
                    <a:pt x="144200" y="0"/>
                  </a:lnTo>
                </a:path>
                <a:path w="304800" h="144779">
                  <a:moveTo>
                    <a:pt x="304479" y="0"/>
                  </a:moveTo>
                  <a:lnTo>
                    <a:pt x="245943" y="52440"/>
                  </a:lnTo>
                </a:path>
                <a:path w="304800" h="144779">
                  <a:moveTo>
                    <a:pt x="202737" y="91744"/>
                  </a:moveTo>
                  <a:lnTo>
                    <a:pt x="144200" y="144170"/>
                  </a:lnTo>
                </a:path>
                <a:path w="304800" h="144779">
                  <a:moveTo>
                    <a:pt x="0" y="144170"/>
                  </a:moveTo>
                  <a:lnTo>
                    <a:pt x="51648" y="92522"/>
                  </a:lnTo>
                </a:path>
                <a:path w="304800" h="144779">
                  <a:moveTo>
                    <a:pt x="92522" y="51663"/>
                  </a:moveTo>
                  <a:lnTo>
                    <a:pt x="144200" y="0"/>
                  </a:lnTo>
                </a:path>
                <a:path w="304800" h="144779">
                  <a:moveTo>
                    <a:pt x="0" y="0"/>
                  </a:moveTo>
                  <a:lnTo>
                    <a:pt x="51648" y="51663"/>
                  </a:lnTo>
                </a:path>
                <a:path w="304800" h="144779">
                  <a:moveTo>
                    <a:pt x="92522" y="92522"/>
                  </a:moveTo>
                  <a:lnTo>
                    <a:pt x="144200" y="144170"/>
                  </a:lnTo>
                </a:path>
              </a:pathLst>
            </a:custGeom>
            <a:ln w="3175">
              <a:solidFill>
                <a:srgbClr val="000000"/>
              </a:solidFill>
            </a:ln>
          </p:spPr>
          <p:txBody>
            <a:bodyPr wrap="square" lIns="0" tIns="0" rIns="0" bIns="0" rtlCol="0"/>
            <a:lstStyle/>
            <a:p>
              <a:endParaRPr sz="1227"/>
            </a:p>
          </p:txBody>
        </p:sp>
        <p:sp>
          <p:nvSpPr>
            <p:cNvPr id="696" name="object 696"/>
            <p:cNvSpPr/>
            <p:nvPr/>
          </p:nvSpPr>
          <p:spPr>
            <a:xfrm>
              <a:off x="11604635" y="5684931"/>
              <a:ext cx="0" cy="401320"/>
            </a:xfrm>
            <a:custGeom>
              <a:avLst/>
              <a:gdLst/>
              <a:ahLst/>
              <a:cxnLst/>
              <a:rect l="l" t="t" r="r" b="b"/>
              <a:pathLst>
                <a:path h="401320">
                  <a:moveTo>
                    <a:pt x="0" y="400888"/>
                  </a:moveTo>
                  <a:lnTo>
                    <a:pt x="0" y="0"/>
                  </a:lnTo>
                </a:path>
              </a:pathLst>
            </a:custGeom>
            <a:ln w="10792">
              <a:solidFill>
                <a:srgbClr val="000000"/>
              </a:solidFill>
            </a:ln>
          </p:spPr>
          <p:txBody>
            <a:bodyPr wrap="square" lIns="0" tIns="0" rIns="0" bIns="0" rtlCol="0"/>
            <a:lstStyle/>
            <a:p>
              <a:endParaRPr sz="1227"/>
            </a:p>
          </p:txBody>
        </p:sp>
        <p:sp>
          <p:nvSpPr>
            <p:cNvPr id="697" name="object 697"/>
            <p:cNvSpPr/>
            <p:nvPr/>
          </p:nvSpPr>
          <p:spPr>
            <a:xfrm>
              <a:off x="10795939" y="2282052"/>
              <a:ext cx="34925" cy="1270"/>
            </a:xfrm>
            <a:custGeom>
              <a:avLst/>
              <a:gdLst/>
              <a:ahLst/>
              <a:cxnLst/>
              <a:rect l="l" t="t" r="r" b="b"/>
              <a:pathLst>
                <a:path w="34925" h="1269">
                  <a:moveTo>
                    <a:pt x="34701" y="777"/>
                  </a:moveTo>
                  <a:lnTo>
                    <a:pt x="0" y="0"/>
                  </a:lnTo>
                </a:path>
              </a:pathLst>
            </a:custGeom>
            <a:ln w="3175">
              <a:solidFill>
                <a:srgbClr val="000000"/>
              </a:solidFill>
            </a:ln>
          </p:spPr>
          <p:txBody>
            <a:bodyPr wrap="square" lIns="0" tIns="0" rIns="0" bIns="0" rtlCol="0"/>
            <a:lstStyle/>
            <a:p>
              <a:endParaRPr sz="1227"/>
            </a:p>
          </p:txBody>
        </p:sp>
        <p:sp>
          <p:nvSpPr>
            <p:cNvPr id="698" name="object 698"/>
            <p:cNvSpPr/>
            <p:nvPr/>
          </p:nvSpPr>
          <p:spPr>
            <a:xfrm>
              <a:off x="10738119" y="2279736"/>
              <a:ext cx="28575" cy="1905"/>
            </a:xfrm>
            <a:custGeom>
              <a:avLst/>
              <a:gdLst/>
              <a:ahLst/>
              <a:cxnLst/>
              <a:rect l="l" t="t" r="r" b="b"/>
              <a:pathLst>
                <a:path w="28575" h="1905">
                  <a:moveTo>
                    <a:pt x="-770" y="769"/>
                  </a:moveTo>
                  <a:lnTo>
                    <a:pt x="29300" y="769"/>
                  </a:lnTo>
                </a:path>
              </a:pathLst>
            </a:custGeom>
            <a:ln w="3175">
              <a:solidFill>
                <a:srgbClr val="000000"/>
              </a:solidFill>
            </a:ln>
          </p:spPr>
          <p:txBody>
            <a:bodyPr wrap="square" lIns="0" tIns="0" rIns="0" bIns="0" rtlCol="0"/>
            <a:lstStyle/>
            <a:p>
              <a:endParaRPr sz="1227"/>
            </a:p>
          </p:txBody>
        </p:sp>
        <p:sp>
          <p:nvSpPr>
            <p:cNvPr id="699" name="object 699"/>
            <p:cNvSpPr/>
            <p:nvPr/>
          </p:nvSpPr>
          <p:spPr>
            <a:xfrm>
              <a:off x="9813767" y="2250445"/>
              <a:ext cx="895350" cy="28575"/>
            </a:xfrm>
            <a:custGeom>
              <a:avLst/>
              <a:gdLst/>
              <a:ahLst/>
              <a:cxnLst/>
              <a:rect l="l" t="t" r="r" b="b"/>
              <a:pathLst>
                <a:path w="895350" h="28575">
                  <a:moveTo>
                    <a:pt x="895060" y="28514"/>
                  </a:moveTo>
                  <a:lnTo>
                    <a:pt x="866531" y="27752"/>
                  </a:lnTo>
                </a:path>
                <a:path w="895350" h="28575">
                  <a:moveTo>
                    <a:pt x="837224" y="26974"/>
                  </a:moveTo>
                  <a:lnTo>
                    <a:pt x="808710" y="26197"/>
                  </a:lnTo>
                </a:path>
                <a:path w="895350" h="28575">
                  <a:moveTo>
                    <a:pt x="779419" y="24673"/>
                  </a:moveTo>
                  <a:lnTo>
                    <a:pt x="750890" y="23896"/>
                  </a:lnTo>
                </a:path>
                <a:path w="895350" h="28575">
                  <a:moveTo>
                    <a:pt x="721613" y="23119"/>
                  </a:moveTo>
                  <a:lnTo>
                    <a:pt x="693069" y="22341"/>
                  </a:lnTo>
                </a:path>
                <a:path w="895350" h="28575">
                  <a:moveTo>
                    <a:pt x="663762" y="20802"/>
                  </a:moveTo>
                  <a:lnTo>
                    <a:pt x="635248" y="20040"/>
                  </a:lnTo>
                </a:path>
                <a:path w="895350" h="28575">
                  <a:moveTo>
                    <a:pt x="605957" y="19263"/>
                  </a:moveTo>
                  <a:lnTo>
                    <a:pt x="577443" y="18501"/>
                  </a:lnTo>
                </a:path>
                <a:path w="895350" h="28575">
                  <a:moveTo>
                    <a:pt x="548899" y="17724"/>
                  </a:moveTo>
                  <a:lnTo>
                    <a:pt x="519607" y="16184"/>
                  </a:lnTo>
                </a:path>
                <a:path w="895350" h="28575">
                  <a:moveTo>
                    <a:pt x="491078" y="15422"/>
                  </a:moveTo>
                  <a:lnTo>
                    <a:pt x="461787" y="14630"/>
                  </a:lnTo>
                </a:path>
                <a:path w="895350" h="28575">
                  <a:moveTo>
                    <a:pt x="433257" y="13868"/>
                  </a:moveTo>
                  <a:lnTo>
                    <a:pt x="403981" y="13106"/>
                  </a:lnTo>
                </a:path>
                <a:path w="895350" h="28575">
                  <a:moveTo>
                    <a:pt x="375437" y="11551"/>
                  </a:moveTo>
                  <a:lnTo>
                    <a:pt x="346161" y="10789"/>
                  </a:lnTo>
                </a:path>
                <a:path w="895350" h="28575">
                  <a:moveTo>
                    <a:pt x="317632" y="10012"/>
                  </a:moveTo>
                  <a:lnTo>
                    <a:pt x="288340" y="9235"/>
                  </a:lnTo>
                </a:path>
                <a:path w="895350" h="28575">
                  <a:moveTo>
                    <a:pt x="259811" y="8473"/>
                  </a:moveTo>
                  <a:lnTo>
                    <a:pt x="230504" y="6949"/>
                  </a:lnTo>
                </a:path>
                <a:path w="895350" h="28575">
                  <a:moveTo>
                    <a:pt x="201990" y="6156"/>
                  </a:moveTo>
                  <a:lnTo>
                    <a:pt x="172684" y="5394"/>
                  </a:lnTo>
                </a:path>
                <a:path w="895350" h="28575">
                  <a:moveTo>
                    <a:pt x="144170" y="4617"/>
                  </a:moveTo>
                  <a:lnTo>
                    <a:pt x="115641" y="3840"/>
                  </a:lnTo>
                </a:path>
                <a:path w="895350" h="28575">
                  <a:moveTo>
                    <a:pt x="86334" y="2301"/>
                  </a:moveTo>
                  <a:lnTo>
                    <a:pt x="57820" y="1539"/>
                  </a:lnTo>
                </a:path>
                <a:path w="895350" h="28575">
                  <a:moveTo>
                    <a:pt x="28529" y="761"/>
                  </a:moveTo>
                  <a:lnTo>
                    <a:pt x="0" y="0"/>
                  </a:lnTo>
                </a:path>
              </a:pathLst>
            </a:custGeom>
            <a:ln w="3175">
              <a:solidFill>
                <a:srgbClr val="000000"/>
              </a:solidFill>
            </a:ln>
          </p:spPr>
          <p:txBody>
            <a:bodyPr wrap="square" lIns="0" tIns="0" rIns="0" bIns="0" rtlCol="0"/>
            <a:lstStyle/>
            <a:p>
              <a:endParaRPr sz="1227"/>
            </a:p>
          </p:txBody>
        </p:sp>
        <p:sp>
          <p:nvSpPr>
            <p:cNvPr id="700" name="object 700"/>
            <p:cNvSpPr/>
            <p:nvPr/>
          </p:nvSpPr>
          <p:spPr>
            <a:xfrm>
              <a:off x="9755947" y="2248128"/>
              <a:ext cx="28575" cy="1905"/>
            </a:xfrm>
            <a:custGeom>
              <a:avLst/>
              <a:gdLst/>
              <a:ahLst/>
              <a:cxnLst/>
              <a:rect l="l" t="t" r="r" b="b"/>
              <a:pathLst>
                <a:path w="28575" h="1905">
                  <a:moveTo>
                    <a:pt x="-770" y="777"/>
                  </a:moveTo>
                  <a:lnTo>
                    <a:pt x="29315" y="777"/>
                  </a:lnTo>
                </a:path>
              </a:pathLst>
            </a:custGeom>
            <a:ln w="3175">
              <a:solidFill>
                <a:srgbClr val="000000"/>
              </a:solidFill>
            </a:ln>
          </p:spPr>
          <p:txBody>
            <a:bodyPr wrap="square" lIns="0" tIns="0" rIns="0" bIns="0" rtlCol="0"/>
            <a:lstStyle/>
            <a:p>
              <a:endParaRPr sz="1227"/>
            </a:p>
          </p:txBody>
        </p:sp>
        <p:sp>
          <p:nvSpPr>
            <p:cNvPr id="701" name="object 701"/>
            <p:cNvSpPr/>
            <p:nvPr/>
          </p:nvSpPr>
          <p:spPr>
            <a:xfrm>
              <a:off x="8831595" y="2218837"/>
              <a:ext cx="895350" cy="28575"/>
            </a:xfrm>
            <a:custGeom>
              <a:avLst/>
              <a:gdLst/>
              <a:ahLst/>
              <a:cxnLst/>
              <a:rect l="l" t="t" r="r" b="b"/>
              <a:pathLst>
                <a:path w="895350" h="28575">
                  <a:moveTo>
                    <a:pt x="895060" y="28514"/>
                  </a:moveTo>
                  <a:lnTo>
                    <a:pt x="866531" y="27736"/>
                  </a:lnTo>
                </a:path>
                <a:path w="895350" h="28575">
                  <a:moveTo>
                    <a:pt x="837239" y="26974"/>
                  </a:moveTo>
                  <a:lnTo>
                    <a:pt x="808725" y="26212"/>
                  </a:lnTo>
                </a:path>
                <a:path w="895350" h="28575">
                  <a:moveTo>
                    <a:pt x="779419" y="24658"/>
                  </a:moveTo>
                  <a:lnTo>
                    <a:pt x="750905" y="23896"/>
                  </a:lnTo>
                </a:path>
                <a:path w="895350" h="28575">
                  <a:moveTo>
                    <a:pt x="721598" y="23119"/>
                  </a:moveTo>
                  <a:lnTo>
                    <a:pt x="693084" y="22357"/>
                  </a:lnTo>
                </a:path>
                <a:path w="895350" h="28575">
                  <a:moveTo>
                    <a:pt x="664555" y="21579"/>
                  </a:moveTo>
                  <a:lnTo>
                    <a:pt x="635264" y="20040"/>
                  </a:lnTo>
                </a:path>
                <a:path w="895350" h="28575">
                  <a:moveTo>
                    <a:pt x="606734" y="19263"/>
                  </a:moveTo>
                  <a:lnTo>
                    <a:pt x="577428" y="18501"/>
                  </a:lnTo>
                </a:path>
                <a:path w="895350" h="28575">
                  <a:moveTo>
                    <a:pt x="548914" y="17724"/>
                  </a:moveTo>
                  <a:lnTo>
                    <a:pt x="519607" y="16946"/>
                  </a:lnTo>
                </a:path>
                <a:path w="895350" h="28575">
                  <a:moveTo>
                    <a:pt x="491093" y="15407"/>
                  </a:moveTo>
                  <a:lnTo>
                    <a:pt x="461787" y="14645"/>
                  </a:lnTo>
                </a:path>
                <a:path w="895350" h="28575">
                  <a:moveTo>
                    <a:pt x="433273" y="13883"/>
                  </a:moveTo>
                  <a:lnTo>
                    <a:pt x="403966" y="13091"/>
                  </a:lnTo>
                </a:path>
                <a:path w="895350" h="28575">
                  <a:moveTo>
                    <a:pt x="375452" y="12329"/>
                  </a:moveTo>
                  <a:lnTo>
                    <a:pt x="346161" y="10789"/>
                  </a:lnTo>
                </a:path>
                <a:path w="895350" h="28575">
                  <a:moveTo>
                    <a:pt x="317632" y="10012"/>
                  </a:moveTo>
                  <a:lnTo>
                    <a:pt x="288340" y="9250"/>
                  </a:lnTo>
                </a:path>
                <a:path w="895350" h="28575">
                  <a:moveTo>
                    <a:pt x="259811" y="8473"/>
                  </a:moveTo>
                  <a:lnTo>
                    <a:pt x="231282" y="7696"/>
                  </a:lnTo>
                </a:path>
                <a:path w="895350" h="28575">
                  <a:moveTo>
                    <a:pt x="201990" y="6141"/>
                  </a:moveTo>
                  <a:lnTo>
                    <a:pt x="173461" y="5379"/>
                  </a:lnTo>
                </a:path>
                <a:path w="895350" h="28575">
                  <a:moveTo>
                    <a:pt x="144170" y="4617"/>
                  </a:moveTo>
                  <a:lnTo>
                    <a:pt x="115641" y="3855"/>
                  </a:lnTo>
                </a:path>
                <a:path w="895350" h="28575">
                  <a:moveTo>
                    <a:pt x="86365" y="2301"/>
                  </a:moveTo>
                  <a:lnTo>
                    <a:pt x="57835" y="1539"/>
                  </a:lnTo>
                </a:path>
                <a:path w="895350" h="28575">
                  <a:moveTo>
                    <a:pt x="28529" y="761"/>
                  </a:moveTo>
                  <a:lnTo>
                    <a:pt x="0" y="0"/>
                  </a:lnTo>
                </a:path>
              </a:pathLst>
            </a:custGeom>
            <a:ln w="3175">
              <a:solidFill>
                <a:srgbClr val="000000"/>
              </a:solidFill>
            </a:ln>
          </p:spPr>
          <p:txBody>
            <a:bodyPr wrap="square" lIns="0" tIns="0" rIns="0" bIns="0" rtlCol="0"/>
            <a:lstStyle/>
            <a:p>
              <a:endParaRPr sz="1227"/>
            </a:p>
          </p:txBody>
        </p:sp>
        <p:sp>
          <p:nvSpPr>
            <p:cNvPr id="702" name="object 702"/>
            <p:cNvSpPr/>
            <p:nvPr/>
          </p:nvSpPr>
          <p:spPr>
            <a:xfrm>
              <a:off x="8773774" y="2216520"/>
              <a:ext cx="28575" cy="1905"/>
            </a:xfrm>
            <a:custGeom>
              <a:avLst/>
              <a:gdLst/>
              <a:ahLst/>
              <a:cxnLst/>
              <a:rect l="l" t="t" r="r" b="b"/>
              <a:pathLst>
                <a:path w="28575" h="1905">
                  <a:moveTo>
                    <a:pt x="-770" y="769"/>
                  </a:moveTo>
                  <a:lnTo>
                    <a:pt x="29300" y="769"/>
                  </a:lnTo>
                </a:path>
              </a:pathLst>
            </a:custGeom>
            <a:ln w="3175">
              <a:solidFill>
                <a:srgbClr val="000000"/>
              </a:solidFill>
            </a:ln>
          </p:spPr>
          <p:txBody>
            <a:bodyPr wrap="square" lIns="0" tIns="0" rIns="0" bIns="0" rtlCol="0"/>
            <a:lstStyle/>
            <a:p>
              <a:endParaRPr sz="1227"/>
            </a:p>
          </p:txBody>
        </p:sp>
        <p:sp>
          <p:nvSpPr>
            <p:cNvPr id="703" name="object 703"/>
            <p:cNvSpPr/>
            <p:nvPr/>
          </p:nvSpPr>
          <p:spPr>
            <a:xfrm>
              <a:off x="8362873" y="2203414"/>
              <a:ext cx="2468245" cy="401955"/>
            </a:xfrm>
            <a:custGeom>
              <a:avLst/>
              <a:gdLst/>
              <a:ahLst/>
              <a:cxnLst/>
              <a:rect l="l" t="t" r="r" b="b"/>
              <a:pathLst>
                <a:path w="2468245" h="401955">
                  <a:moveTo>
                    <a:pt x="381624" y="12344"/>
                  </a:moveTo>
                  <a:lnTo>
                    <a:pt x="353095" y="11567"/>
                  </a:lnTo>
                </a:path>
                <a:path w="2468245" h="401955">
                  <a:moveTo>
                    <a:pt x="323804" y="10789"/>
                  </a:moveTo>
                  <a:lnTo>
                    <a:pt x="295259" y="10012"/>
                  </a:lnTo>
                </a:path>
                <a:path w="2468245" h="401955">
                  <a:moveTo>
                    <a:pt x="266745" y="8488"/>
                  </a:moveTo>
                  <a:lnTo>
                    <a:pt x="237454" y="7711"/>
                  </a:lnTo>
                </a:path>
                <a:path w="2468245" h="401955">
                  <a:moveTo>
                    <a:pt x="208925" y="6934"/>
                  </a:moveTo>
                  <a:lnTo>
                    <a:pt x="179633" y="6172"/>
                  </a:lnTo>
                </a:path>
                <a:path w="2468245" h="401955">
                  <a:moveTo>
                    <a:pt x="151104" y="5394"/>
                  </a:moveTo>
                  <a:lnTo>
                    <a:pt x="121813" y="3855"/>
                  </a:lnTo>
                </a:path>
                <a:path w="2468245" h="401955">
                  <a:moveTo>
                    <a:pt x="93299" y="3078"/>
                  </a:moveTo>
                  <a:lnTo>
                    <a:pt x="63992" y="2301"/>
                  </a:lnTo>
                </a:path>
                <a:path w="2468245" h="401955">
                  <a:moveTo>
                    <a:pt x="35478" y="1539"/>
                  </a:moveTo>
                  <a:lnTo>
                    <a:pt x="0" y="0"/>
                  </a:lnTo>
                </a:path>
                <a:path w="2468245" h="401955">
                  <a:moveTo>
                    <a:pt x="2467767" y="79415"/>
                  </a:moveTo>
                  <a:lnTo>
                    <a:pt x="2467767" y="112562"/>
                  </a:lnTo>
                </a:path>
                <a:path w="2468245" h="401955">
                  <a:moveTo>
                    <a:pt x="2467767" y="141853"/>
                  </a:moveTo>
                  <a:lnTo>
                    <a:pt x="2467767" y="170367"/>
                  </a:lnTo>
                </a:path>
                <a:path w="2468245" h="401955">
                  <a:moveTo>
                    <a:pt x="2467767" y="199659"/>
                  </a:moveTo>
                  <a:lnTo>
                    <a:pt x="2467767" y="228188"/>
                  </a:lnTo>
                </a:path>
                <a:path w="2468245" h="401955">
                  <a:moveTo>
                    <a:pt x="2467767" y="257495"/>
                  </a:moveTo>
                  <a:lnTo>
                    <a:pt x="2467767" y="286009"/>
                  </a:lnTo>
                </a:path>
                <a:path w="2468245" h="401955">
                  <a:moveTo>
                    <a:pt x="2467767" y="315315"/>
                  </a:moveTo>
                  <a:lnTo>
                    <a:pt x="2467767" y="343829"/>
                  </a:lnTo>
                </a:path>
                <a:path w="2468245" h="401955">
                  <a:moveTo>
                    <a:pt x="2467767" y="373120"/>
                  </a:moveTo>
                  <a:lnTo>
                    <a:pt x="2467767" y="401665"/>
                  </a:lnTo>
                </a:path>
              </a:pathLst>
            </a:custGeom>
            <a:ln w="3175">
              <a:solidFill>
                <a:srgbClr val="000000"/>
              </a:solidFill>
            </a:ln>
          </p:spPr>
          <p:txBody>
            <a:bodyPr wrap="square" lIns="0" tIns="0" rIns="0" bIns="0" rtlCol="0"/>
            <a:lstStyle/>
            <a:p>
              <a:endParaRPr sz="1227"/>
            </a:p>
          </p:txBody>
        </p:sp>
        <p:sp>
          <p:nvSpPr>
            <p:cNvPr id="704" name="object 704"/>
            <p:cNvSpPr/>
            <p:nvPr/>
          </p:nvSpPr>
          <p:spPr>
            <a:xfrm>
              <a:off x="10831403" y="2634371"/>
              <a:ext cx="0" cy="1131570"/>
            </a:xfrm>
            <a:custGeom>
              <a:avLst/>
              <a:gdLst/>
              <a:ahLst/>
              <a:cxnLst/>
              <a:rect l="l" t="t" r="r" b="b"/>
              <a:pathLst>
                <a:path h="1131570">
                  <a:moveTo>
                    <a:pt x="0" y="0"/>
                  </a:moveTo>
                  <a:lnTo>
                    <a:pt x="0" y="1130945"/>
                  </a:lnTo>
                </a:path>
              </a:pathLst>
            </a:custGeom>
            <a:ln w="3175">
              <a:solidFill>
                <a:srgbClr val="000000"/>
              </a:solidFill>
              <a:prstDash val="sysDash"/>
            </a:ln>
          </p:spPr>
          <p:txBody>
            <a:bodyPr wrap="square" lIns="0" tIns="0" rIns="0" bIns="0" rtlCol="0"/>
            <a:lstStyle/>
            <a:p>
              <a:endParaRPr sz="1227"/>
            </a:p>
          </p:txBody>
        </p:sp>
        <p:sp>
          <p:nvSpPr>
            <p:cNvPr id="705" name="object 705"/>
            <p:cNvSpPr/>
            <p:nvPr/>
          </p:nvSpPr>
          <p:spPr>
            <a:xfrm>
              <a:off x="9591736" y="2201097"/>
              <a:ext cx="1153160" cy="5824220"/>
            </a:xfrm>
            <a:custGeom>
              <a:avLst/>
              <a:gdLst/>
              <a:ahLst/>
              <a:cxnLst/>
              <a:rect l="l" t="t" r="r" b="b"/>
              <a:pathLst>
                <a:path w="1153159" h="5824220">
                  <a:moveTo>
                    <a:pt x="252862" y="5823630"/>
                  </a:moveTo>
                  <a:lnTo>
                    <a:pt x="2316" y="5815903"/>
                  </a:lnTo>
                </a:path>
                <a:path w="1153159" h="5824220">
                  <a:moveTo>
                    <a:pt x="2316" y="5815903"/>
                  </a:moveTo>
                  <a:lnTo>
                    <a:pt x="2316" y="5627796"/>
                  </a:lnTo>
                </a:path>
                <a:path w="1153159" h="5824220">
                  <a:moveTo>
                    <a:pt x="296814" y="5470535"/>
                  </a:moveTo>
                  <a:lnTo>
                    <a:pt x="2316" y="5461284"/>
                  </a:lnTo>
                </a:path>
                <a:path w="1153159" h="5824220">
                  <a:moveTo>
                    <a:pt x="2316" y="5569976"/>
                  </a:moveTo>
                  <a:lnTo>
                    <a:pt x="2316" y="5512155"/>
                  </a:lnTo>
                </a:path>
                <a:path w="1153159" h="5824220">
                  <a:moveTo>
                    <a:pt x="2316" y="5454350"/>
                  </a:moveTo>
                  <a:lnTo>
                    <a:pt x="2316" y="5397291"/>
                  </a:lnTo>
                </a:path>
                <a:path w="1153159" h="5824220">
                  <a:moveTo>
                    <a:pt x="1539" y="4183075"/>
                  </a:moveTo>
                  <a:lnTo>
                    <a:pt x="1539" y="4125254"/>
                  </a:lnTo>
                </a:path>
                <a:path w="1153159" h="5824220">
                  <a:moveTo>
                    <a:pt x="0" y="1639763"/>
                  </a:moveTo>
                  <a:lnTo>
                    <a:pt x="0" y="1452432"/>
                  </a:lnTo>
                </a:path>
                <a:path w="1153159" h="5824220">
                  <a:moveTo>
                    <a:pt x="1152555" y="5394"/>
                  </a:moveTo>
                  <a:lnTo>
                    <a:pt x="979093" y="0"/>
                  </a:lnTo>
                </a:path>
              </a:pathLst>
            </a:custGeom>
            <a:ln w="10792">
              <a:solidFill>
                <a:srgbClr val="000000"/>
              </a:solidFill>
            </a:ln>
          </p:spPr>
          <p:txBody>
            <a:bodyPr wrap="square" lIns="0" tIns="0" rIns="0" bIns="0" rtlCol="0"/>
            <a:lstStyle/>
            <a:p>
              <a:endParaRPr sz="1227"/>
            </a:p>
          </p:txBody>
        </p:sp>
        <p:sp>
          <p:nvSpPr>
            <p:cNvPr id="706" name="object 706"/>
            <p:cNvSpPr/>
            <p:nvPr/>
          </p:nvSpPr>
          <p:spPr>
            <a:xfrm>
              <a:off x="10455188" y="2198019"/>
              <a:ext cx="58419" cy="1905"/>
            </a:xfrm>
            <a:custGeom>
              <a:avLst/>
              <a:gdLst/>
              <a:ahLst/>
              <a:cxnLst/>
              <a:rect l="l" t="t" r="r" b="b"/>
              <a:pathLst>
                <a:path w="58420" h="1905">
                  <a:moveTo>
                    <a:pt x="-5396" y="761"/>
                  </a:moveTo>
                  <a:lnTo>
                    <a:pt x="63217" y="761"/>
                  </a:lnTo>
                </a:path>
              </a:pathLst>
            </a:custGeom>
            <a:ln w="12316">
              <a:solidFill>
                <a:srgbClr val="000000"/>
              </a:solidFill>
            </a:ln>
          </p:spPr>
          <p:txBody>
            <a:bodyPr wrap="square" lIns="0" tIns="0" rIns="0" bIns="0" rtlCol="0"/>
            <a:lstStyle/>
            <a:p>
              <a:endParaRPr sz="1227"/>
            </a:p>
          </p:txBody>
        </p:sp>
        <p:sp>
          <p:nvSpPr>
            <p:cNvPr id="707" name="object 707"/>
            <p:cNvSpPr/>
            <p:nvPr/>
          </p:nvSpPr>
          <p:spPr>
            <a:xfrm>
              <a:off x="10517611" y="2199543"/>
              <a:ext cx="10160" cy="1270"/>
            </a:xfrm>
            <a:custGeom>
              <a:avLst/>
              <a:gdLst/>
              <a:ahLst/>
              <a:cxnLst/>
              <a:rect l="l" t="t" r="r" b="b"/>
              <a:pathLst>
                <a:path w="10159" h="1269">
                  <a:moveTo>
                    <a:pt x="-770" y="396"/>
                  </a:moveTo>
                  <a:lnTo>
                    <a:pt x="10829" y="396"/>
                  </a:lnTo>
                </a:path>
              </a:pathLst>
            </a:custGeom>
            <a:ln w="3175">
              <a:solidFill>
                <a:srgbClr val="000000"/>
              </a:solidFill>
            </a:ln>
          </p:spPr>
          <p:txBody>
            <a:bodyPr wrap="square" lIns="0" tIns="0" rIns="0" bIns="0" rtlCol="0"/>
            <a:lstStyle/>
            <a:p>
              <a:endParaRPr sz="1227"/>
            </a:p>
          </p:txBody>
        </p:sp>
        <p:sp>
          <p:nvSpPr>
            <p:cNvPr id="708" name="object 708"/>
            <p:cNvSpPr/>
            <p:nvPr/>
          </p:nvSpPr>
          <p:spPr>
            <a:xfrm>
              <a:off x="11040328" y="4706614"/>
              <a:ext cx="110489" cy="384810"/>
            </a:xfrm>
            <a:custGeom>
              <a:avLst/>
              <a:gdLst/>
              <a:ahLst/>
              <a:cxnLst/>
              <a:rect l="l" t="t" r="r" b="b"/>
              <a:pathLst>
                <a:path w="110490" h="384810">
                  <a:moveTo>
                    <a:pt x="110230" y="384703"/>
                  </a:moveTo>
                  <a:lnTo>
                    <a:pt x="68595" y="239008"/>
                  </a:lnTo>
                </a:path>
                <a:path w="110490" h="384810">
                  <a:moveTo>
                    <a:pt x="68595" y="239008"/>
                  </a:moveTo>
                  <a:lnTo>
                    <a:pt x="40081" y="233598"/>
                  </a:lnTo>
                </a:path>
                <a:path w="110490" h="384810">
                  <a:moveTo>
                    <a:pt x="40081" y="233598"/>
                  </a:moveTo>
                  <a:lnTo>
                    <a:pt x="92506" y="208940"/>
                  </a:lnTo>
                </a:path>
                <a:path w="110490" h="384810">
                  <a:moveTo>
                    <a:pt x="92506" y="208940"/>
                  </a:moveTo>
                  <a:lnTo>
                    <a:pt x="58582" y="203530"/>
                  </a:lnTo>
                </a:path>
                <a:path w="110490" h="384810">
                  <a:moveTo>
                    <a:pt x="58582" y="203530"/>
                  </a:moveTo>
                  <a:lnTo>
                    <a:pt x="0" y="0"/>
                  </a:lnTo>
                </a:path>
              </a:pathLst>
            </a:custGeom>
            <a:ln w="6167">
              <a:solidFill>
                <a:srgbClr val="000000"/>
              </a:solidFill>
            </a:ln>
          </p:spPr>
          <p:txBody>
            <a:bodyPr wrap="square" lIns="0" tIns="0" rIns="0" bIns="0" rtlCol="0"/>
            <a:lstStyle/>
            <a:p>
              <a:endParaRPr sz="1227"/>
            </a:p>
          </p:txBody>
        </p:sp>
        <p:sp>
          <p:nvSpPr>
            <p:cNvPr id="709" name="object 709"/>
            <p:cNvSpPr/>
            <p:nvPr/>
          </p:nvSpPr>
          <p:spPr>
            <a:xfrm>
              <a:off x="10383499" y="4893198"/>
              <a:ext cx="624205" cy="0"/>
            </a:xfrm>
            <a:custGeom>
              <a:avLst/>
              <a:gdLst/>
              <a:ahLst/>
              <a:cxnLst/>
              <a:rect l="l" t="t" r="r" b="b"/>
              <a:pathLst>
                <a:path w="624204">
                  <a:moveTo>
                    <a:pt x="0" y="0"/>
                  </a:moveTo>
                  <a:lnTo>
                    <a:pt x="623681" y="0"/>
                  </a:lnTo>
                </a:path>
              </a:pathLst>
            </a:custGeom>
            <a:ln w="3175">
              <a:solidFill>
                <a:srgbClr val="000000"/>
              </a:solidFill>
            </a:ln>
          </p:spPr>
          <p:txBody>
            <a:bodyPr wrap="square" lIns="0" tIns="0" rIns="0" bIns="0" rtlCol="0"/>
            <a:lstStyle/>
            <a:p>
              <a:endParaRPr sz="1227"/>
            </a:p>
          </p:txBody>
        </p:sp>
        <p:sp>
          <p:nvSpPr>
            <p:cNvPr id="710" name="object 710"/>
            <p:cNvSpPr/>
            <p:nvPr/>
          </p:nvSpPr>
          <p:spPr>
            <a:xfrm>
              <a:off x="10976335" y="4863114"/>
              <a:ext cx="31115" cy="60960"/>
            </a:xfrm>
            <a:custGeom>
              <a:avLst/>
              <a:gdLst/>
              <a:ahLst/>
              <a:cxnLst/>
              <a:rect l="l" t="t" r="r" b="b"/>
              <a:pathLst>
                <a:path w="31115" h="60960">
                  <a:moveTo>
                    <a:pt x="30845" y="30083"/>
                  </a:moveTo>
                  <a:lnTo>
                    <a:pt x="0" y="0"/>
                  </a:lnTo>
                </a:path>
                <a:path w="31115" h="60960">
                  <a:moveTo>
                    <a:pt x="30845" y="30083"/>
                  </a:moveTo>
                  <a:lnTo>
                    <a:pt x="0" y="60914"/>
                  </a:lnTo>
                </a:path>
              </a:pathLst>
            </a:custGeom>
            <a:ln w="10792">
              <a:solidFill>
                <a:srgbClr val="000000"/>
              </a:solidFill>
            </a:ln>
          </p:spPr>
          <p:txBody>
            <a:bodyPr wrap="square" lIns="0" tIns="0" rIns="0" bIns="0" rtlCol="0"/>
            <a:lstStyle/>
            <a:p>
              <a:endParaRPr sz="1227"/>
            </a:p>
          </p:txBody>
        </p:sp>
        <p:sp>
          <p:nvSpPr>
            <p:cNvPr id="711" name="object 711"/>
            <p:cNvSpPr/>
            <p:nvPr/>
          </p:nvSpPr>
          <p:spPr>
            <a:xfrm>
              <a:off x="9664979" y="6312484"/>
              <a:ext cx="22860" cy="1905"/>
            </a:xfrm>
            <a:custGeom>
              <a:avLst/>
              <a:gdLst/>
              <a:ahLst/>
              <a:cxnLst/>
              <a:rect l="l" t="t" r="r" b="b"/>
              <a:pathLst>
                <a:path w="22859" h="1904">
                  <a:moveTo>
                    <a:pt x="-770" y="769"/>
                  </a:moveTo>
                  <a:lnTo>
                    <a:pt x="23128" y="769"/>
                  </a:lnTo>
                </a:path>
              </a:pathLst>
            </a:custGeom>
            <a:ln w="3175">
              <a:solidFill>
                <a:srgbClr val="000000"/>
              </a:solidFill>
            </a:ln>
          </p:spPr>
          <p:txBody>
            <a:bodyPr wrap="square" lIns="0" tIns="0" rIns="0" bIns="0" rtlCol="0"/>
            <a:lstStyle/>
            <a:p>
              <a:endParaRPr sz="1227"/>
            </a:p>
          </p:txBody>
        </p:sp>
        <p:sp>
          <p:nvSpPr>
            <p:cNvPr id="712" name="object 712"/>
            <p:cNvSpPr/>
            <p:nvPr/>
          </p:nvSpPr>
          <p:spPr>
            <a:xfrm>
              <a:off x="9715850" y="6308628"/>
              <a:ext cx="28575" cy="2540"/>
            </a:xfrm>
            <a:custGeom>
              <a:avLst/>
              <a:gdLst/>
              <a:ahLst/>
              <a:cxnLst/>
              <a:rect l="l" t="t" r="r" b="b"/>
              <a:pathLst>
                <a:path w="28575" h="2539">
                  <a:moveTo>
                    <a:pt x="-770" y="1158"/>
                  </a:moveTo>
                  <a:lnTo>
                    <a:pt x="29300" y="1158"/>
                  </a:lnTo>
                </a:path>
              </a:pathLst>
            </a:custGeom>
            <a:ln w="3858">
              <a:solidFill>
                <a:srgbClr val="000000"/>
              </a:solidFill>
            </a:ln>
          </p:spPr>
          <p:txBody>
            <a:bodyPr wrap="square" lIns="0" tIns="0" rIns="0" bIns="0" rtlCol="0"/>
            <a:lstStyle/>
            <a:p>
              <a:endParaRPr sz="1227"/>
            </a:p>
          </p:txBody>
        </p:sp>
        <p:sp>
          <p:nvSpPr>
            <p:cNvPr id="713" name="object 713"/>
            <p:cNvSpPr/>
            <p:nvPr/>
          </p:nvSpPr>
          <p:spPr>
            <a:xfrm>
              <a:off x="9773686" y="6304757"/>
              <a:ext cx="28575" cy="2540"/>
            </a:xfrm>
            <a:custGeom>
              <a:avLst/>
              <a:gdLst/>
              <a:ahLst/>
              <a:cxnLst/>
              <a:rect l="l" t="t" r="r" b="b"/>
              <a:pathLst>
                <a:path w="28575" h="2539">
                  <a:moveTo>
                    <a:pt x="-770" y="1158"/>
                  </a:moveTo>
                  <a:lnTo>
                    <a:pt x="29284" y="1158"/>
                  </a:lnTo>
                </a:path>
              </a:pathLst>
            </a:custGeom>
            <a:ln w="3858">
              <a:solidFill>
                <a:srgbClr val="000000"/>
              </a:solidFill>
            </a:ln>
          </p:spPr>
          <p:txBody>
            <a:bodyPr wrap="square" lIns="0" tIns="0" rIns="0" bIns="0" rtlCol="0"/>
            <a:lstStyle/>
            <a:p>
              <a:endParaRPr sz="1227"/>
            </a:p>
          </p:txBody>
        </p:sp>
        <p:sp>
          <p:nvSpPr>
            <p:cNvPr id="714" name="object 714"/>
            <p:cNvSpPr/>
            <p:nvPr/>
          </p:nvSpPr>
          <p:spPr>
            <a:xfrm>
              <a:off x="9831507" y="6300917"/>
              <a:ext cx="28575" cy="1905"/>
            </a:xfrm>
            <a:custGeom>
              <a:avLst/>
              <a:gdLst/>
              <a:ahLst/>
              <a:cxnLst/>
              <a:rect l="l" t="t" r="r" b="b"/>
              <a:pathLst>
                <a:path w="28575" h="1904">
                  <a:moveTo>
                    <a:pt x="-770" y="777"/>
                  </a:moveTo>
                  <a:lnTo>
                    <a:pt x="29284" y="777"/>
                  </a:lnTo>
                </a:path>
              </a:pathLst>
            </a:custGeom>
            <a:ln w="3175">
              <a:solidFill>
                <a:srgbClr val="000000"/>
              </a:solidFill>
            </a:ln>
          </p:spPr>
          <p:txBody>
            <a:bodyPr wrap="square" lIns="0" tIns="0" rIns="0" bIns="0" rtlCol="0"/>
            <a:lstStyle/>
            <a:p>
              <a:endParaRPr sz="1227"/>
            </a:p>
          </p:txBody>
        </p:sp>
        <p:sp>
          <p:nvSpPr>
            <p:cNvPr id="715" name="object 715"/>
            <p:cNvSpPr/>
            <p:nvPr/>
          </p:nvSpPr>
          <p:spPr>
            <a:xfrm>
              <a:off x="9888550" y="6297061"/>
              <a:ext cx="29845" cy="1905"/>
            </a:xfrm>
            <a:custGeom>
              <a:avLst/>
              <a:gdLst/>
              <a:ahLst/>
              <a:cxnLst/>
              <a:rect l="l" t="t" r="r" b="b"/>
              <a:pathLst>
                <a:path w="29845" h="1904">
                  <a:moveTo>
                    <a:pt x="0" y="1539"/>
                  </a:moveTo>
                  <a:lnTo>
                    <a:pt x="29291" y="0"/>
                  </a:lnTo>
                </a:path>
              </a:pathLst>
            </a:custGeom>
            <a:ln w="3175">
              <a:solidFill>
                <a:srgbClr val="000000"/>
              </a:solidFill>
            </a:ln>
          </p:spPr>
          <p:txBody>
            <a:bodyPr wrap="square" lIns="0" tIns="0" rIns="0" bIns="0" rtlCol="0"/>
            <a:lstStyle/>
            <a:p>
              <a:endParaRPr sz="1227"/>
            </a:p>
          </p:txBody>
        </p:sp>
        <p:sp>
          <p:nvSpPr>
            <p:cNvPr id="716" name="object 716"/>
            <p:cNvSpPr/>
            <p:nvPr/>
          </p:nvSpPr>
          <p:spPr>
            <a:xfrm>
              <a:off x="9946370" y="6292428"/>
              <a:ext cx="29845" cy="2540"/>
            </a:xfrm>
            <a:custGeom>
              <a:avLst/>
              <a:gdLst/>
              <a:ahLst/>
              <a:cxnLst/>
              <a:rect l="l" t="t" r="r" b="b"/>
              <a:pathLst>
                <a:path w="29845" h="2539">
                  <a:moveTo>
                    <a:pt x="-770" y="1165"/>
                  </a:moveTo>
                  <a:lnTo>
                    <a:pt x="30077" y="1165"/>
                  </a:lnTo>
                </a:path>
              </a:pathLst>
            </a:custGeom>
            <a:ln w="3873">
              <a:solidFill>
                <a:srgbClr val="000000"/>
              </a:solidFill>
            </a:ln>
          </p:spPr>
          <p:txBody>
            <a:bodyPr wrap="square" lIns="0" tIns="0" rIns="0" bIns="0" rtlCol="0"/>
            <a:lstStyle/>
            <a:p>
              <a:endParaRPr sz="1227"/>
            </a:p>
          </p:txBody>
        </p:sp>
        <p:sp>
          <p:nvSpPr>
            <p:cNvPr id="717" name="object 717"/>
            <p:cNvSpPr/>
            <p:nvPr/>
          </p:nvSpPr>
          <p:spPr>
            <a:xfrm>
              <a:off x="10004191" y="6288572"/>
              <a:ext cx="28575" cy="2540"/>
            </a:xfrm>
            <a:custGeom>
              <a:avLst/>
              <a:gdLst/>
              <a:ahLst/>
              <a:cxnLst/>
              <a:rect l="l" t="t" r="r" b="b"/>
              <a:pathLst>
                <a:path w="28575" h="2539">
                  <a:moveTo>
                    <a:pt x="-770" y="1158"/>
                  </a:moveTo>
                  <a:lnTo>
                    <a:pt x="29300" y="1158"/>
                  </a:lnTo>
                </a:path>
              </a:pathLst>
            </a:custGeom>
            <a:ln w="3858">
              <a:solidFill>
                <a:srgbClr val="000000"/>
              </a:solidFill>
            </a:ln>
          </p:spPr>
          <p:txBody>
            <a:bodyPr wrap="square" lIns="0" tIns="0" rIns="0" bIns="0" rtlCol="0"/>
            <a:lstStyle/>
            <a:p>
              <a:endParaRPr sz="1227"/>
            </a:p>
          </p:txBody>
        </p:sp>
        <p:sp>
          <p:nvSpPr>
            <p:cNvPr id="718" name="object 718"/>
            <p:cNvSpPr/>
            <p:nvPr/>
          </p:nvSpPr>
          <p:spPr>
            <a:xfrm>
              <a:off x="10062027" y="6284716"/>
              <a:ext cx="28575" cy="2540"/>
            </a:xfrm>
            <a:custGeom>
              <a:avLst/>
              <a:gdLst/>
              <a:ahLst/>
              <a:cxnLst/>
              <a:rect l="l" t="t" r="r" b="b"/>
              <a:pathLst>
                <a:path w="28575" h="2539">
                  <a:moveTo>
                    <a:pt x="-770" y="1165"/>
                  </a:moveTo>
                  <a:lnTo>
                    <a:pt x="29269" y="1165"/>
                  </a:lnTo>
                </a:path>
              </a:pathLst>
            </a:custGeom>
            <a:ln w="3873">
              <a:solidFill>
                <a:srgbClr val="000000"/>
              </a:solidFill>
            </a:ln>
          </p:spPr>
          <p:txBody>
            <a:bodyPr wrap="square" lIns="0" tIns="0" rIns="0" bIns="0" rtlCol="0"/>
            <a:lstStyle/>
            <a:p>
              <a:endParaRPr sz="1227"/>
            </a:p>
          </p:txBody>
        </p:sp>
        <p:sp>
          <p:nvSpPr>
            <p:cNvPr id="719" name="object 719"/>
            <p:cNvSpPr/>
            <p:nvPr/>
          </p:nvSpPr>
          <p:spPr>
            <a:xfrm>
              <a:off x="10119832" y="6280861"/>
              <a:ext cx="28575" cy="1905"/>
            </a:xfrm>
            <a:custGeom>
              <a:avLst/>
              <a:gdLst/>
              <a:ahLst/>
              <a:cxnLst/>
              <a:rect l="l" t="t" r="r" b="b"/>
              <a:pathLst>
                <a:path w="28575" h="1904">
                  <a:moveTo>
                    <a:pt x="-770" y="777"/>
                  </a:moveTo>
                  <a:lnTo>
                    <a:pt x="29284" y="777"/>
                  </a:lnTo>
                </a:path>
              </a:pathLst>
            </a:custGeom>
            <a:ln w="3175">
              <a:solidFill>
                <a:srgbClr val="000000"/>
              </a:solidFill>
            </a:ln>
          </p:spPr>
          <p:txBody>
            <a:bodyPr wrap="square" lIns="0" tIns="0" rIns="0" bIns="0" rtlCol="0"/>
            <a:lstStyle/>
            <a:p>
              <a:endParaRPr sz="1227"/>
            </a:p>
          </p:txBody>
        </p:sp>
        <p:sp>
          <p:nvSpPr>
            <p:cNvPr id="720" name="object 720"/>
            <p:cNvSpPr/>
            <p:nvPr/>
          </p:nvSpPr>
          <p:spPr>
            <a:xfrm>
              <a:off x="10176875" y="6277005"/>
              <a:ext cx="29845" cy="1905"/>
            </a:xfrm>
            <a:custGeom>
              <a:avLst/>
              <a:gdLst/>
              <a:ahLst/>
              <a:cxnLst/>
              <a:rect l="l" t="t" r="r" b="b"/>
              <a:pathLst>
                <a:path w="29845" h="1904">
                  <a:moveTo>
                    <a:pt x="-770" y="777"/>
                  </a:moveTo>
                  <a:lnTo>
                    <a:pt x="30062" y="777"/>
                  </a:lnTo>
                </a:path>
              </a:pathLst>
            </a:custGeom>
            <a:ln w="3175">
              <a:solidFill>
                <a:srgbClr val="000000"/>
              </a:solidFill>
            </a:ln>
          </p:spPr>
          <p:txBody>
            <a:bodyPr wrap="square" lIns="0" tIns="0" rIns="0" bIns="0" rtlCol="0"/>
            <a:lstStyle/>
            <a:p>
              <a:endParaRPr sz="1227"/>
            </a:p>
          </p:txBody>
        </p:sp>
        <p:sp>
          <p:nvSpPr>
            <p:cNvPr id="721" name="object 721"/>
            <p:cNvSpPr/>
            <p:nvPr/>
          </p:nvSpPr>
          <p:spPr>
            <a:xfrm>
              <a:off x="10234696" y="6272387"/>
              <a:ext cx="29845" cy="2540"/>
            </a:xfrm>
            <a:custGeom>
              <a:avLst/>
              <a:gdLst/>
              <a:ahLst/>
              <a:cxnLst/>
              <a:rect l="l" t="t" r="r" b="b"/>
              <a:pathLst>
                <a:path w="29845" h="2539">
                  <a:moveTo>
                    <a:pt x="-770" y="1158"/>
                  </a:moveTo>
                  <a:lnTo>
                    <a:pt x="30062" y="1158"/>
                  </a:lnTo>
                </a:path>
              </a:pathLst>
            </a:custGeom>
            <a:ln w="3858">
              <a:solidFill>
                <a:srgbClr val="000000"/>
              </a:solidFill>
            </a:ln>
          </p:spPr>
          <p:txBody>
            <a:bodyPr wrap="square" lIns="0" tIns="0" rIns="0" bIns="0" rtlCol="0"/>
            <a:lstStyle/>
            <a:p>
              <a:endParaRPr sz="1227"/>
            </a:p>
          </p:txBody>
        </p:sp>
        <p:sp>
          <p:nvSpPr>
            <p:cNvPr id="722" name="object 722"/>
            <p:cNvSpPr/>
            <p:nvPr/>
          </p:nvSpPr>
          <p:spPr>
            <a:xfrm>
              <a:off x="10292516" y="6268531"/>
              <a:ext cx="28575" cy="2540"/>
            </a:xfrm>
            <a:custGeom>
              <a:avLst/>
              <a:gdLst/>
              <a:ahLst/>
              <a:cxnLst/>
              <a:rect l="l" t="t" r="r" b="b"/>
              <a:pathLst>
                <a:path w="28575" h="2539">
                  <a:moveTo>
                    <a:pt x="-770" y="1158"/>
                  </a:moveTo>
                  <a:lnTo>
                    <a:pt x="29300" y="1158"/>
                  </a:lnTo>
                </a:path>
              </a:pathLst>
            </a:custGeom>
            <a:ln w="3858">
              <a:solidFill>
                <a:srgbClr val="000000"/>
              </a:solidFill>
            </a:ln>
          </p:spPr>
          <p:txBody>
            <a:bodyPr wrap="square" lIns="0" tIns="0" rIns="0" bIns="0" rtlCol="0"/>
            <a:lstStyle/>
            <a:p>
              <a:endParaRPr sz="1227"/>
            </a:p>
          </p:txBody>
        </p:sp>
        <p:sp>
          <p:nvSpPr>
            <p:cNvPr id="723" name="object 723"/>
            <p:cNvSpPr/>
            <p:nvPr/>
          </p:nvSpPr>
          <p:spPr>
            <a:xfrm>
              <a:off x="10350352" y="6264676"/>
              <a:ext cx="28575" cy="2540"/>
            </a:xfrm>
            <a:custGeom>
              <a:avLst/>
              <a:gdLst/>
              <a:ahLst/>
              <a:cxnLst/>
              <a:rect l="l" t="t" r="r" b="b"/>
              <a:pathLst>
                <a:path w="28575" h="2539">
                  <a:moveTo>
                    <a:pt x="-770" y="1158"/>
                  </a:moveTo>
                  <a:lnTo>
                    <a:pt x="29269" y="1158"/>
                  </a:lnTo>
                </a:path>
              </a:pathLst>
            </a:custGeom>
            <a:ln w="3858">
              <a:solidFill>
                <a:srgbClr val="000000"/>
              </a:solidFill>
            </a:ln>
          </p:spPr>
          <p:txBody>
            <a:bodyPr wrap="square" lIns="0" tIns="0" rIns="0" bIns="0" rtlCol="0"/>
            <a:lstStyle/>
            <a:p>
              <a:endParaRPr sz="1227"/>
            </a:p>
          </p:txBody>
        </p:sp>
        <p:sp>
          <p:nvSpPr>
            <p:cNvPr id="724" name="object 724"/>
            <p:cNvSpPr/>
            <p:nvPr/>
          </p:nvSpPr>
          <p:spPr>
            <a:xfrm>
              <a:off x="10408158" y="6260835"/>
              <a:ext cx="28575" cy="2540"/>
            </a:xfrm>
            <a:custGeom>
              <a:avLst/>
              <a:gdLst/>
              <a:ahLst/>
              <a:cxnLst/>
              <a:rect l="l" t="t" r="r" b="b"/>
              <a:pathLst>
                <a:path w="28575" h="2539">
                  <a:moveTo>
                    <a:pt x="-770" y="1150"/>
                  </a:moveTo>
                  <a:lnTo>
                    <a:pt x="29284" y="1150"/>
                  </a:lnTo>
                </a:path>
              </a:pathLst>
            </a:custGeom>
            <a:ln w="3843">
              <a:solidFill>
                <a:srgbClr val="000000"/>
              </a:solidFill>
            </a:ln>
          </p:spPr>
          <p:txBody>
            <a:bodyPr wrap="square" lIns="0" tIns="0" rIns="0" bIns="0" rtlCol="0"/>
            <a:lstStyle/>
            <a:p>
              <a:endParaRPr sz="1227"/>
            </a:p>
          </p:txBody>
        </p:sp>
        <p:sp>
          <p:nvSpPr>
            <p:cNvPr id="725" name="object 725"/>
            <p:cNvSpPr/>
            <p:nvPr/>
          </p:nvSpPr>
          <p:spPr>
            <a:xfrm>
              <a:off x="10465216" y="6256979"/>
              <a:ext cx="29845" cy="1905"/>
            </a:xfrm>
            <a:custGeom>
              <a:avLst/>
              <a:gdLst/>
              <a:ahLst/>
              <a:cxnLst/>
              <a:rect l="l" t="t" r="r" b="b"/>
              <a:pathLst>
                <a:path w="29845" h="1904">
                  <a:moveTo>
                    <a:pt x="0" y="1523"/>
                  </a:moveTo>
                  <a:lnTo>
                    <a:pt x="29291" y="0"/>
                  </a:lnTo>
                </a:path>
              </a:pathLst>
            </a:custGeom>
            <a:ln w="3175">
              <a:solidFill>
                <a:srgbClr val="000000"/>
              </a:solidFill>
            </a:ln>
          </p:spPr>
          <p:txBody>
            <a:bodyPr wrap="square" lIns="0" tIns="0" rIns="0" bIns="0" rtlCol="0"/>
            <a:lstStyle/>
            <a:p>
              <a:endParaRPr sz="1227"/>
            </a:p>
          </p:txBody>
        </p:sp>
        <p:sp>
          <p:nvSpPr>
            <p:cNvPr id="726" name="object 726"/>
            <p:cNvSpPr/>
            <p:nvPr/>
          </p:nvSpPr>
          <p:spPr>
            <a:xfrm>
              <a:off x="10523037" y="6253109"/>
              <a:ext cx="28575" cy="1905"/>
            </a:xfrm>
            <a:custGeom>
              <a:avLst/>
              <a:gdLst/>
              <a:ahLst/>
              <a:cxnLst/>
              <a:rect l="l" t="t" r="r" b="b"/>
              <a:pathLst>
                <a:path w="28575" h="1904">
                  <a:moveTo>
                    <a:pt x="-770" y="777"/>
                  </a:moveTo>
                  <a:lnTo>
                    <a:pt x="29284" y="777"/>
                  </a:lnTo>
                </a:path>
              </a:pathLst>
            </a:custGeom>
            <a:ln w="3175">
              <a:solidFill>
                <a:srgbClr val="000000"/>
              </a:solidFill>
            </a:ln>
          </p:spPr>
          <p:txBody>
            <a:bodyPr wrap="square" lIns="0" tIns="0" rIns="0" bIns="0" rtlCol="0"/>
            <a:lstStyle/>
            <a:p>
              <a:endParaRPr sz="1227"/>
            </a:p>
          </p:txBody>
        </p:sp>
        <p:sp>
          <p:nvSpPr>
            <p:cNvPr id="727" name="object 727"/>
            <p:cNvSpPr/>
            <p:nvPr/>
          </p:nvSpPr>
          <p:spPr>
            <a:xfrm>
              <a:off x="10580842" y="6248491"/>
              <a:ext cx="28575" cy="2540"/>
            </a:xfrm>
            <a:custGeom>
              <a:avLst/>
              <a:gdLst/>
              <a:ahLst/>
              <a:cxnLst/>
              <a:rect l="l" t="t" r="r" b="b"/>
              <a:pathLst>
                <a:path w="28575" h="2539">
                  <a:moveTo>
                    <a:pt x="-770" y="1150"/>
                  </a:moveTo>
                  <a:lnTo>
                    <a:pt x="29300" y="1150"/>
                  </a:lnTo>
                </a:path>
              </a:pathLst>
            </a:custGeom>
            <a:ln w="3843">
              <a:solidFill>
                <a:srgbClr val="000000"/>
              </a:solidFill>
            </a:ln>
          </p:spPr>
          <p:txBody>
            <a:bodyPr wrap="square" lIns="0" tIns="0" rIns="0" bIns="0" rtlCol="0"/>
            <a:lstStyle/>
            <a:p>
              <a:endParaRPr sz="1227"/>
            </a:p>
          </p:txBody>
        </p:sp>
        <p:sp>
          <p:nvSpPr>
            <p:cNvPr id="728" name="object 728"/>
            <p:cNvSpPr/>
            <p:nvPr/>
          </p:nvSpPr>
          <p:spPr>
            <a:xfrm>
              <a:off x="10638678" y="6244620"/>
              <a:ext cx="28575" cy="2540"/>
            </a:xfrm>
            <a:custGeom>
              <a:avLst/>
              <a:gdLst/>
              <a:ahLst/>
              <a:cxnLst/>
              <a:rect l="l" t="t" r="r" b="b"/>
              <a:pathLst>
                <a:path w="28575" h="2539">
                  <a:moveTo>
                    <a:pt x="-770" y="1165"/>
                  </a:moveTo>
                  <a:lnTo>
                    <a:pt x="29300" y="1165"/>
                  </a:lnTo>
                </a:path>
              </a:pathLst>
            </a:custGeom>
            <a:ln w="3873">
              <a:solidFill>
                <a:srgbClr val="000000"/>
              </a:solidFill>
            </a:ln>
          </p:spPr>
          <p:txBody>
            <a:bodyPr wrap="square" lIns="0" tIns="0" rIns="0" bIns="0" rtlCol="0"/>
            <a:lstStyle/>
            <a:p>
              <a:endParaRPr sz="1227"/>
            </a:p>
          </p:txBody>
        </p:sp>
        <p:sp>
          <p:nvSpPr>
            <p:cNvPr id="729" name="object 729"/>
            <p:cNvSpPr/>
            <p:nvPr/>
          </p:nvSpPr>
          <p:spPr>
            <a:xfrm>
              <a:off x="10695706" y="6240779"/>
              <a:ext cx="29845" cy="2540"/>
            </a:xfrm>
            <a:custGeom>
              <a:avLst/>
              <a:gdLst/>
              <a:ahLst/>
              <a:cxnLst/>
              <a:rect l="l" t="t" r="r" b="b"/>
              <a:pathLst>
                <a:path w="29845" h="2539">
                  <a:moveTo>
                    <a:pt x="-770" y="1158"/>
                  </a:moveTo>
                  <a:lnTo>
                    <a:pt x="30077" y="1158"/>
                  </a:lnTo>
                </a:path>
              </a:pathLst>
            </a:custGeom>
            <a:ln w="3858">
              <a:solidFill>
                <a:srgbClr val="000000"/>
              </a:solidFill>
            </a:ln>
          </p:spPr>
          <p:txBody>
            <a:bodyPr wrap="square" lIns="0" tIns="0" rIns="0" bIns="0" rtlCol="0"/>
            <a:lstStyle/>
            <a:p>
              <a:endParaRPr sz="1227"/>
            </a:p>
          </p:txBody>
        </p:sp>
        <p:sp>
          <p:nvSpPr>
            <p:cNvPr id="730" name="object 730"/>
            <p:cNvSpPr/>
            <p:nvPr/>
          </p:nvSpPr>
          <p:spPr>
            <a:xfrm>
              <a:off x="10752771" y="6233845"/>
              <a:ext cx="88265" cy="4445"/>
            </a:xfrm>
            <a:custGeom>
              <a:avLst/>
              <a:gdLst/>
              <a:ahLst/>
              <a:cxnLst/>
              <a:rect l="l" t="t" r="r" b="b"/>
              <a:pathLst>
                <a:path w="88265" h="4445">
                  <a:moveTo>
                    <a:pt x="0" y="3840"/>
                  </a:moveTo>
                  <a:lnTo>
                    <a:pt x="30833" y="3840"/>
                  </a:lnTo>
                </a:path>
                <a:path w="88265" h="4445">
                  <a:moveTo>
                    <a:pt x="57820" y="0"/>
                  </a:moveTo>
                  <a:lnTo>
                    <a:pt x="87891" y="0"/>
                  </a:lnTo>
                </a:path>
              </a:pathLst>
            </a:custGeom>
            <a:ln w="3175">
              <a:solidFill>
                <a:srgbClr val="000000"/>
              </a:solidFill>
            </a:ln>
          </p:spPr>
          <p:txBody>
            <a:bodyPr wrap="square" lIns="0" tIns="0" rIns="0" bIns="0" rtlCol="0"/>
            <a:lstStyle/>
            <a:p>
              <a:endParaRPr sz="1227"/>
            </a:p>
          </p:txBody>
        </p:sp>
        <p:sp>
          <p:nvSpPr>
            <p:cNvPr id="731" name="object 731"/>
            <p:cNvSpPr/>
            <p:nvPr/>
          </p:nvSpPr>
          <p:spPr>
            <a:xfrm>
              <a:off x="10868397" y="6221897"/>
              <a:ext cx="146050" cy="8255"/>
            </a:xfrm>
            <a:custGeom>
              <a:avLst/>
              <a:gdLst/>
              <a:ahLst/>
              <a:cxnLst/>
              <a:rect l="l" t="t" r="r" b="b"/>
              <a:pathLst>
                <a:path w="146050" h="8254">
                  <a:moveTo>
                    <a:pt x="0" y="7711"/>
                  </a:moveTo>
                  <a:lnTo>
                    <a:pt x="30086" y="7711"/>
                  </a:lnTo>
                </a:path>
                <a:path w="146050" h="8254">
                  <a:moveTo>
                    <a:pt x="57835" y="3855"/>
                  </a:moveTo>
                  <a:lnTo>
                    <a:pt x="87906" y="3855"/>
                  </a:lnTo>
                </a:path>
                <a:path w="146050" h="8254">
                  <a:moveTo>
                    <a:pt x="114879" y="0"/>
                  </a:moveTo>
                  <a:lnTo>
                    <a:pt x="145712" y="0"/>
                  </a:lnTo>
                </a:path>
              </a:pathLst>
            </a:custGeom>
            <a:ln w="3858">
              <a:solidFill>
                <a:srgbClr val="000000"/>
              </a:solidFill>
            </a:ln>
          </p:spPr>
          <p:txBody>
            <a:bodyPr wrap="square" lIns="0" tIns="0" rIns="0" bIns="0" rtlCol="0"/>
            <a:lstStyle/>
            <a:p>
              <a:endParaRPr sz="1227"/>
            </a:p>
          </p:txBody>
        </p:sp>
        <p:sp>
          <p:nvSpPr>
            <p:cNvPr id="732" name="object 732"/>
            <p:cNvSpPr/>
            <p:nvPr/>
          </p:nvSpPr>
          <p:spPr>
            <a:xfrm>
              <a:off x="11041867" y="6216883"/>
              <a:ext cx="29845" cy="1905"/>
            </a:xfrm>
            <a:custGeom>
              <a:avLst/>
              <a:gdLst/>
              <a:ahLst/>
              <a:cxnLst/>
              <a:rect l="l" t="t" r="r" b="b"/>
              <a:pathLst>
                <a:path w="29845" h="1904">
                  <a:moveTo>
                    <a:pt x="0" y="1539"/>
                  </a:moveTo>
                  <a:lnTo>
                    <a:pt x="29291" y="0"/>
                  </a:lnTo>
                </a:path>
              </a:pathLst>
            </a:custGeom>
            <a:ln w="3175">
              <a:solidFill>
                <a:srgbClr val="000000"/>
              </a:solidFill>
            </a:ln>
          </p:spPr>
          <p:txBody>
            <a:bodyPr wrap="square" lIns="0" tIns="0" rIns="0" bIns="0" rtlCol="0"/>
            <a:lstStyle/>
            <a:p>
              <a:endParaRPr sz="1227"/>
            </a:p>
          </p:txBody>
        </p:sp>
        <p:sp>
          <p:nvSpPr>
            <p:cNvPr id="733" name="object 733"/>
            <p:cNvSpPr/>
            <p:nvPr/>
          </p:nvSpPr>
          <p:spPr>
            <a:xfrm>
              <a:off x="11099688" y="6213027"/>
              <a:ext cx="28575" cy="1905"/>
            </a:xfrm>
            <a:custGeom>
              <a:avLst/>
              <a:gdLst/>
              <a:ahLst/>
              <a:cxnLst/>
              <a:rect l="l" t="t" r="r" b="b"/>
              <a:pathLst>
                <a:path w="28575" h="1904">
                  <a:moveTo>
                    <a:pt x="-770" y="769"/>
                  </a:moveTo>
                  <a:lnTo>
                    <a:pt x="29300" y="769"/>
                  </a:lnTo>
                </a:path>
              </a:pathLst>
            </a:custGeom>
            <a:ln w="3175">
              <a:solidFill>
                <a:srgbClr val="000000"/>
              </a:solidFill>
            </a:ln>
          </p:spPr>
          <p:txBody>
            <a:bodyPr wrap="square" lIns="0" tIns="0" rIns="0" bIns="0" rtlCol="0"/>
            <a:lstStyle/>
            <a:p>
              <a:endParaRPr sz="1227"/>
            </a:p>
          </p:txBody>
        </p:sp>
        <p:sp>
          <p:nvSpPr>
            <p:cNvPr id="734" name="object 734"/>
            <p:cNvSpPr/>
            <p:nvPr/>
          </p:nvSpPr>
          <p:spPr>
            <a:xfrm>
              <a:off x="11157493" y="6208394"/>
              <a:ext cx="28575" cy="2540"/>
            </a:xfrm>
            <a:custGeom>
              <a:avLst/>
              <a:gdLst/>
              <a:ahLst/>
              <a:cxnLst/>
              <a:rect l="l" t="t" r="r" b="b"/>
              <a:pathLst>
                <a:path w="28575" h="2539">
                  <a:moveTo>
                    <a:pt x="-770" y="1158"/>
                  </a:moveTo>
                  <a:lnTo>
                    <a:pt x="29315" y="1158"/>
                  </a:lnTo>
                </a:path>
              </a:pathLst>
            </a:custGeom>
            <a:ln w="3858">
              <a:solidFill>
                <a:srgbClr val="000000"/>
              </a:solidFill>
            </a:ln>
          </p:spPr>
          <p:txBody>
            <a:bodyPr wrap="square" lIns="0" tIns="0" rIns="0" bIns="0" rtlCol="0"/>
            <a:lstStyle/>
            <a:p>
              <a:endParaRPr sz="1227"/>
            </a:p>
          </p:txBody>
        </p:sp>
        <p:sp>
          <p:nvSpPr>
            <p:cNvPr id="735" name="object 735"/>
            <p:cNvSpPr/>
            <p:nvPr/>
          </p:nvSpPr>
          <p:spPr>
            <a:xfrm>
              <a:off x="11215329" y="6204554"/>
              <a:ext cx="28575" cy="2540"/>
            </a:xfrm>
            <a:custGeom>
              <a:avLst/>
              <a:gdLst/>
              <a:ahLst/>
              <a:cxnLst/>
              <a:rect l="l" t="t" r="r" b="b"/>
              <a:pathLst>
                <a:path w="28575" h="2539">
                  <a:moveTo>
                    <a:pt x="-770" y="1150"/>
                  </a:moveTo>
                  <a:lnTo>
                    <a:pt x="29284" y="1150"/>
                  </a:lnTo>
                </a:path>
              </a:pathLst>
            </a:custGeom>
            <a:ln w="3843">
              <a:solidFill>
                <a:srgbClr val="000000"/>
              </a:solidFill>
            </a:ln>
          </p:spPr>
          <p:txBody>
            <a:bodyPr wrap="square" lIns="0" tIns="0" rIns="0" bIns="0" rtlCol="0"/>
            <a:lstStyle/>
            <a:p>
              <a:endParaRPr sz="1227"/>
            </a:p>
          </p:txBody>
        </p:sp>
        <p:sp>
          <p:nvSpPr>
            <p:cNvPr id="736" name="object 736"/>
            <p:cNvSpPr/>
            <p:nvPr/>
          </p:nvSpPr>
          <p:spPr>
            <a:xfrm>
              <a:off x="11272372" y="6200683"/>
              <a:ext cx="29845" cy="2540"/>
            </a:xfrm>
            <a:custGeom>
              <a:avLst/>
              <a:gdLst/>
              <a:ahLst/>
              <a:cxnLst/>
              <a:rect l="l" t="t" r="r" b="b"/>
              <a:pathLst>
                <a:path w="29845" h="2539">
                  <a:moveTo>
                    <a:pt x="-770" y="1158"/>
                  </a:moveTo>
                  <a:lnTo>
                    <a:pt x="30062" y="1158"/>
                  </a:lnTo>
                </a:path>
              </a:pathLst>
            </a:custGeom>
            <a:ln w="3858">
              <a:solidFill>
                <a:srgbClr val="000000"/>
              </a:solidFill>
            </a:ln>
          </p:spPr>
          <p:txBody>
            <a:bodyPr wrap="square" lIns="0" tIns="0" rIns="0" bIns="0" rtlCol="0"/>
            <a:lstStyle/>
            <a:p>
              <a:endParaRPr sz="1227"/>
            </a:p>
          </p:txBody>
        </p:sp>
        <p:sp>
          <p:nvSpPr>
            <p:cNvPr id="737" name="object 737"/>
            <p:cNvSpPr/>
            <p:nvPr/>
          </p:nvSpPr>
          <p:spPr>
            <a:xfrm>
              <a:off x="11330208" y="6196842"/>
              <a:ext cx="29845" cy="1905"/>
            </a:xfrm>
            <a:custGeom>
              <a:avLst/>
              <a:gdLst/>
              <a:ahLst/>
              <a:cxnLst/>
              <a:rect l="l" t="t" r="r" b="b"/>
              <a:pathLst>
                <a:path w="29845" h="1904">
                  <a:moveTo>
                    <a:pt x="0" y="1539"/>
                  </a:moveTo>
                  <a:lnTo>
                    <a:pt x="29276" y="0"/>
                  </a:lnTo>
                </a:path>
              </a:pathLst>
            </a:custGeom>
            <a:ln w="3175">
              <a:solidFill>
                <a:srgbClr val="000000"/>
              </a:solidFill>
            </a:ln>
          </p:spPr>
          <p:txBody>
            <a:bodyPr wrap="square" lIns="0" tIns="0" rIns="0" bIns="0" rtlCol="0"/>
            <a:lstStyle/>
            <a:p>
              <a:endParaRPr sz="1227"/>
            </a:p>
          </p:txBody>
        </p:sp>
        <p:sp>
          <p:nvSpPr>
            <p:cNvPr id="738" name="object 738"/>
            <p:cNvSpPr/>
            <p:nvPr/>
          </p:nvSpPr>
          <p:spPr>
            <a:xfrm>
              <a:off x="11388013" y="6192972"/>
              <a:ext cx="28575" cy="1905"/>
            </a:xfrm>
            <a:custGeom>
              <a:avLst/>
              <a:gdLst/>
              <a:ahLst/>
              <a:cxnLst/>
              <a:rect l="l" t="t" r="r" b="b"/>
              <a:pathLst>
                <a:path w="28575" h="1904">
                  <a:moveTo>
                    <a:pt x="-770" y="777"/>
                  </a:moveTo>
                  <a:lnTo>
                    <a:pt x="29300" y="777"/>
                  </a:lnTo>
                </a:path>
              </a:pathLst>
            </a:custGeom>
            <a:ln w="3175">
              <a:solidFill>
                <a:srgbClr val="000000"/>
              </a:solidFill>
            </a:ln>
          </p:spPr>
          <p:txBody>
            <a:bodyPr wrap="square" lIns="0" tIns="0" rIns="0" bIns="0" rtlCol="0"/>
            <a:lstStyle/>
            <a:p>
              <a:endParaRPr sz="1227"/>
            </a:p>
          </p:txBody>
        </p:sp>
        <p:sp>
          <p:nvSpPr>
            <p:cNvPr id="739" name="object 739"/>
            <p:cNvSpPr/>
            <p:nvPr/>
          </p:nvSpPr>
          <p:spPr>
            <a:xfrm>
              <a:off x="11445819" y="6188354"/>
              <a:ext cx="28575" cy="2540"/>
            </a:xfrm>
            <a:custGeom>
              <a:avLst/>
              <a:gdLst/>
              <a:ahLst/>
              <a:cxnLst/>
              <a:rect l="l" t="t" r="r" b="b"/>
              <a:pathLst>
                <a:path w="28575" h="2539">
                  <a:moveTo>
                    <a:pt x="-770" y="1158"/>
                  </a:moveTo>
                  <a:lnTo>
                    <a:pt x="29315" y="1158"/>
                  </a:lnTo>
                </a:path>
              </a:pathLst>
            </a:custGeom>
            <a:ln w="3858">
              <a:solidFill>
                <a:srgbClr val="000000"/>
              </a:solidFill>
            </a:ln>
          </p:spPr>
          <p:txBody>
            <a:bodyPr wrap="square" lIns="0" tIns="0" rIns="0" bIns="0" rtlCol="0"/>
            <a:lstStyle/>
            <a:p>
              <a:endParaRPr sz="1227"/>
            </a:p>
          </p:txBody>
        </p:sp>
        <p:sp>
          <p:nvSpPr>
            <p:cNvPr id="740" name="object 740"/>
            <p:cNvSpPr/>
            <p:nvPr/>
          </p:nvSpPr>
          <p:spPr>
            <a:xfrm>
              <a:off x="11503654" y="6185260"/>
              <a:ext cx="21590" cy="1905"/>
            </a:xfrm>
            <a:custGeom>
              <a:avLst/>
              <a:gdLst/>
              <a:ahLst/>
              <a:cxnLst/>
              <a:rect l="l" t="t" r="r" b="b"/>
              <a:pathLst>
                <a:path w="21590" h="1904">
                  <a:moveTo>
                    <a:pt x="-770" y="777"/>
                  </a:moveTo>
                  <a:lnTo>
                    <a:pt x="22350" y="777"/>
                  </a:lnTo>
                </a:path>
              </a:pathLst>
            </a:custGeom>
            <a:ln w="3175">
              <a:solidFill>
                <a:srgbClr val="000000"/>
              </a:solidFill>
            </a:ln>
          </p:spPr>
          <p:txBody>
            <a:bodyPr wrap="square" lIns="0" tIns="0" rIns="0" bIns="0" rtlCol="0"/>
            <a:lstStyle/>
            <a:p>
              <a:endParaRPr sz="1227"/>
            </a:p>
          </p:txBody>
        </p:sp>
        <p:sp>
          <p:nvSpPr>
            <p:cNvPr id="741" name="object 741"/>
            <p:cNvSpPr/>
            <p:nvPr/>
          </p:nvSpPr>
          <p:spPr>
            <a:xfrm>
              <a:off x="9594052" y="6384934"/>
              <a:ext cx="93345" cy="6985"/>
            </a:xfrm>
            <a:custGeom>
              <a:avLst/>
              <a:gdLst/>
              <a:ahLst/>
              <a:cxnLst/>
              <a:rect l="l" t="t" r="r" b="b"/>
              <a:pathLst>
                <a:path w="93345" h="6985">
                  <a:moveTo>
                    <a:pt x="-5396" y="3474"/>
                  </a:moveTo>
                  <a:lnTo>
                    <a:pt x="98680" y="3474"/>
                  </a:lnTo>
                </a:path>
              </a:pathLst>
            </a:custGeom>
            <a:ln w="17742">
              <a:solidFill>
                <a:srgbClr val="000000"/>
              </a:solidFill>
            </a:ln>
          </p:spPr>
          <p:txBody>
            <a:bodyPr wrap="square" lIns="0" tIns="0" rIns="0" bIns="0" rtlCol="0"/>
            <a:lstStyle/>
            <a:p>
              <a:endParaRPr sz="1227"/>
            </a:p>
          </p:txBody>
        </p:sp>
        <p:sp>
          <p:nvSpPr>
            <p:cNvPr id="742" name="object 742"/>
            <p:cNvSpPr/>
            <p:nvPr/>
          </p:nvSpPr>
          <p:spPr>
            <a:xfrm>
              <a:off x="9745157" y="6377238"/>
              <a:ext cx="58419" cy="4445"/>
            </a:xfrm>
            <a:custGeom>
              <a:avLst/>
              <a:gdLst/>
              <a:ahLst/>
              <a:cxnLst/>
              <a:rect l="l" t="t" r="r" b="b"/>
              <a:pathLst>
                <a:path w="58420" h="4445">
                  <a:moveTo>
                    <a:pt x="-5396" y="1927"/>
                  </a:moveTo>
                  <a:lnTo>
                    <a:pt x="63217" y="1927"/>
                  </a:lnTo>
                </a:path>
              </a:pathLst>
            </a:custGeom>
            <a:ln w="14648">
              <a:solidFill>
                <a:srgbClr val="000000"/>
              </a:solidFill>
            </a:ln>
          </p:spPr>
          <p:txBody>
            <a:bodyPr wrap="square" lIns="0" tIns="0" rIns="0" bIns="0" rtlCol="0"/>
            <a:lstStyle/>
            <a:p>
              <a:endParaRPr sz="1227"/>
            </a:p>
          </p:txBody>
        </p:sp>
        <p:sp>
          <p:nvSpPr>
            <p:cNvPr id="743" name="object 743"/>
            <p:cNvSpPr/>
            <p:nvPr/>
          </p:nvSpPr>
          <p:spPr>
            <a:xfrm>
              <a:off x="9860021" y="6369527"/>
              <a:ext cx="58419" cy="4445"/>
            </a:xfrm>
            <a:custGeom>
              <a:avLst/>
              <a:gdLst/>
              <a:ahLst/>
              <a:cxnLst/>
              <a:rect l="l" t="t" r="r" b="b"/>
              <a:pathLst>
                <a:path w="58420" h="4445">
                  <a:moveTo>
                    <a:pt x="-5396" y="1920"/>
                  </a:moveTo>
                  <a:lnTo>
                    <a:pt x="63217" y="1920"/>
                  </a:lnTo>
                </a:path>
              </a:pathLst>
            </a:custGeom>
            <a:ln w="14633">
              <a:solidFill>
                <a:srgbClr val="000000"/>
              </a:solidFill>
            </a:ln>
          </p:spPr>
          <p:txBody>
            <a:bodyPr wrap="square" lIns="0" tIns="0" rIns="0" bIns="0" rtlCol="0"/>
            <a:lstStyle/>
            <a:p>
              <a:endParaRPr sz="1227"/>
            </a:p>
          </p:txBody>
        </p:sp>
        <p:sp>
          <p:nvSpPr>
            <p:cNvPr id="744" name="object 744"/>
            <p:cNvSpPr/>
            <p:nvPr/>
          </p:nvSpPr>
          <p:spPr>
            <a:xfrm>
              <a:off x="9975677" y="6353342"/>
              <a:ext cx="172720" cy="12065"/>
            </a:xfrm>
            <a:custGeom>
              <a:avLst/>
              <a:gdLst/>
              <a:ahLst/>
              <a:cxnLst/>
              <a:rect l="l" t="t" r="r" b="b"/>
              <a:pathLst>
                <a:path w="172720" h="12064">
                  <a:moveTo>
                    <a:pt x="-5396" y="5775"/>
                  </a:moveTo>
                  <a:lnTo>
                    <a:pt x="178065" y="5775"/>
                  </a:lnTo>
                </a:path>
              </a:pathLst>
            </a:custGeom>
            <a:ln w="22344">
              <a:solidFill>
                <a:srgbClr val="000000"/>
              </a:solidFill>
            </a:ln>
          </p:spPr>
          <p:txBody>
            <a:bodyPr wrap="square" lIns="0" tIns="0" rIns="0" bIns="0" rtlCol="0"/>
            <a:lstStyle/>
            <a:p>
              <a:endParaRPr sz="1227"/>
            </a:p>
          </p:txBody>
        </p:sp>
        <p:sp>
          <p:nvSpPr>
            <p:cNvPr id="745" name="object 745"/>
            <p:cNvSpPr/>
            <p:nvPr/>
          </p:nvSpPr>
          <p:spPr>
            <a:xfrm>
              <a:off x="10206167" y="6344853"/>
              <a:ext cx="58419" cy="5080"/>
            </a:xfrm>
            <a:custGeom>
              <a:avLst/>
              <a:gdLst/>
              <a:ahLst/>
              <a:cxnLst/>
              <a:rect l="l" t="t" r="r" b="b"/>
              <a:pathLst>
                <a:path w="58420" h="5079">
                  <a:moveTo>
                    <a:pt x="-5396" y="2316"/>
                  </a:moveTo>
                  <a:lnTo>
                    <a:pt x="63217" y="2316"/>
                  </a:lnTo>
                </a:path>
              </a:pathLst>
            </a:custGeom>
            <a:ln w="15425">
              <a:solidFill>
                <a:srgbClr val="000000"/>
              </a:solidFill>
            </a:ln>
          </p:spPr>
          <p:txBody>
            <a:bodyPr wrap="square" lIns="0" tIns="0" rIns="0" bIns="0" rtlCol="0"/>
            <a:lstStyle/>
            <a:p>
              <a:endParaRPr sz="1227"/>
            </a:p>
          </p:txBody>
        </p:sp>
        <p:sp>
          <p:nvSpPr>
            <p:cNvPr id="746" name="object 746"/>
            <p:cNvSpPr/>
            <p:nvPr/>
          </p:nvSpPr>
          <p:spPr>
            <a:xfrm>
              <a:off x="10321808" y="6337142"/>
              <a:ext cx="58419" cy="4445"/>
            </a:xfrm>
            <a:custGeom>
              <a:avLst/>
              <a:gdLst/>
              <a:ahLst/>
              <a:cxnLst/>
              <a:rect l="l" t="t" r="r" b="b"/>
              <a:pathLst>
                <a:path w="58420" h="4445">
                  <a:moveTo>
                    <a:pt x="-5396" y="1935"/>
                  </a:moveTo>
                  <a:lnTo>
                    <a:pt x="63232" y="1935"/>
                  </a:lnTo>
                </a:path>
              </a:pathLst>
            </a:custGeom>
            <a:ln w="14663">
              <a:solidFill>
                <a:srgbClr val="000000"/>
              </a:solidFill>
            </a:ln>
          </p:spPr>
          <p:txBody>
            <a:bodyPr wrap="square" lIns="0" tIns="0" rIns="0" bIns="0" rtlCol="0"/>
            <a:lstStyle/>
            <a:p>
              <a:endParaRPr sz="1227"/>
            </a:p>
          </p:txBody>
        </p:sp>
        <p:sp>
          <p:nvSpPr>
            <p:cNvPr id="747" name="object 747"/>
            <p:cNvSpPr/>
            <p:nvPr/>
          </p:nvSpPr>
          <p:spPr>
            <a:xfrm>
              <a:off x="10436672" y="6320972"/>
              <a:ext cx="173990" cy="12700"/>
            </a:xfrm>
            <a:custGeom>
              <a:avLst/>
              <a:gdLst/>
              <a:ahLst/>
              <a:cxnLst/>
              <a:rect l="l" t="t" r="r" b="b"/>
              <a:pathLst>
                <a:path w="173990" h="12700">
                  <a:moveTo>
                    <a:pt x="-5396" y="6156"/>
                  </a:moveTo>
                  <a:lnTo>
                    <a:pt x="178858" y="6156"/>
                  </a:lnTo>
                </a:path>
              </a:pathLst>
            </a:custGeom>
            <a:ln w="23106">
              <a:solidFill>
                <a:srgbClr val="000000"/>
              </a:solidFill>
            </a:ln>
          </p:spPr>
          <p:txBody>
            <a:bodyPr wrap="square" lIns="0" tIns="0" rIns="0" bIns="0" rtlCol="0"/>
            <a:lstStyle/>
            <a:p>
              <a:endParaRPr sz="1227"/>
            </a:p>
          </p:txBody>
        </p:sp>
        <p:sp>
          <p:nvSpPr>
            <p:cNvPr id="748" name="object 748"/>
            <p:cNvSpPr/>
            <p:nvPr/>
          </p:nvSpPr>
          <p:spPr>
            <a:xfrm>
              <a:off x="10667969" y="6313246"/>
              <a:ext cx="57150" cy="4445"/>
            </a:xfrm>
            <a:custGeom>
              <a:avLst/>
              <a:gdLst/>
              <a:ahLst/>
              <a:cxnLst/>
              <a:rect l="l" t="t" r="r" b="b"/>
              <a:pathLst>
                <a:path w="57150" h="4445">
                  <a:moveTo>
                    <a:pt x="-5396" y="1927"/>
                  </a:moveTo>
                  <a:lnTo>
                    <a:pt x="62439" y="1927"/>
                  </a:lnTo>
                </a:path>
              </a:pathLst>
            </a:custGeom>
            <a:ln w="14648">
              <a:solidFill>
                <a:srgbClr val="000000"/>
              </a:solidFill>
            </a:ln>
          </p:spPr>
          <p:txBody>
            <a:bodyPr wrap="square" lIns="0" tIns="0" rIns="0" bIns="0" rtlCol="0"/>
            <a:lstStyle/>
            <a:p>
              <a:endParaRPr sz="1227"/>
            </a:p>
          </p:txBody>
        </p:sp>
        <p:sp>
          <p:nvSpPr>
            <p:cNvPr id="749" name="object 749"/>
            <p:cNvSpPr/>
            <p:nvPr/>
          </p:nvSpPr>
          <p:spPr>
            <a:xfrm>
              <a:off x="10782833" y="6304757"/>
              <a:ext cx="58419" cy="5080"/>
            </a:xfrm>
            <a:custGeom>
              <a:avLst/>
              <a:gdLst/>
              <a:ahLst/>
              <a:cxnLst/>
              <a:rect l="l" t="t" r="r" b="b"/>
              <a:pathLst>
                <a:path w="58420" h="5079">
                  <a:moveTo>
                    <a:pt x="-5396" y="2316"/>
                  </a:moveTo>
                  <a:lnTo>
                    <a:pt x="63217" y="2316"/>
                  </a:lnTo>
                </a:path>
              </a:pathLst>
            </a:custGeom>
            <a:ln w="15425">
              <a:solidFill>
                <a:srgbClr val="000000"/>
              </a:solidFill>
            </a:ln>
          </p:spPr>
          <p:txBody>
            <a:bodyPr wrap="square" lIns="0" tIns="0" rIns="0" bIns="0" rtlCol="0"/>
            <a:lstStyle/>
            <a:p>
              <a:endParaRPr sz="1227"/>
            </a:p>
          </p:txBody>
        </p:sp>
        <p:sp>
          <p:nvSpPr>
            <p:cNvPr id="750" name="object 750"/>
            <p:cNvSpPr/>
            <p:nvPr/>
          </p:nvSpPr>
          <p:spPr>
            <a:xfrm>
              <a:off x="10898474" y="6289349"/>
              <a:ext cx="172720" cy="12065"/>
            </a:xfrm>
            <a:custGeom>
              <a:avLst/>
              <a:gdLst/>
              <a:ahLst/>
              <a:cxnLst/>
              <a:rect l="l" t="t" r="r" b="b"/>
              <a:pathLst>
                <a:path w="172720" h="12064">
                  <a:moveTo>
                    <a:pt x="-5396" y="5783"/>
                  </a:moveTo>
                  <a:lnTo>
                    <a:pt x="178080" y="5783"/>
                  </a:lnTo>
                </a:path>
              </a:pathLst>
            </a:custGeom>
            <a:ln w="22360">
              <a:solidFill>
                <a:srgbClr val="000000"/>
              </a:solidFill>
            </a:ln>
          </p:spPr>
          <p:txBody>
            <a:bodyPr wrap="square" lIns="0" tIns="0" rIns="0" bIns="0" rtlCol="0"/>
            <a:lstStyle/>
            <a:p>
              <a:endParaRPr sz="1227"/>
            </a:p>
          </p:txBody>
        </p:sp>
        <p:sp>
          <p:nvSpPr>
            <p:cNvPr id="751" name="object 751"/>
            <p:cNvSpPr/>
            <p:nvPr/>
          </p:nvSpPr>
          <p:spPr>
            <a:xfrm>
              <a:off x="11128979" y="6280861"/>
              <a:ext cx="58419" cy="5080"/>
            </a:xfrm>
            <a:custGeom>
              <a:avLst/>
              <a:gdLst/>
              <a:ahLst/>
              <a:cxnLst/>
              <a:rect l="l" t="t" r="r" b="b"/>
              <a:pathLst>
                <a:path w="58420" h="5079">
                  <a:moveTo>
                    <a:pt x="-5396" y="2316"/>
                  </a:moveTo>
                  <a:lnTo>
                    <a:pt x="63217" y="2316"/>
                  </a:lnTo>
                </a:path>
              </a:pathLst>
            </a:custGeom>
            <a:ln w="15425">
              <a:solidFill>
                <a:srgbClr val="000000"/>
              </a:solidFill>
            </a:ln>
          </p:spPr>
          <p:txBody>
            <a:bodyPr wrap="square" lIns="0" tIns="0" rIns="0" bIns="0" rtlCol="0"/>
            <a:lstStyle/>
            <a:p>
              <a:endParaRPr sz="1227"/>
            </a:p>
          </p:txBody>
        </p:sp>
        <p:sp>
          <p:nvSpPr>
            <p:cNvPr id="752" name="object 752"/>
            <p:cNvSpPr/>
            <p:nvPr/>
          </p:nvSpPr>
          <p:spPr>
            <a:xfrm>
              <a:off x="11243843" y="6273164"/>
              <a:ext cx="58419" cy="4445"/>
            </a:xfrm>
            <a:custGeom>
              <a:avLst/>
              <a:gdLst/>
              <a:ahLst/>
              <a:cxnLst/>
              <a:rect l="l" t="t" r="r" b="b"/>
              <a:pathLst>
                <a:path w="58420" h="4445">
                  <a:moveTo>
                    <a:pt x="-5396" y="1920"/>
                  </a:moveTo>
                  <a:lnTo>
                    <a:pt x="63217" y="1920"/>
                  </a:lnTo>
                </a:path>
              </a:pathLst>
            </a:custGeom>
            <a:ln w="14633">
              <a:solidFill>
                <a:srgbClr val="000000"/>
              </a:solidFill>
            </a:ln>
          </p:spPr>
          <p:txBody>
            <a:bodyPr wrap="square" lIns="0" tIns="0" rIns="0" bIns="0" rtlCol="0"/>
            <a:lstStyle/>
            <a:p>
              <a:endParaRPr sz="1227"/>
            </a:p>
          </p:txBody>
        </p:sp>
        <p:sp>
          <p:nvSpPr>
            <p:cNvPr id="753" name="object 753"/>
            <p:cNvSpPr/>
            <p:nvPr/>
          </p:nvSpPr>
          <p:spPr>
            <a:xfrm>
              <a:off x="11359484" y="6262359"/>
              <a:ext cx="93345" cy="6985"/>
            </a:xfrm>
            <a:custGeom>
              <a:avLst/>
              <a:gdLst/>
              <a:ahLst/>
              <a:cxnLst/>
              <a:rect l="l" t="t" r="r" b="b"/>
              <a:pathLst>
                <a:path w="93345" h="6985">
                  <a:moveTo>
                    <a:pt x="-5396" y="3467"/>
                  </a:moveTo>
                  <a:lnTo>
                    <a:pt x="98680" y="3467"/>
                  </a:lnTo>
                </a:path>
              </a:pathLst>
            </a:custGeom>
            <a:ln w="17727">
              <a:solidFill>
                <a:srgbClr val="000000"/>
              </a:solidFill>
            </a:ln>
          </p:spPr>
          <p:txBody>
            <a:bodyPr wrap="square" lIns="0" tIns="0" rIns="0" bIns="0" rtlCol="0"/>
            <a:lstStyle/>
            <a:p>
              <a:endParaRPr sz="1227"/>
            </a:p>
          </p:txBody>
        </p:sp>
        <p:sp>
          <p:nvSpPr>
            <p:cNvPr id="754" name="object 754"/>
            <p:cNvSpPr/>
            <p:nvPr/>
          </p:nvSpPr>
          <p:spPr>
            <a:xfrm>
              <a:off x="11525234" y="6185260"/>
              <a:ext cx="0" cy="1174750"/>
            </a:xfrm>
            <a:custGeom>
              <a:avLst/>
              <a:gdLst/>
              <a:ahLst/>
              <a:cxnLst/>
              <a:rect l="l" t="t" r="r" b="b"/>
              <a:pathLst>
                <a:path h="1174750">
                  <a:moveTo>
                    <a:pt x="0" y="0"/>
                  </a:moveTo>
                  <a:lnTo>
                    <a:pt x="0" y="1174150"/>
                  </a:lnTo>
                </a:path>
              </a:pathLst>
            </a:custGeom>
            <a:ln w="3175">
              <a:solidFill>
                <a:srgbClr val="000000"/>
              </a:solidFill>
              <a:prstDash val="sysDash"/>
            </a:ln>
          </p:spPr>
          <p:txBody>
            <a:bodyPr wrap="square" lIns="0" tIns="0" rIns="0" bIns="0" rtlCol="0"/>
            <a:lstStyle/>
            <a:p>
              <a:endParaRPr sz="1227"/>
            </a:p>
          </p:txBody>
        </p:sp>
        <p:sp>
          <p:nvSpPr>
            <p:cNvPr id="755" name="object 755"/>
            <p:cNvSpPr/>
            <p:nvPr/>
          </p:nvSpPr>
          <p:spPr>
            <a:xfrm>
              <a:off x="11525234" y="7387925"/>
              <a:ext cx="0" cy="17780"/>
            </a:xfrm>
            <a:custGeom>
              <a:avLst/>
              <a:gdLst/>
              <a:ahLst/>
              <a:cxnLst/>
              <a:rect l="l" t="t" r="r" b="b"/>
              <a:pathLst>
                <a:path h="17779">
                  <a:moveTo>
                    <a:pt x="0" y="0"/>
                  </a:moveTo>
                  <a:lnTo>
                    <a:pt x="0" y="17724"/>
                  </a:lnTo>
                </a:path>
              </a:pathLst>
            </a:custGeom>
            <a:ln w="3175">
              <a:solidFill>
                <a:srgbClr val="000000"/>
              </a:solidFill>
            </a:ln>
          </p:spPr>
          <p:txBody>
            <a:bodyPr wrap="square" lIns="0" tIns="0" rIns="0" bIns="0" rtlCol="0"/>
            <a:lstStyle/>
            <a:p>
              <a:endParaRPr sz="1227"/>
            </a:p>
          </p:txBody>
        </p:sp>
        <p:sp>
          <p:nvSpPr>
            <p:cNvPr id="756" name="object 756"/>
            <p:cNvSpPr/>
            <p:nvPr/>
          </p:nvSpPr>
          <p:spPr>
            <a:xfrm>
              <a:off x="11452768" y="6262359"/>
              <a:ext cx="0" cy="123189"/>
            </a:xfrm>
            <a:custGeom>
              <a:avLst/>
              <a:gdLst/>
              <a:ahLst/>
              <a:cxnLst/>
              <a:rect l="l" t="t" r="r" b="b"/>
              <a:pathLst>
                <a:path h="123189">
                  <a:moveTo>
                    <a:pt x="0" y="0"/>
                  </a:moveTo>
                  <a:lnTo>
                    <a:pt x="0" y="122575"/>
                  </a:lnTo>
                </a:path>
              </a:pathLst>
            </a:custGeom>
            <a:ln w="10792">
              <a:solidFill>
                <a:srgbClr val="000000"/>
              </a:solidFill>
            </a:ln>
          </p:spPr>
          <p:txBody>
            <a:bodyPr wrap="square" lIns="0" tIns="0" rIns="0" bIns="0" rtlCol="0"/>
            <a:lstStyle/>
            <a:p>
              <a:endParaRPr sz="1227"/>
            </a:p>
          </p:txBody>
        </p:sp>
        <p:sp>
          <p:nvSpPr>
            <p:cNvPr id="757" name="object 757"/>
            <p:cNvSpPr/>
            <p:nvPr/>
          </p:nvSpPr>
          <p:spPr>
            <a:xfrm>
              <a:off x="11448150" y="7721742"/>
              <a:ext cx="58419" cy="1905"/>
            </a:xfrm>
            <a:custGeom>
              <a:avLst/>
              <a:gdLst/>
              <a:ahLst/>
              <a:cxnLst/>
              <a:rect l="l" t="t" r="r" b="b"/>
              <a:pathLst>
                <a:path w="58420" h="1904">
                  <a:moveTo>
                    <a:pt x="-5396" y="769"/>
                  </a:moveTo>
                  <a:lnTo>
                    <a:pt x="63201" y="769"/>
                  </a:lnTo>
                </a:path>
              </a:pathLst>
            </a:custGeom>
            <a:ln w="12332">
              <a:solidFill>
                <a:srgbClr val="000000"/>
              </a:solidFill>
            </a:ln>
          </p:spPr>
          <p:txBody>
            <a:bodyPr wrap="square" lIns="0" tIns="0" rIns="0" bIns="0" rtlCol="0"/>
            <a:lstStyle/>
            <a:p>
              <a:endParaRPr sz="1227"/>
            </a:p>
          </p:txBody>
        </p:sp>
        <p:sp>
          <p:nvSpPr>
            <p:cNvPr id="758" name="object 758"/>
            <p:cNvSpPr/>
            <p:nvPr/>
          </p:nvSpPr>
          <p:spPr>
            <a:xfrm>
              <a:off x="11452768" y="7599151"/>
              <a:ext cx="0" cy="123189"/>
            </a:xfrm>
            <a:custGeom>
              <a:avLst/>
              <a:gdLst/>
              <a:ahLst/>
              <a:cxnLst/>
              <a:rect l="l" t="t" r="r" b="b"/>
              <a:pathLst>
                <a:path h="123190">
                  <a:moveTo>
                    <a:pt x="0" y="0"/>
                  </a:moveTo>
                  <a:lnTo>
                    <a:pt x="0" y="122590"/>
                  </a:lnTo>
                </a:path>
              </a:pathLst>
            </a:custGeom>
            <a:ln w="10792">
              <a:solidFill>
                <a:srgbClr val="000000"/>
              </a:solidFill>
            </a:ln>
          </p:spPr>
          <p:txBody>
            <a:bodyPr wrap="square" lIns="0" tIns="0" rIns="0" bIns="0" rtlCol="0"/>
            <a:lstStyle/>
            <a:p>
              <a:endParaRPr sz="1227"/>
            </a:p>
          </p:txBody>
        </p:sp>
        <p:sp>
          <p:nvSpPr>
            <p:cNvPr id="759" name="object 759"/>
            <p:cNvSpPr/>
            <p:nvPr/>
          </p:nvSpPr>
          <p:spPr>
            <a:xfrm>
              <a:off x="11630848" y="6914585"/>
              <a:ext cx="300355" cy="420370"/>
            </a:xfrm>
            <a:custGeom>
              <a:avLst/>
              <a:gdLst/>
              <a:ahLst/>
              <a:cxnLst/>
              <a:rect l="l" t="t" r="r" b="b"/>
              <a:pathLst>
                <a:path w="300354" h="420370">
                  <a:moveTo>
                    <a:pt x="299130" y="0"/>
                  </a:moveTo>
                  <a:lnTo>
                    <a:pt x="0" y="0"/>
                  </a:lnTo>
                </a:path>
                <a:path w="300354" h="420370">
                  <a:moveTo>
                    <a:pt x="0" y="0"/>
                  </a:moveTo>
                  <a:lnTo>
                    <a:pt x="0" y="67055"/>
                  </a:lnTo>
                </a:path>
                <a:path w="300354" h="420370">
                  <a:moveTo>
                    <a:pt x="0" y="67055"/>
                  </a:moveTo>
                  <a:lnTo>
                    <a:pt x="144216" y="67055"/>
                  </a:lnTo>
                </a:path>
                <a:path w="300354" h="420370">
                  <a:moveTo>
                    <a:pt x="144216" y="67055"/>
                  </a:moveTo>
                  <a:lnTo>
                    <a:pt x="144216" y="420151"/>
                  </a:lnTo>
                </a:path>
                <a:path w="300354" h="420370">
                  <a:moveTo>
                    <a:pt x="144216" y="420151"/>
                  </a:moveTo>
                  <a:lnTo>
                    <a:pt x="249814" y="420151"/>
                  </a:lnTo>
                </a:path>
                <a:path w="300354" h="420370">
                  <a:moveTo>
                    <a:pt x="249814" y="420151"/>
                  </a:moveTo>
                  <a:lnTo>
                    <a:pt x="249814" y="392399"/>
                  </a:lnTo>
                </a:path>
                <a:path w="300354" h="420370">
                  <a:moveTo>
                    <a:pt x="249814" y="392399"/>
                  </a:moveTo>
                  <a:lnTo>
                    <a:pt x="299877" y="392399"/>
                  </a:lnTo>
                </a:path>
                <a:path w="300354" h="420370">
                  <a:moveTo>
                    <a:pt x="299877" y="392399"/>
                  </a:moveTo>
                  <a:lnTo>
                    <a:pt x="299130" y="0"/>
                  </a:lnTo>
                </a:path>
              </a:pathLst>
            </a:custGeom>
            <a:ln w="3175">
              <a:solidFill>
                <a:srgbClr val="000000"/>
              </a:solidFill>
            </a:ln>
          </p:spPr>
          <p:txBody>
            <a:bodyPr wrap="square" lIns="0" tIns="0" rIns="0" bIns="0" rtlCol="0"/>
            <a:lstStyle/>
            <a:p>
              <a:endParaRPr sz="1227"/>
            </a:p>
          </p:txBody>
        </p:sp>
        <p:sp>
          <p:nvSpPr>
            <p:cNvPr id="760" name="object 760"/>
            <p:cNvSpPr/>
            <p:nvPr/>
          </p:nvSpPr>
          <p:spPr>
            <a:xfrm>
              <a:off x="10498363" y="3192520"/>
              <a:ext cx="347345" cy="0"/>
            </a:xfrm>
            <a:custGeom>
              <a:avLst/>
              <a:gdLst/>
              <a:ahLst/>
              <a:cxnLst/>
              <a:rect l="l" t="t" r="r" b="b"/>
              <a:pathLst>
                <a:path w="347345">
                  <a:moveTo>
                    <a:pt x="0" y="0"/>
                  </a:moveTo>
                  <a:lnTo>
                    <a:pt x="346908" y="0"/>
                  </a:lnTo>
                </a:path>
              </a:pathLst>
            </a:custGeom>
            <a:ln w="3175">
              <a:solidFill>
                <a:srgbClr val="000000"/>
              </a:solidFill>
            </a:ln>
          </p:spPr>
          <p:txBody>
            <a:bodyPr wrap="square" lIns="0" tIns="0" rIns="0" bIns="0" rtlCol="0"/>
            <a:lstStyle/>
            <a:p>
              <a:endParaRPr sz="1227"/>
            </a:p>
          </p:txBody>
        </p:sp>
        <p:sp>
          <p:nvSpPr>
            <p:cNvPr id="761" name="object 761"/>
            <p:cNvSpPr/>
            <p:nvPr/>
          </p:nvSpPr>
          <p:spPr>
            <a:xfrm>
              <a:off x="10794400" y="3170941"/>
              <a:ext cx="44450" cy="43180"/>
            </a:xfrm>
            <a:custGeom>
              <a:avLst/>
              <a:gdLst/>
              <a:ahLst/>
              <a:cxnLst/>
              <a:rect l="l" t="t" r="r" b="b"/>
              <a:pathLst>
                <a:path w="44450" h="43180">
                  <a:moveTo>
                    <a:pt x="21595" y="21579"/>
                  </a:moveTo>
                  <a:lnTo>
                    <a:pt x="0" y="43159"/>
                  </a:lnTo>
                </a:path>
                <a:path w="44450" h="43180">
                  <a:moveTo>
                    <a:pt x="21595" y="21579"/>
                  </a:moveTo>
                  <a:lnTo>
                    <a:pt x="43936" y="0"/>
                  </a:lnTo>
                </a:path>
              </a:pathLst>
            </a:custGeom>
            <a:ln w="7709">
              <a:solidFill>
                <a:srgbClr val="000000"/>
              </a:solidFill>
            </a:ln>
          </p:spPr>
          <p:txBody>
            <a:bodyPr wrap="square" lIns="0" tIns="0" rIns="0" bIns="0" rtlCol="0"/>
            <a:lstStyle/>
            <a:p>
              <a:endParaRPr sz="1227"/>
            </a:p>
          </p:txBody>
        </p:sp>
        <p:sp>
          <p:nvSpPr>
            <p:cNvPr id="762" name="object 762"/>
            <p:cNvSpPr/>
            <p:nvPr/>
          </p:nvSpPr>
          <p:spPr>
            <a:xfrm>
              <a:off x="10815995" y="3192520"/>
              <a:ext cx="0" cy="28575"/>
            </a:xfrm>
            <a:custGeom>
              <a:avLst/>
              <a:gdLst/>
              <a:ahLst/>
              <a:cxnLst/>
              <a:rect l="l" t="t" r="r" b="b"/>
              <a:pathLst>
                <a:path h="28575">
                  <a:moveTo>
                    <a:pt x="0" y="0"/>
                  </a:moveTo>
                  <a:lnTo>
                    <a:pt x="0" y="28529"/>
                  </a:lnTo>
                </a:path>
              </a:pathLst>
            </a:custGeom>
            <a:ln w="3175">
              <a:solidFill>
                <a:srgbClr val="000000"/>
              </a:solidFill>
            </a:ln>
          </p:spPr>
          <p:txBody>
            <a:bodyPr wrap="square" lIns="0" tIns="0" rIns="0" bIns="0" rtlCol="0"/>
            <a:lstStyle/>
            <a:p>
              <a:endParaRPr sz="1227"/>
            </a:p>
          </p:txBody>
        </p:sp>
        <p:sp>
          <p:nvSpPr>
            <p:cNvPr id="763" name="object 763"/>
            <p:cNvSpPr/>
            <p:nvPr/>
          </p:nvSpPr>
          <p:spPr>
            <a:xfrm>
              <a:off x="10815995" y="3190204"/>
              <a:ext cx="0" cy="2540"/>
            </a:xfrm>
            <a:custGeom>
              <a:avLst/>
              <a:gdLst/>
              <a:ahLst/>
              <a:cxnLst/>
              <a:rect l="l" t="t" r="r" b="b"/>
              <a:pathLst>
                <a:path h="2539">
                  <a:moveTo>
                    <a:pt x="-770" y="1158"/>
                  </a:moveTo>
                  <a:lnTo>
                    <a:pt x="770" y="1158"/>
                  </a:lnTo>
                </a:path>
              </a:pathLst>
            </a:custGeom>
            <a:ln w="3175">
              <a:solidFill>
                <a:srgbClr val="000000"/>
              </a:solidFill>
            </a:ln>
          </p:spPr>
          <p:txBody>
            <a:bodyPr wrap="square" lIns="0" tIns="0" rIns="0" bIns="0" rtlCol="0"/>
            <a:lstStyle/>
            <a:p>
              <a:endParaRPr sz="1227"/>
            </a:p>
          </p:txBody>
        </p:sp>
        <p:sp>
          <p:nvSpPr>
            <p:cNvPr id="764" name="object 764"/>
            <p:cNvSpPr/>
            <p:nvPr/>
          </p:nvSpPr>
          <p:spPr>
            <a:xfrm>
              <a:off x="10505297" y="3170941"/>
              <a:ext cx="44450" cy="43180"/>
            </a:xfrm>
            <a:custGeom>
              <a:avLst/>
              <a:gdLst/>
              <a:ahLst/>
              <a:cxnLst/>
              <a:rect l="l" t="t" r="r" b="b"/>
              <a:pathLst>
                <a:path w="44450" h="43180">
                  <a:moveTo>
                    <a:pt x="22372" y="21579"/>
                  </a:moveTo>
                  <a:lnTo>
                    <a:pt x="0" y="43159"/>
                  </a:lnTo>
                </a:path>
                <a:path w="44450" h="43180">
                  <a:moveTo>
                    <a:pt x="22372" y="21579"/>
                  </a:moveTo>
                  <a:lnTo>
                    <a:pt x="43936" y="0"/>
                  </a:lnTo>
                </a:path>
              </a:pathLst>
            </a:custGeom>
            <a:ln w="7709">
              <a:solidFill>
                <a:srgbClr val="000000"/>
              </a:solidFill>
            </a:ln>
          </p:spPr>
          <p:txBody>
            <a:bodyPr wrap="square" lIns="0" tIns="0" rIns="0" bIns="0" rtlCol="0"/>
            <a:lstStyle/>
            <a:p>
              <a:endParaRPr sz="1227"/>
            </a:p>
          </p:txBody>
        </p:sp>
        <p:sp>
          <p:nvSpPr>
            <p:cNvPr id="765" name="object 765"/>
            <p:cNvSpPr/>
            <p:nvPr/>
          </p:nvSpPr>
          <p:spPr>
            <a:xfrm>
              <a:off x="10527670" y="3192520"/>
              <a:ext cx="0" cy="28575"/>
            </a:xfrm>
            <a:custGeom>
              <a:avLst/>
              <a:gdLst/>
              <a:ahLst/>
              <a:cxnLst/>
              <a:rect l="l" t="t" r="r" b="b"/>
              <a:pathLst>
                <a:path h="28575">
                  <a:moveTo>
                    <a:pt x="0" y="0"/>
                  </a:moveTo>
                  <a:lnTo>
                    <a:pt x="0" y="28529"/>
                  </a:lnTo>
                </a:path>
              </a:pathLst>
            </a:custGeom>
            <a:ln w="3175">
              <a:solidFill>
                <a:srgbClr val="000000"/>
              </a:solidFill>
            </a:ln>
          </p:spPr>
          <p:txBody>
            <a:bodyPr wrap="square" lIns="0" tIns="0" rIns="0" bIns="0" rtlCol="0"/>
            <a:lstStyle/>
            <a:p>
              <a:endParaRPr sz="1227"/>
            </a:p>
          </p:txBody>
        </p:sp>
        <p:sp>
          <p:nvSpPr>
            <p:cNvPr id="766" name="object 766"/>
            <p:cNvSpPr/>
            <p:nvPr/>
          </p:nvSpPr>
          <p:spPr>
            <a:xfrm>
              <a:off x="10527670" y="3190204"/>
              <a:ext cx="0" cy="2540"/>
            </a:xfrm>
            <a:custGeom>
              <a:avLst/>
              <a:gdLst/>
              <a:ahLst/>
              <a:cxnLst/>
              <a:rect l="l" t="t" r="r" b="b"/>
              <a:pathLst>
                <a:path h="2539">
                  <a:moveTo>
                    <a:pt x="-770" y="1158"/>
                  </a:moveTo>
                  <a:lnTo>
                    <a:pt x="770" y="1158"/>
                  </a:lnTo>
                </a:path>
              </a:pathLst>
            </a:custGeom>
            <a:ln w="3175">
              <a:solidFill>
                <a:srgbClr val="000000"/>
              </a:solidFill>
            </a:ln>
          </p:spPr>
          <p:txBody>
            <a:bodyPr wrap="square" lIns="0" tIns="0" rIns="0" bIns="0" rtlCol="0"/>
            <a:lstStyle/>
            <a:p>
              <a:endParaRPr sz="1227"/>
            </a:p>
          </p:txBody>
        </p:sp>
      </p:grpSp>
      <p:sp>
        <p:nvSpPr>
          <p:cNvPr id="767" name="object 767"/>
          <p:cNvSpPr txBox="1"/>
          <p:nvPr/>
        </p:nvSpPr>
        <p:spPr>
          <a:xfrm>
            <a:off x="8020593" y="2097739"/>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20'-0"</a:t>
            </a:r>
            <a:endParaRPr sz="307">
              <a:latin typeface="Arial"/>
              <a:cs typeface="Arial"/>
            </a:endParaRPr>
          </a:p>
        </p:txBody>
      </p:sp>
      <p:grpSp>
        <p:nvGrpSpPr>
          <p:cNvPr id="768" name="object 768"/>
          <p:cNvGrpSpPr/>
          <p:nvPr/>
        </p:nvGrpSpPr>
        <p:grpSpPr>
          <a:xfrm>
            <a:off x="8591028" y="2665959"/>
            <a:ext cx="142875" cy="582757"/>
            <a:chOff x="11431775" y="3910073"/>
            <a:chExt cx="209550" cy="854710"/>
          </a:xfrm>
        </p:grpSpPr>
        <p:sp>
          <p:nvSpPr>
            <p:cNvPr id="769" name="object 769"/>
            <p:cNvSpPr/>
            <p:nvPr/>
          </p:nvSpPr>
          <p:spPr>
            <a:xfrm>
              <a:off x="11611584" y="4503099"/>
              <a:ext cx="0" cy="260985"/>
            </a:xfrm>
            <a:custGeom>
              <a:avLst/>
              <a:gdLst/>
              <a:ahLst/>
              <a:cxnLst/>
              <a:rect l="l" t="t" r="r" b="b"/>
              <a:pathLst>
                <a:path h="260985">
                  <a:moveTo>
                    <a:pt x="0" y="0"/>
                  </a:moveTo>
                  <a:lnTo>
                    <a:pt x="0" y="260573"/>
                  </a:lnTo>
                </a:path>
              </a:pathLst>
            </a:custGeom>
            <a:ln w="3175">
              <a:solidFill>
                <a:srgbClr val="000000"/>
              </a:solidFill>
            </a:ln>
          </p:spPr>
          <p:txBody>
            <a:bodyPr wrap="square" lIns="0" tIns="0" rIns="0" bIns="0" rtlCol="0"/>
            <a:lstStyle/>
            <a:p>
              <a:endParaRPr sz="1227"/>
            </a:p>
          </p:txBody>
        </p:sp>
        <p:sp>
          <p:nvSpPr>
            <p:cNvPr id="770" name="object 770"/>
            <p:cNvSpPr/>
            <p:nvPr/>
          </p:nvSpPr>
          <p:spPr>
            <a:xfrm>
              <a:off x="11589227" y="4712786"/>
              <a:ext cx="44450" cy="43180"/>
            </a:xfrm>
            <a:custGeom>
              <a:avLst/>
              <a:gdLst/>
              <a:ahLst/>
              <a:cxnLst/>
              <a:rect l="l" t="t" r="r" b="b"/>
              <a:pathLst>
                <a:path w="44450" h="43179">
                  <a:moveTo>
                    <a:pt x="22357" y="21595"/>
                  </a:moveTo>
                  <a:lnTo>
                    <a:pt x="0" y="0"/>
                  </a:lnTo>
                </a:path>
                <a:path w="44450" h="43179">
                  <a:moveTo>
                    <a:pt x="22357" y="21595"/>
                  </a:moveTo>
                  <a:lnTo>
                    <a:pt x="43952" y="43174"/>
                  </a:lnTo>
                </a:path>
              </a:pathLst>
            </a:custGeom>
            <a:ln w="7709">
              <a:solidFill>
                <a:srgbClr val="000000"/>
              </a:solidFill>
            </a:ln>
          </p:spPr>
          <p:txBody>
            <a:bodyPr wrap="square" lIns="0" tIns="0" rIns="0" bIns="0" rtlCol="0"/>
            <a:lstStyle/>
            <a:p>
              <a:endParaRPr sz="1227"/>
            </a:p>
          </p:txBody>
        </p:sp>
        <p:sp>
          <p:nvSpPr>
            <p:cNvPr id="771" name="object 771"/>
            <p:cNvSpPr/>
            <p:nvPr/>
          </p:nvSpPr>
          <p:spPr>
            <a:xfrm>
              <a:off x="11453545" y="4170837"/>
              <a:ext cx="186690" cy="563880"/>
            </a:xfrm>
            <a:custGeom>
              <a:avLst/>
              <a:gdLst/>
              <a:ahLst/>
              <a:cxnLst/>
              <a:rect l="l" t="t" r="r" b="b"/>
              <a:pathLst>
                <a:path w="186690" h="563879">
                  <a:moveTo>
                    <a:pt x="158038" y="563544"/>
                  </a:moveTo>
                  <a:lnTo>
                    <a:pt x="186568" y="563544"/>
                  </a:lnTo>
                </a:path>
                <a:path w="186690" h="563879">
                  <a:moveTo>
                    <a:pt x="158038" y="563544"/>
                  </a:moveTo>
                  <a:lnTo>
                    <a:pt x="0" y="563544"/>
                  </a:lnTo>
                </a:path>
                <a:path w="186690" h="563879">
                  <a:moveTo>
                    <a:pt x="158038" y="0"/>
                  </a:moveTo>
                  <a:lnTo>
                    <a:pt x="158038" y="332262"/>
                  </a:lnTo>
                </a:path>
              </a:pathLst>
            </a:custGeom>
            <a:ln w="3175">
              <a:solidFill>
                <a:srgbClr val="000000"/>
              </a:solidFill>
            </a:ln>
          </p:spPr>
          <p:txBody>
            <a:bodyPr wrap="square" lIns="0" tIns="0" rIns="0" bIns="0" rtlCol="0"/>
            <a:lstStyle/>
            <a:p>
              <a:endParaRPr sz="1227"/>
            </a:p>
          </p:txBody>
        </p:sp>
        <p:sp>
          <p:nvSpPr>
            <p:cNvPr id="772" name="object 772"/>
            <p:cNvSpPr/>
            <p:nvPr/>
          </p:nvSpPr>
          <p:spPr>
            <a:xfrm>
              <a:off x="11589227" y="4481520"/>
              <a:ext cx="44450" cy="44450"/>
            </a:xfrm>
            <a:custGeom>
              <a:avLst/>
              <a:gdLst/>
              <a:ahLst/>
              <a:cxnLst/>
              <a:rect l="l" t="t" r="r" b="b"/>
              <a:pathLst>
                <a:path w="44450" h="44450">
                  <a:moveTo>
                    <a:pt x="22357" y="21579"/>
                  </a:moveTo>
                  <a:lnTo>
                    <a:pt x="0" y="0"/>
                  </a:lnTo>
                </a:path>
                <a:path w="44450" h="44450">
                  <a:moveTo>
                    <a:pt x="22357" y="21579"/>
                  </a:moveTo>
                  <a:lnTo>
                    <a:pt x="43952" y="43936"/>
                  </a:lnTo>
                </a:path>
              </a:pathLst>
            </a:custGeom>
            <a:ln w="7709">
              <a:solidFill>
                <a:srgbClr val="000000"/>
              </a:solidFill>
            </a:ln>
          </p:spPr>
          <p:txBody>
            <a:bodyPr wrap="square" lIns="0" tIns="0" rIns="0" bIns="0" rtlCol="0"/>
            <a:lstStyle/>
            <a:p>
              <a:endParaRPr sz="1227"/>
            </a:p>
          </p:txBody>
        </p:sp>
        <p:sp>
          <p:nvSpPr>
            <p:cNvPr id="773" name="object 773"/>
            <p:cNvSpPr/>
            <p:nvPr/>
          </p:nvSpPr>
          <p:spPr>
            <a:xfrm>
              <a:off x="11582292" y="4503099"/>
              <a:ext cx="29845" cy="0"/>
            </a:xfrm>
            <a:custGeom>
              <a:avLst/>
              <a:gdLst/>
              <a:ahLst/>
              <a:cxnLst/>
              <a:rect l="l" t="t" r="r" b="b"/>
              <a:pathLst>
                <a:path w="29845">
                  <a:moveTo>
                    <a:pt x="29291" y="0"/>
                  </a:moveTo>
                  <a:lnTo>
                    <a:pt x="0" y="0"/>
                  </a:lnTo>
                </a:path>
              </a:pathLst>
            </a:custGeom>
            <a:ln w="3175">
              <a:solidFill>
                <a:srgbClr val="000000"/>
              </a:solidFill>
            </a:ln>
          </p:spPr>
          <p:txBody>
            <a:bodyPr wrap="square" lIns="0" tIns="0" rIns="0" bIns="0" rtlCol="0"/>
            <a:lstStyle/>
            <a:p>
              <a:endParaRPr sz="1227"/>
            </a:p>
          </p:txBody>
        </p:sp>
        <p:sp>
          <p:nvSpPr>
            <p:cNvPr id="774" name="object 774"/>
            <p:cNvSpPr/>
            <p:nvPr/>
          </p:nvSpPr>
          <p:spPr>
            <a:xfrm>
              <a:off x="11611584" y="4503099"/>
              <a:ext cx="1905" cy="0"/>
            </a:xfrm>
            <a:custGeom>
              <a:avLst/>
              <a:gdLst/>
              <a:ahLst/>
              <a:cxnLst/>
              <a:rect l="l" t="t" r="r" b="b"/>
              <a:pathLst>
                <a:path w="1904">
                  <a:moveTo>
                    <a:pt x="0" y="0"/>
                  </a:moveTo>
                  <a:lnTo>
                    <a:pt x="1539" y="0"/>
                  </a:lnTo>
                </a:path>
              </a:pathLst>
            </a:custGeom>
            <a:ln w="3175">
              <a:solidFill>
                <a:srgbClr val="000000"/>
              </a:solidFill>
            </a:ln>
          </p:spPr>
          <p:txBody>
            <a:bodyPr wrap="square" lIns="0" tIns="0" rIns="0" bIns="0" rtlCol="0"/>
            <a:lstStyle/>
            <a:p>
              <a:endParaRPr sz="1227"/>
            </a:p>
          </p:txBody>
        </p:sp>
        <p:sp>
          <p:nvSpPr>
            <p:cNvPr id="775" name="object 775"/>
            <p:cNvSpPr/>
            <p:nvPr/>
          </p:nvSpPr>
          <p:spPr>
            <a:xfrm>
              <a:off x="11611584" y="3911025"/>
              <a:ext cx="0" cy="260350"/>
            </a:xfrm>
            <a:custGeom>
              <a:avLst/>
              <a:gdLst/>
              <a:ahLst/>
              <a:cxnLst/>
              <a:rect l="l" t="t" r="r" b="b"/>
              <a:pathLst>
                <a:path h="260350">
                  <a:moveTo>
                    <a:pt x="0" y="0"/>
                  </a:moveTo>
                  <a:lnTo>
                    <a:pt x="0" y="259811"/>
                  </a:lnTo>
                </a:path>
              </a:pathLst>
            </a:custGeom>
            <a:ln w="3175">
              <a:solidFill>
                <a:srgbClr val="000000"/>
              </a:solidFill>
            </a:ln>
          </p:spPr>
          <p:txBody>
            <a:bodyPr wrap="square" lIns="0" tIns="0" rIns="0" bIns="0" rtlCol="0"/>
            <a:lstStyle/>
            <a:p>
              <a:endParaRPr sz="1227"/>
            </a:p>
          </p:txBody>
        </p:sp>
        <p:sp>
          <p:nvSpPr>
            <p:cNvPr id="776" name="object 776"/>
            <p:cNvSpPr/>
            <p:nvPr/>
          </p:nvSpPr>
          <p:spPr>
            <a:xfrm>
              <a:off x="11589227" y="4149242"/>
              <a:ext cx="44450" cy="44450"/>
            </a:xfrm>
            <a:custGeom>
              <a:avLst/>
              <a:gdLst/>
              <a:ahLst/>
              <a:cxnLst/>
              <a:rect l="l" t="t" r="r" b="b"/>
              <a:pathLst>
                <a:path w="44450" h="44450">
                  <a:moveTo>
                    <a:pt x="22357" y="21595"/>
                  </a:moveTo>
                  <a:lnTo>
                    <a:pt x="0" y="0"/>
                  </a:lnTo>
                </a:path>
                <a:path w="44450" h="44450">
                  <a:moveTo>
                    <a:pt x="22357" y="21595"/>
                  </a:moveTo>
                  <a:lnTo>
                    <a:pt x="43952" y="43936"/>
                  </a:lnTo>
                </a:path>
              </a:pathLst>
            </a:custGeom>
            <a:ln w="7709">
              <a:solidFill>
                <a:srgbClr val="000000"/>
              </a:solidFill>
            </a:ln>
          </p:spPr>
          <p:txBody>
            <a:bodyPr wrap="square" lIns="0" tIns="0" rIns="0" bIns="0" rtlCol="0"/>
            <a:lstStyle/>
            <a:p>
              <a:endParaRPr sz="1227"/>
            </a:p>
          </p:txBody>
        </p:sp>
        <p:sp>
          <p:nvSpPr>
            <p:cNvPr id="777" name="object 777"/>
            <p:cNvSpPr/>
            <p:nvPr/>
          </p:nvSpPr>
          <p:spPr>
            <a:xfrm>
              <a:off x="11548383" y="4170837"/>
              <a:ext cx="92075" cy="0"/>
            </a:xfrm>
            <a:custGeom>
              <a:avLst/>
              <a:gdLst/>
              <a:ahLst/>
              <a:cxnLst/>
              <a:rect l="l" t="t" r="r" b="b"/>
              <a:pathLst>
                <a:path w="92075">
                  <a:moveTo>
                    <a:pt x="63200" y="0"/>
                  </a:moveTo>
                  <a:lnTo>
                    <a:pt x="91729" y="0"/>
                  </a:lnTo>
                </a:path>
                <a:path w="92075">
                  <a:moveTo>
                    <a:pt x="63200" y="0"/>
                  </a:moveTo>
                  <a:lnTo>
                    <a:pt x="0" y="0"/>
                  </a:lnTo>
                </a:path>
              </a:pathLst>
            </a:custGeom>
            <a:ln w="3175">
              <a:solidFill>
                <a:srgbClr val="000000"/>
              </a:solidFill>
            </a:ln>
          </p:spPr>
          <p:txBody>
            <a:bodyPr wrap="square" lIns="0" tIns="0" rIns="0" bIns="0" rtlCol="0"/>
            <a:lstStyle/>
            <a:p>
              <a:endParaRPr sz="1227"/>
            </a:p>
          </p:txBody>
        </p:sp>
        <p:sp>
          <p:nvSpPr>
            <p:cNvPr id="778" name="object 778"/>
            <p:cNvSpPr/>
            <p:nvPr/>
          </p:nvSpPr>
          <p:spPr>
            <a:xfrm>
              <a:off x="11589227" y="3917960"/>
              <a:ext cx="44450" cy="44450"/>
            </a:xfrm>
            <a:custGeom>
              <a:avLst/>
              <a:gdLst/>
              <a:ahLst/>
              <a:cxnLst/>
              <a:rect l="l" t="t" r="r" b="b"/>
              <a:pathLst>
                <a:path w="44450" h="44450">
                  <a:moveTo>
                    <a:pt x="22357" y="22357"/>
                  </a:moveTo>
                  <a:lnTo>
                    <a:pt x="0" y="0"/>
                  </a:lnTo>
                </a:path>
                <a:path w="44450" h="44450">
                  <a:moveTo>
                    <a:pt x="22357" y="22357"/>
                  </a:moveTo>
                  <a:lnTo>
                    <a:pt x="43952" y="43952"/>
                  </a:lnTo>
                </a:path>
              </a:pathLst>
            </a:custGeom>
            <a:ln w="7709">
              <a:solidFill>
                <a:srgbClr val="000000"/>
              </a:solidFill>
            </a:ln>
          </p:spPr>
          <p:txBody>
            <a:bodyPr wrap="square" lIns="0" tIns="0" rIns="0" bIns="0" rtlCol="0"/>
            <a:lstStyle/>
            <a:p>
              <a:endParaRPr sz="1227"/>
            </a:p>
          </p:txBody>
        </p:sp>
        <p:sp>
          <p:nvSpPr>
            <p:cNvPr id="779" name="object 779"/>
            <p:cNvSpPr/>
            <p:nvPr/>
          </p:nvSpPr>
          <p:spPr>
            <a:xfrm>
              <a:off x="11432727" y="3940317"/>
              <a:ext cx="207645" cy="0"/>
            </a:xfrm>
            <a:custGeom>
              <a:avLst/>
              <a:gdLst/>
              <a:ahLst/>
              <a:cxnLst/>
              <a:rect l="l" t="t" r="r" b="b"/>
              <a:pathLst>
                <a:path w="207645">
                  <a:moveTo>
                    <a:pt x="178856" y="0"/>
                  </a:moveTo>
                  <a:lnTo>
                    <a:pt x="207385" y="0"/>
                  </a:lnTo>
                </a:path>
                <a:path w="207645">
                  <a:moveTo>
                    <a:pt x="178856" y="0"/>
                  </a:moveTo>
                  <a:lnTo>
                    <a:pt x="0" y="0"/>
                  </a:lnTo>
                </a:path>
              </a:pathLst>
            </a:custGeom>
            <a:ln w="3175">
              <a:solidFill>
                <a:srgbClr val="000000"/>
              </a:solidFill>
            </a:ln>
          </p:spPr>
          <p:txBody>
            <a:bodyPr wrap="square" lIns="0" tIns="0" rIns="0" bIns="0" rtlCol="0"/>
            <a:lstStyle/>
            <a:p>
              <a:endParaRPr sz="1227"/>
            </a:p>
          </p:txBody>
        </p:sp>
        <p:sp>
          <p:nvSpPr>
            <p:cNvPr id="780" name="object 780"/>
            <p:cNvSpPr/>
            <p:nvPr/>
          </p:nvSpPr>
          <p:spPr>
            <a:xfrm>
              <a:off x="11514444" y="3991203"/>
              <a:ext cx="70485" cy="128905"/>
            </a:xfrm>
            <a:custGeom>
              <a:avLst/>
              <a:gdLst/>
              <a:ahLst/>
              <a:cxnLst/>
              <a:rect l="l" t="t" r="r" b="b"/>
              <a:pathLst>
                <a:path w="70484" h="128904">
                  <a:moveTo>
                    <a:pt x="70157" y="128742"/>
                  </a:moveTo>
                  <a:lnTo>
                    <a:pt x="70157" y="0"/>
                  </a:lnTo>
                  <a:lnTo>
                    <a:pt x="0" y="0"/>
                  </a:lnTo>
                  <a:lnTo>
                    <a:pt x="0" y="128742"/>
                  </a:lnTo>
                  <a:lnTo>
                    <a:pt x="70157" y="128742"/>
                  </a:lnTo>
                  <a:close/>
                </a:path>
              </a:pathLst>
            </a:custGeom>
            <a:solidFill>
              <a:srgbClr val="FFFFFF"/>
            </a:solidFill>
          </p:spPr>
          <p:txBody>
            <a:bodyPr wrap="square" lIns="0" tIns="0" rIns="0" bIns="0" rtlCol="0"/>
            <a:lstStyle/>
            <a:p>
              <a:endParaRPr sz="1227"/>
            </a:p>
          </p:txBody>
        </p:sp>
      </p:grpSp>
      <p:sp>
        <p:nvSpPr>
          <p:cNvPr id="781" name="object 781"/>
          <p:cNvSpPr txBox="1"/>
          <p:nvPr/>
        </p:nvSpPr>
        <p:spPr>
          <a:xfrm>
            <a:off x="8639627" y="2712475"/>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16'-0"</a:t>
            </a:r>
            <a:endParaRPr sz="307">
              <a:latin typeface="Arial"/>
              <a:cs typeface="Arial"/>
            </a:endParaRPr>
          </a:p>
        </p:txBody>
      </p:sp>
      <p:sp>
        <p:nvSpPr>
          <p:cNvPr id="782" name="object 782"/>
          <p:cNvSpPr txBox="1"/>
          <p:nvPr/>
        </p:nvSpPr>
        <p:spPr>
          <a:xfrm>
            <a:off x="8639627" y="2904854"/>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23'-0"</a:t>
            </a:r>
            <a:endParaRPr sz="307">
              <a:latin typeface="Arial"/>
              <a:cs typeface="Arial"/>
            </a:endParaRPr>
          </a:p>
        </p:txBody>
      </p:sp>
      <p:sp>
        <p:nvSpPr>
          <p:cNvPr id="783" name="object 783"/>
          <p:cNvSpPr txBox="1"/>
          <p:nvPr/>
        </p:nvSpPr>
        <p:spPr>
          <a:xfrm>
            <a:off x="8639627" y="3096714"/>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16'-0"</a:t>
            </a:r>
            <a:endParaRPr sz="307">
              <a:latin typeface="Arial"/>
              <a:cs typeface="Arial"/>
            </a:endParaRPr>
          </a:p>
        </p:txBody>
      </p:sp>
      <p:grpSp>
        <p:nvGrpSpPr>
          <p:cNvPr id="784" name="object 784"/>
          <p:cNvGrpSpPr/>
          <p:nvPr/>
        </p:nvGrpSpPr>
        <p:grpSpPr>
          <a:xfrm>
            <a:off x="6914897" y="1707200"/>
            <a:ext cx="87024" cy="661555"/>
            <a:chOff x="8973449" y="2503893"/>
            <a:chExt cx="127635" cy="970280"/>
          </a:xfrm>
        </p:grpSpPr>
        <p:sp>
          <p:nvSpPr>
            <p:cNvPr id="785" name="object 785"/>
            <p:cNvSpPr/>
            <p:nvPr/>
          </p:nvSpPr>
          <p:spPr>
            <a:xfrm>
              <a:off x="9070588" y="2504846"/>
              <a:ext cx="0" cy="318770"/>
            </a:xfrm>
            <a:custGeom>
              <a:avLst/>
              <a:gdLst/>
              <a:ahLst/>
              <a:cxnLst/>
              <a:rect l="l" t="t" r="r" b="b"/>
              <a:pathLst>
                <a:path h="318769">
                  <a:moveTo>
                    <a:pt x="0" y="318394"/>
                  </a:moveTo>
                  <a:lnTo>
                    <a:pt x="0" y="0"/>
                  </a:lnTo>
                </a:path>
              </a:pathLst>
            </a:custGeom>
            <a:ln w="3175">
              <a:solidFill>
                <a:srgbClr val="000000"/>
              </a:solidFill>
            </a:ln>
          </p:spPr>
          <p:txBody>
            <a:bodyPr wrap="square" lIns="0" tIns="0" rIns="0" bIns="0" rtlCol="0"/>
            <a:lstStyle/>
            <a:p>
              <a:endParaRPr sz="1227"/>
            </a:p>
          </p:txBody>
        </p:sp>
        <p:sp>
          <p:nvSpPr>
            <p:cNvPr id="786" name="object 786"/>
            <p:cNvSpPr/>
            <p:nvPr/>
          </p:nvSpPr>
          <p:spPr>
            <a:xfrm>
              <a:off x="9048247" y="2512557"/>
              <a:ext cx="44450" cy="43180"/>
            </a:xfrm>
            <a:custGeom>
              <a:avLst/>
              <a:gdLst/>
              <a:ahLst/>
              <a:cxnLst/>
              <a:rect l="l" t="t" r="r" b="b"/>
              <a:pathLst>
                <a:path w="44450" h="43180">
                  <a:moveTo>
                    <a:pt x="22341" y="21579"/>
                  </a:moveTo>
                  <a:lnTo>
                    <a:pt x="43936" y="43159"/>
                  </a:lnTo>
                </a:path>
                <a:path w="44450" h="43180">
                  <a:moveTo>
                    <a:pt x="22341" y="21579"/>
                  </a:moveTo>
                  <a:lnTo>
                    <a:pt x="0" y="0"/>
                  </a:lnTo>
                </a:path>
              </a:pathLst>
            </a:custGeom>
            <a:ln w="7709">
              <a:solidFill>
                <a:srgbClr val="000000"/>
              </a:solidFill>
            </a:ln>
          </p:spPr>
          <p:txBody>
            <a:bodyPr wrap="square" lIns="0" tIns="0" rIns="0" bIns="0" rtlCol="0"/>
            <a:lstStyle/>
            <a:p>
              <a:endParaRPr sz="1227"/>
            </a:p>
          </p:txBody>
        </p:sp>
        <p:sp>
          <p:nvSpPr>
            <p:cNvPr id="787" name="object 787"/>
            <p:cNvSpPr/>
            <p:nvPr/>
          </p:nvSpPr>
          <p:spPr>
            <a:xfrm>
              <a:off x="9070588" y="2534137"/>
              <a:ext cx="28575" cy="0"/>
            </a:xfrm>
            <a:custGeom>
              <a:avLst/>
              <a:gdLst/>
              <a:ahLst/>
              <a:cxnLst/>
              <a:rect l="l" t="t" r="r" b="b"/>
              <a:pathLst>
                <a:path w="28575">
                  <a:moveTo>
                    <a:pt x="0" y="0"/>
                  </a:moveTo>
                  <a:lnTo>
                    <a:pt x="28529" y="0"/>
                  </a:lnTo>
                </a:path>
              </a:pathLst>
            </a:custGeom>
            <a:ln w="3175">
              <a:solidFill>
                <a:srgbClr val="000000"/>
              </a:solidFill>
            </a:ln>
          </p:spPr>
          <p:txBody>
            <a:bodyPr wrap="square" lIns="0" tIns="0" rIns="0" bIns="0" rtlCol="0"/>
            <a:lstStyle/>
            <a:p>
              <a:endParaRPr sz="1227"/>
            </a:p>
          </p:txBody>
        </p:sp>
        <p:sp>
          <p:nvSpPr>
            <p:cNvPr id="788" name="object 788"/>
            <p:cNvSpPr/>
            <p:nvPr/>
          </p:nvSpPr>
          <p:spPr>
            <a:xfrm>
              <a:off x="9068272" y="2534137"/>
              <a:ext cx="2540" cy="0"/>
            </a:xfrm>
            <a:custGeom>
              <a:avLst/>
              <a:gdLst/>
              <a:ahLst/>
              <a:cxnLst/>
              <a:rect l="l" t="t" r="r" b="b"/>
              <a:pathLst>
                <a:path w="2540">
                  <a:moveTo>
                    <a:pt x="0" y="0"/>
                  </a:moveTo>
                  <a:lnTo>
                    <a:pt x="2316" y="0"/>
                  </a:lnTo>
                </a:path>
              </a:pathLst>
            </a:custGeom>
            <a:ln w="3175">
              <a:solidFill>
                <a:srgbClr val="000000"/>
              </a:solidFill>
            </a:ln>
          </p:spPr>
          <p:txBody>
            <a:bodyPr wrap="square" lIns="0" tIns="0" rIns="0" bIns="0" rtlCol="0"/>
            <a:lstStyle/>
            <a:p>
              <a:endParaRPr sz="1227"/>
            </a:p>
          </p:txBody>
        </p:sp>
        <p:sp>
          <p:nvSpPr>
            <p:cNvPr id="789" name="object 789"/>
            <p:cNvSpPr/>
            <p:nvPr/>
          </p:nvSpPr>
          <p:spPr>
            <a:xfrm>
              <a:off x="9070588" y="2823240"/>
              <a:ext cx="0" cy="332105"/>
            </a:xfrm>
            <a:custGeom>
              <a:avLst/>
              <a:gdLst/>
              <a:ahLst/>
              <a:cxnLst/>
              <a:rect l="l" t="t" r="r" b="b"/>
              <a:pathLst>
                <a:path h="332105">
                  <a:moveTo>
                    <a:pt x="0" y="331500"/>
                  </a:moveTo>
                  <a:lnTo>
                    <a:pt x="0" y="0"/>
                  </a:lnTo>
                </a:path>
              </a:pathLst>
            </a:custGeom>
            <a:ln w="3175">
              <a:solidFill>
                <a:srgbClr val="000000"/>
              </a:solidFill>
            </a:ln>
          </p:spPr>
          <p:txBody>
            <a:bodyPr wrap="square" lIns="0" tIns="0" rIns="0" bIns="0" rtlCol="0"/>
            <a:lstStyle/>
            <a:p>
              <a:endParaRPr sz="1227"/>
            </a:p>
          </p:txBody>
        </p:sp>
        <p:sp>
          <p:nvSpPr>
            <p:cNvPr id="790" name="object 790"/>
            <p:cNvSpPr/>
            <p:nvPr/>
          </p:nvSpPr>
          <p:spPr>
            <a:xfrm>
              <a:off x="9049024" y="2801645"/>
              <a:ext cx="43180" cy="43815"/>
            </a:xfrm>
            <a:custGeom>
              <a:avLst/>
              <a:gdLst/>
              <a:ahLst/>
              <a:cxnLst/>
              <a:rect l="l" t="t" r="r" b="b"/>
              <a:pathLst>
                <a:path w="43179" h="43814">
                  <a:moveTo>
                    <a:pt x="21564" y="21595"/>
                  </a:moveTo>
                  <a:lnTo>
                    <a:pt x="43159" y="43190"/>
                  </a:lnTo>
                </a:path>
                <a:path w="43179" h="43814">
                  <a:moveTo>
                    <a:pt x="21564" y="21595"/>
                  </a:moveTo>
                  <a:lnTo>
                    <a:pt x="0" y="0"/>
                  </a:lnTo>
                </a:path>
              </a:pathLst>
            </a:custGeom>
            <a:ln w="7709">
              <a:solidFill>
                <a:srgbClr val="000000"/>
              </a:solidFill>
            </a:ln>
          </p:spPr>
          <p:txBody>
            <a:bodyPr wrap="square" lIns="0" tIns="0" rIns="0" bIns="0" rtlCol="0"/>
            <a:lstStyle/>
            <a:p>
              <a:endParaRPr sz="1227"/>
            </a:p>
          </p:txBody>
        </p:sp>
        <p:sp>
          <p:nvSpPr>
            <p:cNvPr id="791" name="object 791"/>
            <p:cNvSpPr/>
            <p:nvPr/>
          </p:nvSpPr>
          <p:spPr>
            <a:xfrm>
              <a:off x="9070588" y="2823240"/>
              <a:ext cx="28575" cy="0"/>
            </a:xfrm>
            <a:custGeom>
              <a:avLst/>
              <a:gdLst/>
              <a:ahLst/>
              <a:cxnLst/>
              <a:rect l="l" t="t" r="r" b="b"/>
              <a:pathLst>
                <a:path w="28575">
                  <a:moveTo>
                    <a:pt x="0" y="0"/>
                  </a:moveTo>
                  <a:lnTo>
                    <a:pt x="28529" y="0"/>
                  </a:lnTo>
                </a:path>
              </a:pathLst>
            </a:custGeom>
            <a:ln w="3175">
              <a:solidFill>
                <a:srgbClr val="000000"/>
              </a:solidFill>
            </a:ln>
          </p:spPr>
          <p:txBody>
            <a:bodyPr wrap="square" lIns="0" tIns="0" rIns="0" bIns="0" rtlCol="0"/>
            <a:lstStyle/>
            <a:p>
              <a:endParaRPr sz="1227"/>
            </a:p>
          </p:txBody>
        </p:sp>
        <p:sp>
          <p:nvSpPr>
            <p:cNvPr id="792" name="object 792"/>
            <p:cNvSpPr/>
            <p:nvPr/>
          </p:nvSpPr>
          <p:spPr>
            <a:xfrm>
              <a:off x="9068272" y="2823240"/>
              <a:ext cx="2540" cy="0"/>
            </a:xfrm>
            <a:custGeom>
              <a:avLst/>
              <a:gdLst/>
              <a:ahLst/>
              <a:cxnLst/>
              <a:rect l="l" t="t" r="r" b="b"/>
              <a:pathLst>
                <a:path w="2540">
                  <a:moveTo>
                    <a:pt x="0" y="0"/>
                  </a:moveTo>
                  <a:lnTo>
                    <a:pt x="2316" y="0"/>
                  </a:lnTo>
                </a:path>
              </a:pathLst>
            </a:custGeom>
            <a:ln w="3175">
              <a:solidFill>
                <a:srgbClr val="000000"/>
              </a:solidFill>
            </a:ln>
          </p:spPr>
          <p:txBody>
            <a:bodyPr wrap="square" lIns="0" tIns="0" rIns="0" bIns="0" rtlCol="0"/>
            <a:lstStyle/>
            <a:p>
              <a:endParaRPr sz="1227"/>
            </a:p>
          </p:txBody>
        </p:sp>
        <p:sp>
          <p:nvSpPr>
            <p:cNvPr id="793" name="object 793"/>
            <p:cNvSpPr/>
            <p:nvPr/>
          </p:nvSpPr>
          <p:spPr>
            <a:xfrm>
              <a:off x="9070588" y="3154740"/>
              <a:ext cx="0" cy="318770"/>
            </a:xfrm>
            <a:custGeom>
              <a:avLst/>
              <a:gdLst/>
              <a:ahLst/>
              <a:cxnLst/>
              <a:rect l="l" t="t" r="r" b="b"/>
              <a:pathLst>
                <a:path h="318770">
                  <a:moveTo>
                    <a:pt x="0" y="318394"/>
                  </a:moveTo>
                  <a:lnTo>
                    <a:pt x="0" y="0"/>
                  </a:lnTo>
                </a:path>
              </a:pathLst>
            </a:custGeom>
            <a:ln w="3175">
              <a:solidFill>
                <a:srgbClr val="000000"/>
              </a:solidFill>
            </a:ln>
          </p:spPr>
          <p:txBody>
            <a:bodyPr wrap="square" lIns="0" tIns="0" rIns="0" bIns="0" rtlCol="0"/>
            <a:lstStyle/>
            <a:p>
              <a:endParaRPr sz="1227"/>
            </a:p>
          </p:txBody>
        </p:sp>
        <p:sp>
          <p:nvSpPr>
            <p:cNvPr id="794" name="object 794"/>
            <p:cNvSpPr/>
            <p:nvPr/>
          </p:nvSpPr>
          <p:spPr>
            <a:xfrm>
              <a:off x="9049024" y="3133161"/>
              <a:ext cx="43180" cy="44450"/>
            </a:xfrm>
            <a:custGeom>
              <a:avLst/>
              <a:gdLst/>
              <a:ahLst/>
              <a:cxnLst/>
              <a:rect l="l" t="t" r="r" b="b"/>
              <a:pathLst>
                <a:path w="43179" h="44450">
                  <a:moveTo>
                    <a:pt x="21564" y="21579"/>
                  </a:moveTo>
                  <a:lnTo>
                    <a:pt x="43159" y="43936"/>
                  </a:lnTo>
                </a:path>
                <a:path w="43179" h="44450">
                  <a:moveTo>
                    <a:pt x="21564" y="21579"/>
                  </a:moveTo>
                  <a:lnTo>
                    <a:pt x="0" y="0"/>
                  </a:lnTo>
                </a:path>
              </a:pathLst>
            </a:custGeom>
            <a:ln w="7709">
              <a:solidFill>
                <a:srgbClr val="000000"/>
              </a:solidFill>
            </a:ln>
          </p:spPr>
          <p:txBody>
            <a:bodyPr wrap="square" lIns="0" tIns="0" rIns="0" bIns="0" rtlCol="0"/>
            <a:lstStyle/>
            <a:p>
              <a:endParaRPr sz="1227"/>
            </a:p>
          </p:txBody>
        </p:sp>
        <p:sp>
          <p:nvSpPr>
            <p:cNvPr id="795" name="object 795"/>
            <p:cNvSpPr/>
            <p:nvPr/>
          </p:nvSpPr>
          <p:spPr>
            <a:xfrm>
              <a:off x="9069049" y="3154740"/>
              <a:ext cx="30480" cy="1270"/>
            </a:xfrm>
            <a:custGeom>
              <a:avLst/>
              <a:gdLst/>
              <a:ahLst/>
              <a:cxnLst/>
              <a:rect l="l" t="t" r="r" b="b"/>
              <a:pathLst>
                <a:path w="30479" h="1269">
                  <a:moveTo>
                    <a:pt x="1539" y="0"/>
                  </a:moveTo>
                  <a:lnTo>
                    <a:pt x="30068" y="0"/>
                  </a:lnTo>
                </a:path>
                <a:path w="30479" h="1269">
                  <a:moveTo>
                    <a:pt x="1539" y="0"/>
                  </a:moveTo>
                  <a:lnTo>
                    <a:pt x="0" y="777"/>
                  </a:lnTo>
                </a:path>
              </a:pathLst>
            </a:custGeom>
            <a:ln w="3175">
              <a:solidFill>
                <a:srgbClr val="000000"/>
              </a:solidFill>
            </a:ln>
          </p:spPr>
          <p:txBody>
            <a:bodyPr wrap="square" lIns="0" tIns="0" rIns="0" bIns="0" rtlCol="0"/>
            <a:lstStyle/>
            <a:p>
              <a:endParaRPr sz="1227"/>
            </a:p>
          </p:txBody>
        </p:sp>
        <p:sp>
          <p:nvSpPr>
            <p:cNvPr id="796" name="object 796"/>
            <p:cNvSpPr/>
            <p:nvPr/>
          </p:nvSpPr>
          <p:spPr>
            <a:xfrm>
              <a:off x="9049024" y="3422248"/>
              <a:ext cx="43180" cy="43180"/>
            </a:xfrm>
            <a:custGeom>
              <a:avLst/>
              <a:gdLst/>
              <a:ahLst/>
              <a:cxnLst/>
              <a:rect l="l" t="t" r="r" b="b"/>
              <a:pathLst>
                <a:path w="43179" h="43179">
                  <a:moveTo>
                    <a:pt x="21564" y="21595"/>
                  </a:moveTo>
                  <a:lnTo>
                    <a:pt x="43159" y="43174"/>
                  </a:lnTo>
                </a:path>
                <a:path w="43179" h="43179">
                  <a:moveTo>
                    <a:pt x="21564" y="21595"/>
                  </a:moveTo>
                  <a:lnTo>
                    <a:pt x="0" y="0"/>
                  </a:lnTo>
                </a:path>
              </a:pathLst>
            </a:custGeom>
            <a:ln w="7709">
              <a:solidFill>
                <a:srgbClr val="000000"/>
              </a:solidFill>
            </a:ln>
          </p:spPr>
          <p:txBody>
            <a:bodyPr wrap="square" lIns="0" tIns="0" rIns="0" bIns="0" rtlCol="0"/>
            <a:lstStyle/>
            <a:p>
              <a:endParaRPr sz="1227"/>
            </a:p>
          </p:txBody>
        </p:sp>
        <p:sp>
          <p:nvSpPr>
            <p:cNvPr id="797" name="object 797"/>
            <p:cNvSpPr/>
            <p:nvPr/>
          </p:nvSpPr>
          <p:spPr>
            <a:xfrm>
              <a:off x="9070588" y="3443843"/>
              <a:ext cx="29845" cy="0"/>
            </a:xfrm>
            <a:custGeom>
              <a:avLst/>
              <a:gdLst/>
              <a:ahLst/>
              <a:cxnLst/>
              <a:rect l="l" t="t" r="r" b="b"/>
              <a:pathLst>
                <a:path w="29845">
                  <a:moveTo>
                    <a:pt x="0" y="0"/>
                  </a:moveTo>
                  <a:lnTo>
                    <a:pt x="29306" y="0"/>
                  </a:lnTo>
                </a:path>
              </a:pathLst>
            </a:custGeom>
            <a:ln w="3175">
              <a:solidFill>
                <a:srgbClr val="000000"/>
              </a:solidFill>
            </a:ln>
          </p:spPr>
          <p:txBody>
            <a:bodyPr wrap="square" lIns="0" tIns="0" rIns="0" bIns="0" rtlCol="0"/>
            <a:lstStyle/>
            <a:p>
              <a:endParaRPr sz="1227"/>
            </a:p>
          </p:txBody>
        </p:sp>
        <p:sp>
          <p:nvSpPr>
            <p:cNvPr id="798" name="object 798"/>
            <p:cNvSpPr/>
            <p:nvPr/>
          </p:nvSpPr>
          <p:spPr>
            <a:xfrm>
              <a:off x="9069049" y="3443843"/>
              <a:ext cx="1905" cy="0"/>
            </a:xfrm>
            <a:custGeom>
              <a:avLst/>
              <a:gdLst/>
              <a:ahLst/>
              <a:cxnLst/>
              <a:rect l="l" t="t" r="r" b="b"/>
              <a:pathLst>
                <a:path w="1904">
                  <a:moveTo>
                    <a:pt x="0" y="0"/>
                  </a:moveTo>
                  <a:lnTo>
                    <a:pt x="1539" y="0"/>
                  </a:lnTo>
                </a:path>
              </a:pathLst>
            </a:custGeom>
            <a:ln w="3175">
              <a:solidFill>
                <a:srgbClr val="000000"/>
              </a:solidFill>
            </a:ln>
          </p:spPr>
          <p:txBody>
            <a:bodyPr wrap="square" lIns="0" tIns="0" rIns="0" bIns="0" rtlCol="0"/>
            <a:lstStyle/>
            <a:p>
              <a:endParaRPr sz="1227"/>
            </a:p>
          </p:txBody>
        </p:sp>
        <p:sp>
          <p:nvSpPr>
            <p:cNvPr id="799" name="object 799"/>
            <p:cNvSpPr/>
            <p:nvPr/>
          </p:nvSpPr>
          <p:spPr>
            <a:xfrm>
              <a:off x="8973449" y="3204088"/>
              <a:ext cx="70485" cy="128905"/>
            </a:xfrm>
            <a:custGeom>
              <a:avLst/>
              <a:gdLst/>
              <a:ahLst/>
              <a:cxnLst/>
              <a:rect l="l" t="t" r="r" b="b"/>
              <a:pathLst>
                <a:path w="70484" h="128904">
                  <a:moveTo>
                    <a:pt x="70157" y="128748"/>
                  </a:moveTo>
                  <a:lnTo>
                    <a:pt x="70157" y="0"/>
                  </a:lnTo>
                  <a:lnTo>
                    <a:pt x="0" y="0"/>
                  </a:lnTo>
                  <a:lnTo>
                    <a:pt x="0" y="128748"/>
                  </a:lnTo>
                  <a:lnTo>
                    <a:pt x="70157" y="128748"/>
                  </a:lnTo>
                  <a:close/>
                </a:path>
              </a:pathLst>
            </a:custGeom>
            <a:solidFill>
              <a:srgbClr val="FFFFFF"/>
            </a:solidFill>
          </p:spPr>
          <p:txBody>
            <a:bodyPr wrap="square" lIns="0" tIns="0" rIns="0" bIns="0" rtlCol="0"/>
            <a:lstStyle/>
            <a:p>
              <a:endParaRPr sz="1227"/>
            </a:p>
          </p:txBody>
        </p:sp>
      </p:grpSp>
      <p:sp>
        <p:nvSpPr>
          <p:cNvPr id="800" name="object 800"/>
          <p:cNvSpPr txBox="1"/>
          <p:nvPr/>
        </p:nvSpPr>
        <p:spPr>
          <a:xfrm>
            <a:off x="6907134" y="2175794"/>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20'-0"</a:t>
            </a:r>
            <a:endParaRPr sz="307">
              <a:latin typeface="Arial"/>
              <a:cs typeface="Arial"/>
            </a:endParaRPr>
          </a:p>
        </p:txBody>
      </p:sp>
      <p:sp>
        <p:nvSpPr>
          <p:cNvPr id="801" name="object 801"/>
          <p:cNvSpPr txBox="1"/>
          <p:nvPr/>
        </p:nvSpPr>
        <p:spPr>
          <a:xfrm>
            <a:off x="6907134" y="1985519"/>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23'-0"</a:t>
            </a:r>
            <a:endParaRPr sz="307">
              <a:latin typeface="Arial"/>
              <a:cs typeface="Arial"/>
            </a:endParaRPr>
          </a:p>
        </p:txBody>
      </p:sp>
      <p:sp>
        <p:nvSpPr>
          <p:cNvPr id="802" name="object 802"/>
          <p:cNvSpPr txBox="1"/>
          <p:nvPr/>
        </p:nvSpPr>
        <p:spPr>
          <a:xfrm>
            <a:off x="6907134" y="1751082"/>
            <a:ext cx="47257" cy="104775"/>
          </a:xfrm>
          <a:prstGeom prst="rect">
            <a:avLst/>
          </a:prstGeom>
        </p:spPr>
        <p:txBody>
          <a:bodyPr vert="vert270" wrap="square" lIns="0" tIns="6927" rIns="0" bIns="0" rtlCol="0">
            <a:spAutoFit/>
          </a:bodyPr>
          <a:lstStyle/>
          <a:p>
            <a:pPr marL="8659">
              <a:spcBef>
                <a:spcPts val="55"/>
              </a:spcBef>
            </a:pPr>
            <a:r>
              <a:rPr sz="307" spc="-20" dirty="0">
                <a:latin typeface="Arial"/>
                <a:cs typeface="Arial"/>
              </a:rPr>
              <a:t>20'-0"</a:t>
            </a:r>
            <a:endParaRPr sz="307">
              <a:latin typeface="Arial"/>
              <a:cs typeface="Arial"/>
            </a:endParaRPr>
          </a:p>
        </p:txBody>
      </p:sp>
      <p:sp>
        <p:nvSpPr>
          <p:cNvPr id="803" name="object 803"/>
          <p:cNvSpPr txBox="1"/>
          <p:nvPr/>
        </p:nvSpPr>
        <p:spPr>
          <a:xfrm>
            <a:off x="7972232" y="3268197"/>
            <a:ext cx="180542" cy="100582"/>
          </a:xfrm>
          <a:prstGeom prst="rect">
            <a:avLst/>
          </a:prstGeom>
        </p:spPr>
        <p:txBody>
          <a:bodyPr vert="horz" wrap="square" lIns="0" tIns="866" rIns="0" bIns="0" rtlCol="0">
            <a:spAutoFit/>
          </a:bodyPr>
          <a:lstStyle/>
          <a:p>
            <a:pPr>
              <a:spcBef>
                <a:spcPts val="7"/>
              </a:spcBef>
            </a:pPr>
            <a:endParaRPr sz="341">
              <a:latin typeface="Times New Roman"/>
              <a:cs typeface="Times New Roman"/>
            </a:endParaRPr>
          </a:p>
          <a:p>
            <a:pPr marL="8659"/>
            <a:r>
              <a:rPr sz="307" spc="112" dirty="0">
                <a:latin typeface="Arial"/>
                <a:cs typeface="Arial"/>
              </a:rPr>
              <a:t> </a:t>
            </a:r>
            <a:r>
              <a:rPr sz="307" spc="95" dirty="0">
                <a:latin typeface="Arial"/>
                <a:cs typeface="Arial"/>
              </a:rPr>
              <a:t> </a:t>
            </a:r>
            <a:r>
              <a:rPr sz="307" spc="150" dirty="0">
                <a:latin typeface="Arial"/>
                <a:cs typeface="Arial"/>
              </a:rPr>
              <a:t> </a:t>
            </a:r>
            <a:r>
              <a:rPr sz="307" spc="99" dirty="0">
                <a:latin typeface="Arial"/>
                <a:cs typeface="Arial"/>
              </a:rPr>
              <a:t> </a:t>
            </a:r>
            <a:r>
              <a:rPr sz="307" spc="-3" dirty="0">
                <a:latin typeface="Times New Roman"/>
                <a:cs typeface="Times New Roman"/>
              </a:rPr>
              <a:t> </a:t>
            </a:r>
            <a:r>
              <a:rPr sz="307" spc="119" dirty="0">
                <a:latin typeface="Arial"/>
                <a:cs typeface="Arial"/>
              </a:rPr>
              <a:t> </a:t>
            </a:r>
            <a:r>
              <a:rPr sz="307" spc="99" dirty="0">
                <a:latin typeface="Arial"/>
                <a:cs typeface="Arial"/>
              </a:rPr>
              <a:t> </a:t>
            </a:r>
            <a:endParaRPr sz="307">
              <a:latin typeface="Arial"/>
              <a:cs typeface="Arial"/>
            </a:endParaRPr>
          </a:p>
        </p:txBody>
      </p:sp>
      <p:grpSp>
        <p:nvGrpSpPr>
          <p:cNvPr id="804" name="object 804"/>
          <p:cNvGrpSpPr/>
          <p:nvPr/>
        </p:nvGrpSpPr>
        <p:grpSpPr>
          <a:xfrm>
            <a:off x="7432525" y="3067666"/>
            <a:ext cx="464560" cy="87024"/>
            <a:chOff x="9732636" y="4499243"/>
            <a:chExt cx="681355" cy="127635"/>
          </a:xfrm>
        </p:grpSpPr>
        <p:sp>
          <p:nvSpPr>
            <p:cNvPr id="805" name="object 805"/>
            <p:cNvSpPr/>
            <p:nvPr/>
          </p:nvSpPr>
          <p:spPr>
            <a:xfrm>
              <a:off x="10051221" y="4596383"/>
              <a:ext cx="361950" cy="0"/>
            </a:xfrm>
            <a:custGeom>
              <a:avLst/>
              <a:gdLst/>
              <a:ahLst/>
              <a:cxnLst/>
              <a:rect l="l" t="t" r="r" b="b"/>
              <a:pathLst>
                <a:path w="361950">
                  <a:moveTo>
                    <a:pt x="0" y="0"/>
                  </a:moveTo>
                  <a:lnTo>
                    <a:pt x="361568" y="0"/>
                  </a:lnTo>
                </a:path>
              </a:pathLst>
            </a:custGeom>
            <a:ln w="3175">
              <a:solidFill>
                <a:srgbClr val="000000"/>
              </a:solidFill>
            </a:ln>
          </p:spPr>
          <p:txBody>
            <a:bodyPr wrap="square" lIns="0" tIns="0" rIns="0" bIns="0" rtlCol="0"/>
            <a:lstStyle/>
            <a:p>
              <a:endParaRPr sz="1227"/>
            </a:p>
          </p:txBody>
        </p:sp>
        <p:sp>
          <p:nvSpPr>
            <p:cNvPr id="806" name="object 806"/>
            <p:cNvSpPr/>
            <p:nvPr/>
          </p:nvSpPr>
          <p:spPr>
            <a:xfrm>
              <a:off x="10362666" y="4574026"/>
              <a:ext cx="43180" cy="44450"/>
            </a:xfrm>
            <a:custGeom>
              <a:avLst/>
              <a:gdLst/>
              <a:ahLst/>
              <a:cxnLst/>
              <a:rect l="l" t="t" r="r" b="b"/>
              <a:pathLst>
                <a:path w="43179" h="44450">
                  <a:moveTo>
                    <a:pt x="21595" y="22357"/>
                  </a:moveTo>
                  <a:lnTo>
                    <a:pt x="0" y="43936"/>
                  </a:lnTo>
                </a:path>
                <a:path w="43179" h="44450">
                  <a:moveTo>
                    <a:pt x="21595" y="22357"/>
                  </a:moveTo>
                  <a:lnTo>
                    <a:pt x="43174" y="0"/>
                  </a:lnTo>
                </a:path>
              </a:pathLst>
            </a:custGeom>
            <a:ln w="7709">
              <a:solidFill>
                <a:srgbClr val="000000"/>
              </a:solidFill>
            </a:ln>
          </p:spPr>
          <p:txBody>
            <a:bodyPr wrap="square" lIns="0" tIns="0" rIns="0" bIns="0" rtlCol="0"/>
            <a:lstStyle/>
            <a:p>
              <a:endParaRPr sz="1227"/>
            </a:p>
          </p:txBody>
        </p:sp>
        <p:sp>
          <p:nvSpPr>
            <p:cNvPr id="807" name="object 807"/>
            <p:cNvSpPr/>
            <p:nvPr/>
          </p:nvSpPr>
          <p:spPr>
            <a:xfrm>
              <a:off x="9733589" y="4532390"/>
              <a:ext cx="650875" cy="92710"/>
            </a:xfrm>
            <a:custGeom>
              <a:avLst/>
              <a:gdLst/>
              <a:ahLst/>
              <a:cxnLst/>
              <a:rect l="l" t="t" r="r" b="b"/>
              <a:pathLst>
                <a:path w="650875" h="92710">
                  <a:moveTo>
                    <a:pt x="650671" y="63992"/>
                  </a:moveTo>
                  <a:lnTo>
                    <a:pt x="650671" y="92506"/>
                  </a:lnTo>
                </a:path>
                <a:path w="650875" h="92710">
                  <a:moveTo>
                    <a:pt x="650671" y="63992"/>
                  </a:moveTo>
                  <a:lnTo>
                    <a:pt x="650671" y="0"/>
                  </a:lnTo>
                </a:path>
                <a:path w="650875" h="92710">
                  <a:moveTo>
                    <a:pt x="0" y="63992"/>
                  </a:moveTo>
                  <a:lnTo>
                    <a:pt x="317632" y="63992"/>
                  </a:lnTo>
                </a:path>
              </a:pathLst>
            </a:custGeom>
            <a:ln w="3175">
              <a:solidFill>
                <a:srgbClr val="000000"/>
              </a:solidFill>
            </a:ln>
          </p:spPr>
          <p:txBody>
            <a:bodyPr wrap="square" lIns="0" tIns="0" rIns="0" bIns="0" rtlCol="0"/>
            <a:lstStyle/>
            <a:p>
              <a:endParaRPr sz="1227"/>
            </a:p>
          </p:txBody>
        </p:sp>
        <p:sp>
          <p:nvSpPr>
            <p:cNvPr id="808" name="object 808"/>
            <p:cNvSpPr/>
            <p:nvPr/>
          </p:nvSpPr>
          <p:spPr>
            <a:xfrm>
              <a:off x="10029641" y="4574803"/>
              <a:ext cx="43180" cy="43180"/>
            </a:xfrm>
            <a:custGeom>
              <a:avLst/>
              <a:gdLst/>
              <a:ahLst/>
              <a:cxnLst/>
              <a:rect l="l" t="t" r="r" b="b"/>
              <a:pathLst>
                <a:path w="43179" h="43179">
                  <a:moveTo>
                    <a:pt x="21579" y="21579"/>
                  </a:moveTo>
                  <a:lnTo>
                    <a:pt x="0" y="43159"/>
                  </a:lnTo>
                </a:path>
                <a:path w="43179" h="43179">
                  <a:moveTo>
                    <a:pt x="21579" y="21579"/>
                  </a:moveTo>
                  <a:lnTo>
                    <a:pt x="43159" y="0"/>
                  </a:lnTo>
                </a:path>
              </a:pathLst>
            </a:custGeom>
            <a:ln w="7709">
              <a:solidFill>
                <a:srgbClr val="000000"/>
              </a:solidFill>
            </a:ln>
          </p:spPr>
          <p:txBody>
            <a:bodyPr wrap="square" lIns="0" tIns="0" rIns="0" bIns="0" rtlCol="0"/>
            <a:lstStyle/>
            <a:p>
              <a:endParaRPr sz="1227"/>
            </a:p>
          </p:txBody>
        </p:sp>
        <p:sp>
          <p:nvSpPr>
            <p:cNvPr id="809" name="object 809"/>
            <p:cNvSpPr/>
            <p:nvPr/>
          </p:nvSpPr>
          <p:spPr>
            <a:xfrm>
              <a:off x="10051221" y="4585593"/>
              <a:ext cx="0" cy="39370"/>
            </a:xfrm>
            <a:custGeom>
              <a:avLst/>
              <a:gdLst/>
              <a:ahLst/>
              <a:cxnLst/>
              <a:rect l="l" t="t" r="r" b="b"/>
              <a:pathLst>
                <a:path h="39370">
                  <a:moveTo>
                    <a:pt x="0" y="10789"/>
                  </a:moveTo>
                  <a:lnTo>
                    <a:pt x="0" y="39303"/>
                  </a:lnTo>
                </a:path>
                <a:path h="39370">
                  <a:moveTo>
                    <a:pt x="0" y="10789"/>
                  </a:moveTo>
                  <a:lnTo>
                    <a:pt x="0" y="0"/>
                  </a:lnTo>
                </a:path>
              </a:pathLst>
            </a:custGeom>
            <a:ln w="3175">
              <a:solidFill>
                <a:srgbClr val="000000"/>
              </a:solidFill>
            </a:ln>
          </p:spPr>
          <p:txBody>
            <a:bodyPr wrap="square" lIns="0" tIns="0" rIns="0" bIns="0" rtlCol="0"/>
            <a:lstStyle/>
            <a:p>
              <a:endParaRPr sz="1227"/>
            </a:p>
          </p:txBody>
        </p:sp>
        <p:sp>
          <p:nvSpPr>
            <p:cNvPr id="810" name="object 810"/>
            <p:cNvSpPr/>
            <p:nvPr/>
          </p:nvSpPr>
          <p:spPr>
            <a:xfrm>
              <a:off x="9740538" y="4574803"/>
              <a:ext cx="43180" cy="43180"/>
            </a:xfrm>
            <a:custGeom>
              <a:avLst/>
              <a:gdLst/>
              <a:ahLst/>
              <a:cxnLst/>
              <a:rect l="l" t="t" r="r" b="b"/>
              <a:pathLst>
                <a:path w="43179" h="43179">
                  <a:moveTo>
                    <a:pt x="21579" y="21579"/>
                  </a:moveTo>
                  <a:lnTo>
                    <a:pt x="0" y="43159"/>
                  </a:lnTo>
                </a:path>
                <a:path w="43179" h="43179">
                  <a:moveTo>
                    <a:pt x="21579" y="21579"/>
                  </a:moveTo>
                  <a:lnTo>
                    <a:pt x="43174" y="0"/>
                  </a:lnTo>
                </a:path>
              </a:pathLst>
            </a:custGeom>
            <a:ln w="7709">
              <a:solidFill>
                <a:srgbClr val="000000"/>
              </a:solidFill>
            </a:ln>
          </p:spPr>
          <p:txBody>
            <a:bodyPr wrap="square" lIns="0" tIns="0" rIns="0" bIns="0" rtlCol="0"/>
            <a:lstStyle/>
            <a:p>
              <a:endParaRPr sz="1227"/>
            </a:p>
          </p:txBody>
        </p:sp>
        <p:sp>
          <p:nvSpPr>
            <p:cNvPr id="811" name="object 811"/>
            <p:cNvSpPr/>
            <p:nvPr/>
          </p:nvSpPr>
          <p:spPr>
            <a:xfrm>
              <a:off x="9762118" y="4594829"/>
              <a:ext cx="0" cy="31115"/>
            </a:xfrm>
            <a:custGeom>
              <a:avLst/>
              <a:gdLst/>
              <a:ahLst/>
              <a:cxnLst/>
              <a:rect l="l" t="t" r="r" b="b"/>
              <a:pathLst>
                <a:path h="31114">
                  <a:moveTo>
                    <a:pt x="0" y="1554"/>
                  </a:moveTo>
                  <a:lnTo>
                    <a:pt x="0" y="30860"/>
                  </a:lnTo>
                </a:path>
                <a:path h="31114">
                  <a:moveTo>
                    <a:pt x="0" y="1554"/>
                  </a:moveTo>
                  <a:lnTo>
                    <a:pt x="0" y="0"/>
                  </a:lnTo>
                </a:path>
              </a:pathLst>
            </a:custGeom>
            <a:ln w="3175">
              <a:solidFill>
                <a:srgbClr val="000000"/>
              </a:solidFill>
            </a:ln>
          </p:spPr>
          <p:txBody>
            <a:bodyPr wrap="square" lIns="0" tIns="0" rIns="0" bIns="0" rtlCol="0"/>
            <a:lstStyle/>
            <a:p>
              <a:endParaRPr sz="1227"/>
            </a:p>
          </p:txBody>
        </p:sp>
        <p:sp>
          <p:nvSpPr>
            <p:cNvPr id="812" name="object 812"/>
            <p:cNvSpPr/>
            <p:nvPr/>
          </p:nvSpPr>
          <p:spPr>
            <a:xfrm>
              <a:off x="9843073" y="4499243"/>
              <a:ext cx="128270" cy="67945"/>
            </a:xfrm>
            <a:custGeom>
              <a:avLst/>
              <a:gdLst/>
              <a:ahLst/>
              <a:cxnLst/>
              <a:rect l="l" t="t" r="r" b="b"/>
              <a:pathLst>
                <a:path w="128270" h="67945">
                  <a:moveTo>
                    <a:pt x="127968" y="67841"/>
                  </a:moveTo>
                  <a:lnTo>
                    <a:pt x="127968" y="0"/>
                  </a:lnTo>
                  <a:lnTo>
                    <a:pt x="0" y="0"/>
                  </a:lnTo>
                  <a:lnTo>
                    <a:pt x="0" y="67841"/>
                  </a:lnTo>
                  <a:lnTo>
                    <a:pt x="127968" y="67841"/>
                  </a:lnTo>
                  <a:close/>
                </a:path>
              </a:pathLst>
            </a:custGeom>
            <a:solidFill>
              <a:srgbClr val="FFFFFF"/>
            </a:solidFill>
          </p:spPr>
          <p:txBody>
            <a:bodyPr wrap="square" lIns="0" tIns="0" rIns="0" bIns="0" rtlCol="0"/>
            <a:lstStyle/>
            <a:p>
              <a:endParaRPr sz="1227"/>
            </a:p>
          </p:txBody>
        </p:sp>
      </p:grpSp>
      <p:sp>
        <p:nvSpPr>
          <p:cNvPr id="813" name="object 813"/>
          <p:cNvSpPr txBox="1"/>
          <p:nvPr/>
        </p:nvSpPr>
        <p:spPr>
          <a:xfrm>
            <a:off x="7499159" y="3054923"/>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20'-0"</a:t>
            </a:r>
            <a:endParaRPr sz="307">
              <a:latin typeface="Arial"/>
              <a:cs typeface="Arial"/>
            </a:endParaRPr>
          </a:p>
        </p:txBody>
      </p:sp>
      <p:sp>
        <p:nvSpPr>
          <p:cNvPr id="814" name="object 814"/>
          <p:cNvSpPr txBox="1"/>
          <p:nvPr/>
        </p:nvSpPr>
        <p:spPr>
          <a:xfrm>
            <a:off x="7710987" y="3054923"/>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23'-1"</a:t>
            </a:r>
            <a:endParaRPr sz="307">
              <a:latin typeface="Arial"/>
              <a:cs typeface="Arial"/>
            </a:endParaRPr>
          </a:p>
        </p:txBody>
      </p:sp>
      <p:grpSp>
        <p:nvGrpSpPr>
          <p:cNvPr id="815" name="object 815"/>
          <p:cNvGrpSpPr/>
          <p:nvPr/>
        </p:nvGrpSpPr>
        <p:grpSpPr>
          <a:xfrm>
            <a:off x="8713495" y="4121575"/>
            <a:ext cx="661555" cy="141576"/>
            <a:chOff x="11611393" y="6044976"/>
            <a:chExt cx="970280" cy="207645"/>
          </a:xfrm>
        </p:grpSpPr>
        <p:sp>
          <p:nvSpPr>
            <p:cNvPr id="816" name="object 816"/>
            <p:cNvSpPr/>
            <p:nvPr/>
          </p:nvSpPr>
          <p:spPr>
            <a:xfrm>
              <a:off x="12263063" y="6141323"/>
              <a:ext cx="318135" cy="0"/>
            </a:xfrm>
            <a:custGeom>
              <a:avLst/>
              <a:gdLst/>
              <a:ahLst/>
              <a:cxnLst/>
              <a:rect l="l" t="t" r="r" b="b"/>
              <a:pathLst>
                <a:path w="318134">
                  <a:moveTo>
                    <a:pt x="0" y="0"/>
                  </a:moveTo>
                  <a:lnTo>
                    <a:pt x="317525" y="0"/>
                  </a:lnTo>
                </a:path>
              </a:pathLst>
            </a:custGeom>
            <a:ln w="3175">
              <a:solidFill>
                <a:srgbClr val="000000"/>
              </a:solidFill>
            </a:ln>
          </p:spPr>
          <p:txBody>
            <a:bodyPr wrap="square" lIns="0" tIns="0" rIns="0" bIns="0" rtlCol="0"/>
            <a:lstStyle/>
            <a:p>
              <a:endParaRPr sz="1227"/>
            </a:p>
          </p:txBody>
        </p:sp>
        <p:sp>
          <p:nvSpPr>
            <p:cNvPr id="817" name="object 817"/>
            <p:cNvSpPr/>
            <p:nvPr/>
          </p:nvSpPr>
          <p:spPr>
            <a:xfrm>
              <a:off x="12530525" y="6119728"/>
              <a:ext cx="43815" cy="43815"/>
            </a:xfrm>
            <a:custGeom>
              <a:avLst/>
              <a:gdLst/>
              <a:ahLst/>
              <a:cxnLst/>
              <a:rect l="l" t="t" r="r" b="b"/>
              <a:pathLst>
                <a:path w="43815" h="43814">
                  <a:moveTo>
                    <a:pt x="21564" y="21595"/>
                  </a:moveTo>
                  <a:lnTo>
                    <a:pt x="0" y="43190"/>
                  </a:lnTo>
                </a:path>
                <a:path w="43815" h="43814">
                  <a:moveTo>
                    <a:pt x="21564" y="21595"/>
                  </a:moveTo>
                  <a:lnTo>
                    <a:pt x="43205" y="0"/>
                  </a:lnTo>
                </a:path>
              </a:pathLst>
            </a:custGeom>
            <a:ln w="7709">
              <a:solidFill>
                <a:srgbClr val="000000"/>
              </a:solidFill>
            </a:ln>
          </p:spPr>
          <p:txBody>
            <a:bodyPr wrap="square" lIns="0" tIns="0" rIns="0" bIns="0" rtlCol="0"/>
            <a:lstStyle/>
            <a:p>
              <a:endParaRPr sz="1227"/>
            </a:p>
          </p:txBody>
        </p:sp>
        <p:sp>
          <p:nvSpPr>
            <p:cNvPr id="818" name="object 818"/>
            <p:cNvSpPr/>
            <p:nvPr/>
          </p:nvSpPr>
          <p:spPr>
            <a:xfrm>
              <a:off x="11929978" y="6112032"/>
              <a:ext cx="622300" cy="139700"/>
            </a:xfrm>
            <a:custGeom>
              <a:avLst/>
              <a:gdLst/>
              <a:ahLst/>
              <a:cxnLst/>
              <a:rect l="l" t="t" r="r" b="b"/>
              <a:pathLst>
                <a:path w="622300" h="139700">
                  <a:moveTo>
                    <a:pt x="622112" y="29291"/>
                  </a:moveTo>
                  <a:lnTo>
                    <a:pt x="622112" y="0"/>
                  </a:lnTo>
                </a:path>
                <a:path w="622300" h="139700">
                  <a:moveTo>
                    <a:pt x="622112" y="29291"/>
                  </a:moveTo>
                  <a:lnTo>
                    <a:pt x="622112" y="139537"/>
                  </a:lnTo>
                </a:path>
                <a:path w="622300" h="139700">
                  <a:moveTo>
                    <a:pt x="0" y="29291"/>
                  </a:moveTo>
                  <a:lnTo>
                    <a:pt x="333085" y="29291"/>
                  </a:lnTo>
                </a:path>
              </a:pathLst>
            </a:custGeom>
            <a:ln w="3175">
              <a:solidFill>
                <a:srgbClr val="000000"/>
              </a:solidFill>
            </a:ln>
          </p:spPr>
          <p:txBody>
            <a:bodyPr wrap="square" lIns="0" tIns="0" rIns="0" bIns="0" rtlCol="0"/>
            <a:lstStyle/>
            <a:p>
              <a:endParaRPr sz="1227"/>
            </a:p>
          </p:txBody>
        </p:sp>
        <p:sp>
          <p:nvSpPr>
            <p:cNvPr id="819" name="object 819"/>
            <p:cNvSpPr/>
            <p:nvPr/>
          </p:nvSpPr>
          <p:spPr>
            <a:xfrm>
              <a:off x="12241407" y="6119728"/>
              <a:ext cx="43815" cy="43815"/>
            </a:xfrm>
            <a:custGeom>
              <a:avLst/>
              <a:gdLst/>
              <a:ahLst/>
              <a:cxnLst/>
              <a:rect l="l" t="t" r="r" b="b"/>
              <a:pathLst>
                <a:path w="43815" h="43814">
                  <a:moveTo>
                    <a:pt x="21656" y="21595"/>
                  </a:moveTo>
                  <a:lnTo>
                    <a:pt x="0" y="43190"/>
                  </a:lnTo>
                </a:path>
                <a:path w="43815" h="43814">
                  <a:moveTo>
                    <a:pt x="21656" y="21595"/>
                  </a:moveTo>
                  <a:lnTo>
                    <a:pt x="43205" y="0"/>
                  </a:lnTo>
                </a:path>
              </a:pathLst>
            </a:custGeom>
            <a:ln w="7709">
              <a:solidFill>
                <a:srgbClr val="000000"/>
              </a:solidFill>
            </a:ln>
          </p:spPr>
          <p:txBody>
            <a:bodyPr wrap="square" lIns="0" tIns="0" rIns="0" bIns="0" rtlCol="0"/>
            <a:lstStyle/>
            <a:p>
              <a:endParaRPr sz="1227"/>
            </a:p>
          </p:txBody>
        </p:sp>
        <p:sp>
          <p:nvSpPr>
            <p:cNvPr id="820" name="object 820"/>
            <p:cNvSpPr/>
            <p:nvPr/>
          </p:nvSpPr>
          <p:spPr>
            <a:xfrm>
              <a:off x="11612346" y="6112032"/>
              <a:ext cx="650875" cy="135890"/>
            </a:xfrm>
            <a:custGeom>
              <a:avLst/>
              <a:gdLst/>
              <a:ahLst/>
              <a:cxnLst/>
              <a:rect l="l" t="t" r="r" b="b"/>
              <a:pathLst>
                <a:path w="650875" h="135889">
                  <a:moveTo>
                    <a:pt x="650717" y="29291"/>
                  </a:moveTo>
                  <a:lnTo>
                    <a:pt x="650717" y="0"/>
                  </a:lnTo>
                </a:path>
                <a:path w="650875" h="135889">
                  <a:moveTo>
                    <a:pt x="650717" y="29291"/>
                  </a:moveTo>
                  <a:lnTo>
                    <a:pt x="650717" y="135681"/>
                  </a:lnTo>
                </a:path>
                <a:path w="650875" h="135889">
                  <a:moveTo>
                    <a:pt x="0" y="29291"/>
                  </a:moveTo>
                  <a:lnTo>
                    <a:pt x="317632" y="29291"/>
                  </a:lnTo>
                </a:path>
              </a:pathLst>
            </a:custGeom>
            <a:ln w="3175">
              <a:solidFill>
                <a:srgbClr val="000000"/>
              </a:solidFill>
            </a:ln>
          </p:spPr>
          <p:txBody>
            <a:bodyPr wrap="square" lIns="0" tIns="0" rIns="0" bIns="0" rtlCol="0"/>
            <a:lstStyle/>
            <a:p>
              <a:endParaRPr sz="1227"/>
            </a:p>
          </p:txBody>
        </p:sp>
        <p:sp>
          <p:nvSpPr>
            <p:cNvPr id="821" name="object 821"/>
            <p:cNvSpPr/>
            <p:nvPr/>
          </p:nvSpPr>
          <p:spPr>
            <a:xfrm>
              <a:off x="11908428" y="6119728"/>
              <a:ext cx="44450" cy="43815"/>
            </a:xfrm>
            <a:custGeom>
              <a:avLst/>
              <a:gdLst/>
              <a:ahLst/>
              <a:cxnLst/>
              <a:rect l="l" t="t" r="r" b="b"/>
              <a:pathLst>
                <a:path w="44450" h="43814">
                  <a:moveTo>
                    <a:pt x="21549" y="21595"/>
                  </a:moveTo>
                  <a:lnTo>
                    <a:pt x="0" y="43190"/>
                  </a:lnTo>
                </a:path>
                <a:path w="44450" h="43814">
                  <a:moveTo>
                    <a:pt x="21549" y="21595"/>
                  </a:moveTo>
                  <a:lnTo>
                    <a:pt x="43952" y="0"/>
                  </a:lnTo>
                </a:path>
              </a:pathLst>
            </a:custGeom>
            <a:ln w="7709">
              <a:solidFill>
                <a:srgbClr val="000000"/>
              </a:solidFill>
            </a:ln>
          </p:spPr>
          <p:txBody>
            <a:bodyPr wrap="square" lIns="0" tIns="0" rIns="0" bIns="0" rtlCol="0"/>
            <a:lstStyle/>
            <a:p>
              <a:endParaRPr sz="1227"/>
            </a:p>
          </p:txBody>
        </p:sp>
        <p:sp>
          <p:nvSpPr>
            <p:cNvPr id="822" name="object 822"/>
            <p:cNvSpPr/>
            <p:nvPr/>
          </p:nvSpPr>
          <p:spPr>
            <a:xfrm>
              <a:off x="11929978" y="6135943"/>
              <a:ext cx="0" cy="34925"/>
            </a:xfrm>
            <a:custGeom>
              <a:avLst/>
              <a:gdLst/>
              <a:ahLst/>
              <a:cxnLst/>
              <a:rect l="l" t="t" r="r" b="b"/>
              <a:pathLst>
                <a:path h="34925">
                  <a:moveTo>
                    <a:pt x="0" y="5379"/>
                  </a:moveTo>
                  <a:lnTo>
                    <a:pt x="0" y="34670"/>
                  </a:lnTo>
                </a:path>
                <a:path h="34925">
                  <a:moveTo>
                    <a:pt x="0" y="5379"/>
                  </a:moveTo>
                  <a:lnTo>
                    <a:pt x="0" y="0"/>
                  </a:lnTo>
                </a:path>
              </a:pathLst>
            </a:custGeom>
            <a:ln w="3175">
              <a:solidFill>
                <a:srgbClr val="000000"/>
              </a:solidFill>
            </a:ln>
          </p:spPr>
          <p:txBody>
            <a:bodyPr wrap="square" lIns="0" tIns="0" rIns="0" bIns="0" rtlCol="0"/>
            <a:lstStyle/>
            <a:p>
              <a:endParaRPr sz="1227"/>
            </a:p>
          </p:txBody>
        </p:sp>
        <p:sp>
          <p:nvSpPr>
            <p:cNvPr id="823" name="object 823"/>
            <p:cNvSpPr/>
            <p:nvPr/>
          </p:nvSpPr>
          <p:spPr>
            <a:xfrm>
              <a:off x="11619295" y="6119728"/>
              <a:ext cx="44450" cy="44450"/>
            </a:xfrm>
            <a:custGeom>
              <a:avLst/>
              <a:gdLst/>
              <a:ahLst/>
              <a:cxnLst/>
              <a:rect l="l" t="t" r="r" b="b"/>
              <a:pathLst>
                <a:path w="44450" h="44450">
                  <a:moveTo>
                    <a:pt x="22357" y="21595"/>
                  </a:moveTo>
                  <a:lnTo>
                    <a:pt x="0" y="43967"/>
                  </a:lnTo>
                </a:path>
                <a:path w="44450" h="44450">
                  <a:moveTo>
                    <a:pt x="22357" y="21595"/>
                  </a:moveTo>
                  <a:lnTo>
                    <a:pt x="43936" y="0"/>
                  </a:lnTo>
                </a:path>
              </a:pathLst>
            </a:custGeom>
            <a:ln w="7709">
              <a:solidFill>
                <a:srgbClr val="000000"/>
              </a:solidFill>
            </a:ln>
          </p:spPr>
          <p:txBody>
            <a:bodyPr wrap="square" lIns="0" tIns="0" rIns="0" bIns="0" rtlCol="0"/>
            <a:lstStyle/>
            <a:p>
              <a:endParaRPr sz="1227"/>
            </a:p>
          </p:txBody>
        </p:sp>
        <p:sp>
          <p:nvSpPr>
            <p:cNvPr id="824" name="object 824"/>
            <p:cNvSpPr/>
            <p:nvPr/>
          </p:nvSpPr>
          <p:spPr>
            <a:xfrm>
              <a:off x="11641652" y="6136705"/>
              <a:ext cx="0" cy="34290"/>
            </a:xfrm>
            <a:custGeom>
              <a:avLst/>
              <a:gdLst/>
              <a:ahLst/>
              <a:cxnLst/>
              <a:rect l="l" t="t" r="r" b="b"/>
              <a:pathLst>
                <a:path h="34289">
                  <a:moveTo>
                    <a:pt x="0" y="4617"/>
                  </a:moveTo>
                  <a:lnTo>
                    <a:pt x="0" y="33908"/>
                  </a:lnTo>
                </a:path>
                <a:path h="34289">
                  <a:moveTo>
                    <a:pt x="0" y="4617"/>
                  </a:moveTo>
                  <a:lnTo>
                    <a:pt x="0" y="0"/>
                  </a:lnTo>
                </a:path>
              </a:pathLst>
            </a:custGeom>
            <a:ln w="3175">
              <a:solidFill>
                <a:srgbClr val="000000"/>
              </a:solidFill>
            </a:ln>
          </p:spPr>
          <p:txBody>
            <a:bodyPr wrap="square" lIns="0" tIns="0" rIns="0" bIns="0" rtlCol="0"/>
            <a:lstStyle/>
            <a:p>
              <a:endParaRPr sz="1227"/>
            </a:p>
          </p:txBody>
        </p:sp>
        <p:sp>
          <p:nvSpPr>
            <p:cNvPr id="825" name="object 825"/>
            <p:cNvSpPr/>
            <p:nvPr/>
          </p:nvSpPr>
          <p:spPr>
            <a:xfrm>
              <a:off x="11721769" y="6044976"/>
              <a:ext cx="128270" cy="67945"/>
            </a:xfrm>
            <a:custGeom>
              <a:avLst/>
              <a:gdLst/>
              <a:ahLst/>
              <a:cxnLst/>
              <a:rect l="l" t="t" r="r" b="b"/>
              <a:pathLst>
                <a:path w="128270" h="67945">
                  <a:moveTo>
                    <a:pt x="127980" y="67847"/>
                  </a:moveTo>
                  <a:lnTo>
                    <a:pt x="127980" y="0"/>
                  </a:lnTo>
                  <a:lnTo>
                    <a:pt x="0" y="0"/>
                  </a:lnTo>
                  <a:lnTo>
                    <a:pt x="0" y="67847"/>
                  </a:lnTo>
                  <a:lnTo>
                    <a:pt x="127980" y="67847"/>
                  </a:lnTo>
                  <a:close/>
                </a:path>
              </a:pathLst>
            </a:custGeom>
            <a:solidFill>
              <a:srgbClr val="FFFFFF"/>
            </a:solidFill>
          </p:spPr>
          <p:txBody>
            <a:bodyPr wrap="square" lIns="0" tIns="0" rIns="0" bIns="0" rtlCol="0"/>
            <a:lstStyle/>
            <a:p>
              <a:endParaRPr sz="1227"/>
            </a:p>
          </p:txBody>
        </p:sp>
      </p:grpSp>
      <p:sp>
        <p:nvSpPr>
          <p:cNvPr id="826" name="object 826"/>
          <p:cNvSpPr txBox="1"/>
          <p:nvPr/>
        </p:nvSpPr>
        <p:spPr>
          <a:xfrm>
            <a:off x="8780133" y="4108820"/>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20'-0"</a:t>
            </a:r>
            <a:endParaRPr sz="307">
              <a:latin typeface="Arial"/>
              <a:cs typeface="Arial"/>
            </a:endParaRPr>
          </a:p>
        </p:txBody>
      </p:sp>
      <p:sp>
        <p:nvSpPr>
          <p:cNvPr id="827" name="object 827"/>
          <p:cNvSpPr txBox="1"/>
          <p:nvPr/>
        </p:nvSpPr>
        <p:spPr>
          <a:xfrm>
            <a:off x="8991960" y="4108301"/>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23'-0"</a:t>
            </a:r>
            <a:endParaRPr sz="307">
              <a:latin typeface="Arial"/>
              <a:cs typeface="Arial"/>
            </a:endParaRPr>
          </a:p>
        </p:txBody>
      </p:sp>
      <p:sp>
        <p:nvSpPr>
          <p:cNvPr id="828" name="object 828"/>
          <p:cNvSpPr/>
          <p:nvPr/>
        </p:nvSpPr>
        <p:spPr>
          <a:xfrm>
            <a:off x="9212482" y="4121045"/>
            <a:ext cx="87457" cy="46326"/>
          </a:xfrm>
          <a:custGeom>
            <a:avLst/>
            <a:gdLst/>
            <a:ahLst/>
            <a:cxnLst/>
            <a:rect l="l" t="t" r="r" b="b"/>
            <a:pathLst>
              <a:path w="128270" h="67945">
                <a:moveTo>
                  <a:pt x="127974" y="67841"/>
                </a:moveTo>
                <a:lnTo>
                  <a:pt x="127974" y="0"/>
                </a:lnTo>
                <a:lnTo>
                  <a:pt x="0" y="0"/>
                </a:lnTo>
                <a:lnTo>
                  <a:pt x="0" y="67841"/>
                </a:lnTo>
                <a:lnTo>
                  <a:pt x="127974" y="67841"/>
                </a:lnTo>
                <a:close/>
              </a:path>
            </a:pathLst>
          </a:custGeom>
          <a:solidFill>
            <a:srgbClr val="FFFFFF"/>
          </a:solidFill>
        </p:spPr>
        <p:txBody>
          <a:bodyPr wrap="square" lIns="0" tIns="0" rIns="0" bIns="0" rtlCol="0"/>
          <a:lstStyle/>
          <a:p>
            <a:endParaRPr sz="1227"/>
          </a:p>
        </p:txBody>
      </p:sp>
      <p:sp>
        <p:nvSpPr>
          <p:cNvPr id="829" name="object 829"/>
          <p:cNvSpPr txBox="1"/>
          <p:nvPr/>
        </p:nvSpPr>
        <p:spPr>
          <a:xfrm>
            <a:off x="9203796" y="4108301"/>
            <a:ext cx="104775" cy="58187"/>
          </a:xfrm>
          <a:prstGeom prst="rect">
            <a:avLst/>
          </a:prstGeom>
        </p:spPr>
        <p:txBody>
          <a:bodyPr vert="horz" wrap="square" lIns="0" tIns="10824" rIns="0" bIns="0" rtlCol="0">
            <a:spAutoFit/>
          </a:bodyPr>
          <a:lstStyle/>
          <a:p>
            <a:pPr marL="8659">
              <a:spcBef>
                <a:spcPts val="85"/>
              </a:spcBef>
            </a:pPr>
            <a:r>
              <a:rPr sz="307" spc="-20" dirty="0">
                <a:latin typeface="Arial"/>
                <a:cs typeface="Arial"/>
              </a:rPr>
              <a:t>20'-0"</a:t>
            </a:r>
            <a:endParaRPr sz="307">
              <a:latin typeface="Arial"/>
              <a:cs typeface="Arial"/>
            </a:endParaRPr>
          </a:p>
        </p:txBody>
      </p:sp>
      <p:grpSp>
        <p:nvGrpSpPr>
          <p:cNvPr id="830" name="object 830"/>
          <p:cNvGrpSpPr/>
          <p:nvPr/>
        </p:nvGrpSpPr>
        <p:grpSpPr>
          <a:xfrm>
            <a:off x="9350735" y="3813589"/>
            <a:ext cx="23813" cy="128155"/>
            <a:chOff x="12546011" y="5593264"/>
            <a:chExt cx="34925" cy="187960"/>
          </a:xfrm>
        </p:grpSpPr>
        <p:sp>
          <p:nvSpPr>
            <p:cNvPr id="831" name="object 831"/>
            <p:cNvSpPr/>
            <p:nvPr/>
          </p:nvSpPr>
          <p:spPr>
            <a:xfrm>
              <a:off x="12551633" y="5598886"/>
              <a:ext cx="23495" cy="151765"/>
            </a:xfrm>
            <a:custGeom>
              <a:avLst/>
              <a:gdLst/>
              <a:ahLst/>
              <a:cxnLst/>
              <a:rect l="l" t="t" r="r" b="b"/>
              <a:pathLst>
                <a:path w="23495" h="151764">
                  <a:moveTo>
                    <a:pt x="0" y="0"/>
                  </a:moveTo>
                  <a:lnTo>
                    <a:pt x="23362" y="151317"/>
                  </a:lnTo>
                </a:path>
              </a:pathLst>
            </a:custGeom>
            <a:ln w="11242">
              <a:solidFill>
                <a:srgbClr val="000000"/>
              </a:solidFill>
            </a:ln>
          </p:spPr>
          <p:txBody>
            <a:bodyPr wrap="square" lIns="0" tIns="0" rIns="0" bIns="0" rtlCol="0"/>
            <a:lstStyle/>
            <a:p>
              <a:endParaRPr sz="1227"/>
            </a:p>
          </p:txBody>
        </p:sp>
        <p:sp>
          <p:nvSpPr>
            <p:cNvPr id="832" name="object 832"/>
            <p:cNvSpPr/>
            <p:nvPr/>
          </p:nvSpPr>
          <p:spPr>
            <a:xfrm>
              <a:off x="12573639" y="5744153"/>
              <a:ext cx="635" cy="31750"/>
            </a:xfrm>
            <a:custGeom>
              <a:avLst/>
              <a:gdLst/>
              <a:ahLst/>
              <a:cxnLst/>
              <a:rect l="l" t="t" r="r" b="b"/>
              <a:pathLst>
                <a:path w="634" h="31750">
                  <a:moveTo>
                    <a:pt x="114" y="-5621"/>
                  </a:moveTo>
                  <a:lnTo>
                    <a:pt x="114" y="36863"/>
                  </a:lnTo>
                </a:path>
              </a:pathLst>
            </a:custGeom>
            <a:ln w="11471">
              <a:solidFill>
                <a:srgbClr val="000000"/>
              </a:solidFill>
            </a:ln>
          </p:spPr>
          <p:txBody>
            <a:bodyPr wrap="square" lIns="0" tIns="0" rIns="0" bIns="0" rtlCol="0"/>
            <a:lstStyle/>
            <a:p>
              <a:endParaRPr sz="1227"/>
            </a:p>
          </p:txBody>
        </p:sp>
      </p:grpSp>
      <p:sp>
        <p:nvSpPr>
          <p:cNvPr id="836" name="object 836"/>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837" name="object 837"/>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sp>
        <p:nvSpPr>
          <p:cNvPr id="834" name="object 834"/>
          <p:cNvSpPr txBox="1"/>
          <p:nvPr/>
        </p:nvSpPr>
        <p:spPr>
          <a:xfrm>
            <a:off x="9752557" y="5390100"/>
            <a:ext cx="431656" cy="131167"/>
          </a:xfrm>
          <a:prstGeom prst="rect">
            <a:avLst/>
          </a:prstGeom>
        </p:spPr>
        <p:txBody>
          <a:bodyPr vert="horz" wrap="square" lIns="0" tIns="10391" rIns="0" bIns="0" rtlCol="0">
            <a:spAutoFit/>
          </a:bodyPr>
          <a:lstStyle/>
          <a:p>
            <a:pPr marL="8659">
              <a:spcBef>
                <a:spcPts val="82"/>
              </a:spcBef>
            </a:pPr>
            <a:r>
              <a:rPr sz="784" i="1" spc="-48" dirty="0">
                <a:latin typeface="Arial"/>
                <a:cs typeface="Arial"/>
              </a:rPr>
              <a:t>LE</a:t>
            </a:r>
            <a:r>
              <a:rPr sz="784" i="1" spc="-78" dirty="0">
                <a:latin typeface="Arial"/>
                <a:cs typeface="Arial"/>
              </a:rPr>
              <a:t>V</a:t>
            </a:r>
            <a:r>
              <a:rPr sz="784" i="1" spc="-55" dirty="0">
                <a:latin typeface="Arial"/>
                <a:cs typeface="Arial"/>
              </a:rPr>
              <a:t>EL</a:t>
            </a:r>
            <a:r>
              <a:rPr sz="784" i="1" spc="7" dirty="0">
                <a:latin typeface="Arial"/>
                <a:cs typeface="Arial"/>
              </a:rPr>
              <a:t> </a:t>
            </a:r>
            <a:r>
              <a:rPr sz="784" i="1" spc="-48" dirty="0">
                <a:latin typeface="Arial"/>
                <a:cs typeface="Arial"/>
              </a:rPr>
              <a:t>P2</a:t>
            </a:r>
            <a:endParaRPr sz="784">
              <a:latin typeface="Arial"/>
              <a:cs typeface="Arial"/>
            </a:endParaRPr>
          </a:p>
        </p:txBody>
      </p:sp>
      <p:sp>
        <p:nvSpPr>
          <p:cNvPr id="835" name="object 835"/>
          <p:cNvSpPr txBox="1"/>
          <p:nvPr/>
        </p:nvSpPr>
        <p:spPr>
          <a:xfrm>
            <a:off x="5346814" y="5395645"/>
            <a:ext cx="431656" cy="131167"/>
          </a:xfrm>
          <a:prstGeom prst="rect">
            <a:avLst/>
          </a:prstGeom>
        </p:spPr>
        <p:txBody>
          <a:bodyPr vert="horz" wrap="square" lIns="0" tIns="10391" rIns="0" bIns="0" rtlCol="0">
            <a:spAutoFit/>
          </a:bodyPr>
          <a:lstStyle/>
          <a:p>
            <a:pPr marL="8659">
              <a:spcBef>
                <a:spcPts val="82"/>
              </a:spcBef>
            </a:pPr>
            <a:r>
              <a:rPr sz="784" i="1" spc="-48" dirty="0">
                <a:latin typeface="Arial"/>
                <a:cs typeface="Arial"/>
              </a:rPr>
              <a:t>LE</a:t>
            </a:r>
            <a:r>
              <a:rPr sz="784" i="1" spc="-78" dirty="0">
                <a:latin typeface="Arial"/>
                <a:cs typeface="Arial"/>
              </a:rPr>
              <a:t>V</a:t>
            </a:r>
            <a:r>
              <a:rPr sz="784" i="1" spc="-55" dirty="0">
                <a:latin typeface="Arial"/>
                <a:cs typeface="Arial"/>
              </a:rPr>
              <a:t>EL</a:t>
            </a:r>
            <a:r>
              <a:rPr sz="784" i="1" spc="7" dirty="0">
                <a:latin typeface="Arial"/>
                <a:cs typeface="Arial"/>
              </a:rPr>
              <a:t> </a:t>
            </a:r>
            <a:r>
              <a:rPr sz="784" i="1" spc="-48" dirty="0">
                <a:latin typeface="Arial"/>
                <a:cs typeface="Arial"/>
              </a:rPr>
              <a:t>P1</a:t>
            </a:r>
            <a:endParaRPr sz="784">
              <a:latin typeface="Arial"/>
              <a:cs typeface="Arial"/>
            </a:endParaRPr>
          </a:p>
        </p:txBody>
      </p:sp>
      <p:grpSp>
        <p:nvGrpSpPr>
          <p:cNvPr id="838" name="Group 837">
            <a:extLst>
              <a:ext uri="{FF2B5EF4-FFF2-40B4-BE49-F238E27FC236}">
                <a16:creationId xmlns:a16="http://schemas.microsoft.com/office/drawing/2014/main" id="{8C3106DB-785D-4660-81AA-5694EC3EB5FF}"/>
              </a:ext>
            </a:extLst>
          </p:cNvPr>
          <p:cNvGrpSpPr/>
          <p:nvPr/>
        </p:nvGrpSpPr>
        <p:grpSpPr>
          <a:xfrm>
            <a:off x="437195" y="5247783"/>
            <a:ext cx="11921874" cy="1637513"/>
            <a:chOff x="437195" y="5247783"/>
            <a:chExt cx="11921874" cy="1637513"/>
          </a:xfrm>
        </p:grpSpPr>
        <p:sp>
          <p:nvSpPr>
            <p:cNvPr id="840" name="TextBox 839">
              <a:extLst>
                <a:ext uri="{FF2B5EF4-FFF2-40B4-BE49-F238E27FC236}">
                  <a16:creationId xmlns:a16="http://schemas.microsoft.com/office/drawing/2014/main" id="{07A50453-8504-44EE-B512-34912FCEDDAB}"/>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9"/>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842" name="Right Triangle 841">
              <a:extLst>
                <a:ext uri="{FF2B5EF4-FFF2-40B4-BE49-F238E27FC236}">
                  <a16:creationId xmlns:a16="http://schemas.microsoft.com/office/drawing/2014/main" id="{84BFFCA5-84EC-4FCE-BC97-53D9D6592FA3}"/>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3" name="Picture 842" descr="Logo&#10;&#10;Description automatically generated with medium confidence">
              <a:extLst>
                <a:ext uri="{FF2B5EF4-FFF2-40B4-BE49-F238E27FC236}">
                  <a16:creationId xmlns:a16="http://schemas.microsoft.com/office/drawing/2014/main" id="{21FDA282-14A2-49CF-9ED4-CF632219A0FD}"/>
                </a:ext>
              </a:extLst>
            </p:cNvPr>
            <p:cNvPicPr>
              <a:picLocks noChangeAspect="1"/>
            </p:cNvPicPr>
            <p:nvPr/>
          </p:nvPicPr>
          <p:blipFill>
            <a:blip r:embed="rId10"/>
            <a:stretch>
              <a:fillRect/>
            </a:stretch>
          </p:blipFill>
          <p:spPr>
            <a:xfrm>
              <a:off x="10728287" y="5992766"/>
              <a:ext cx="1630782" cy="892530"/>
            </a:xfrm>
            <a:prstGeom prst="rect">
              <a:avLst/>
            </a:prstGeom>
          </p:spPr>
        </p:pic>
        <p:pic>
          <p:nvPicPr>
            <p:cNvPr id="844" name="Picture 843">
              <a:extLst>
                <a:ext uri="{FF2B5EF4-FFF2-40B4-BE49-F238E27FC236}">
                  <a16:creationId xmlns:a16="http://schemas.microsoft.com/office/drawing/2014/main" id="{F9E0B849-65F8-42F1-8EA3-565437FA7250}"/>
                </a:ext>
              </a:extLst>
            </p:cNvPr>
            <p:cNvPicPr>
              <a:picLocks noChangeAspect="1"/>
            </p:cNvPicPr>
            <p:nvPr/>
          </p:nvPicPr>
          <p:blipFill>
            <a:blip r:embed="rId11"/>
            <a:stretch>
              <a:fillRect/>
            </a:stretch>
          </p:blipFill>
          <p:spPr>
            <a:xfrm>
              <a:off x="437195" y="6323740"/>
              <a:ext cx="5718273" cy="278617"/>
            </a:xfrm>
            <a:prstGeom prst="rect">
              <a:avLst/>
            </a:prstGeom>
          </p:spPr>
        </p:pic>
        <p:cxnSp>
          <p:nvCxnSpPr>
            <p:cNvPr id="845" name="Straight Connector 844">
              <a:extLst>
                <a:ext uri="{FF2B5EF4-FFF2-40B4-BE49-F238E27FC236}">
                  <a16:creationId xmlns:a16="http://schemas.microsoft.com/office/drawing/2014/main" id="{2230EBDD-1B0A-4FEB-8204-D16E764387CE}"/>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6" name="Group 845">
            <a:extLst>
              <a:ext uri="{FF2B5EF4-FFF2-40B4-BE49-F238E27FC236}">
                <a16:creationId xmlns:a16="http://schemas.microsoft.com/office/drawing/2014/main" id="{055B0FB5-2E8B-4E60-BC54-1315C74014DD}"/>
              </a:ext>
            </a:extLst>
          </p:cNvPr>
          <p:cNvGrpSpPr/>
          <p:nvPr/>
        </p:nvGrpSpPr>
        <p:grpSpPr>
          <a:xfrm>
            <a:off x="0" y="-35902"/>
            <a:ext cx="12192000" cy="537491"/>
            <a:chOff x="0" y="-35902"/>
            <a:chExt cx="12192000" cy="537491"/>
          </a:xfrm>
        </p:grpSpPr>
        <p:sp>
          <p:nvSpPr>
            <p:cNvPr id="847" name="TextBox 846">
              <a:extLst>
                <a:ext uri="{FF2B5EF4-FFF2-40B4-BE49-F238E27FC236}">
                  <a16:creationId xmlns:a16="http://schemas.microsoft.com/office/drawing/2014/main" id="{A5D0B3F9-B22B-46FB-83A9-6AB281AA8D27}"/>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BUILDING PLANS </a:t>
              </a:r>
            </a:p>
          </p:txBody>
        </p:sp>
        <p:pic>
          <p:nvPicPr>
            <p:cNvPr id="848" name="Picture 847" descr="Logo, icon&#10;&#10;Description automatically generated">
              <a:extLst>
                <a:ext uri="{FF2B5EF4-FFF2-40B4-BE49-F238E27FC236}">
                  <a16:creationId xmlns:a16="http://schemas.microsoft.com/office/drawing/2014/main" id="{9D901805-0081-427E-9776-6093BAD3BE9F}"/>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8817659" y="2434777"/>
            <a:ext cx="0" cy="91353"/>
          </a:xfrm>
          <a:custGeom>
            <a:avLst/>
            <a:gdLst/>
            <a:ahLst/>
            <a:cxnLst/>
            <a:rect l="l" t="t" r="r" b="b"/>
            <a:pathLst>
              <a:path h="133985">
                <a:moveTo>
                  <a:pt x="0" y="133365"/>
                </a:moveTo>
                <a:lnTo>
                  <a:pt x="0" y="0"/>
                </a:lnTo>
              </a:path>
            </a:pathLst>
          </a:custGeom>
          <a:ln w="10667">
            <a:solidFill>
              <a:srgbClr val="000000"/>
            </a:solidFill>
          </a:ln>
        </p:spPr>
        <p:txBody>
          <a:bodyPr wrap="square" lIns="0" tIns="0" rIns="0" bIns="0" rtlCol="0"/>
          <a:lstStyle/>
          <a:p>
            <a:endParaRPr sz="1227"/>
          </a:p>
        </p:txBody>
      </p:sp>
      <p:sp>
        <p:nvSpPr>
          <p:cNvPr id="8" name="object 8"/>
          <p:cNvSpPr/>
          <p:nvPr/>
        </p:nvSpPr>
        <p:spPr>
          <a:xfrm>
            <a:off x="8817659" y="235685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9" name="object 9"/>
          <p:cNvSpPr/>
          <p:nvPr/>
        </p:nvSpPr>
        <p:spPr>
          <a:xfrm>
            <a:off x="8817659" y="2278923"/>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10" name="object 10"/>
          <p:cNvSpPr/>
          <p:nvPr/>
        </p:nvSpPr>
        <p:spPr>
          <a:xfrm>
            <a:off x="8817140" y="2123060"/>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1" name="object 11"/>
          <p:cNvSpPr/>
          <p:nvPr/>
        </p:nvSpPr>
        <p:spPr>
          <a:xfrm>
            <a:off x="8817140" y="204512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2" name="object 12"/>
          <p:cNvSpPr/>
          <p:nvPr/>
        </p:nvSpPr>
        <p:spPr>
          <a:xfrm>
            <a:off x="8817140" y="1967196"/>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13" name="object 13"/>
          <p:cNvSpPr/>
          <p:nvPr/>
        </p:nvSpPr>
        <p:spPr>
          <a:xfrm>
            <a:off x="8817140" y="1811322"/>
            <a:ext cx="0" cy="117331"/>
          </a:xfrm>
          <a:custGeom>
            <a:avLst/>
            <a:gdLst/>
            <a:ahLst/>
            <a:cxnLst/>
            <a:rect l="l" t="t" r="r" b="b"/>
            <a:pathLst>
              <a:path h="172085">
                <a:moveTo>
                  <a:pt x="0" y="171465"/>
                </a:moveTo>
                <a:lnTo>
                  <a:pt x="0" y="0"/>
                </a:lnTo>
              </a:path>
            </a:pathLst>
          </a:custGeom>
          <a:ln w="10667">
            <a:solidFill>
              <a:srgbClr val="000000"/>
            </a:solidFill>
          </a:ln>
        </p:spPr>
        <p:txBody>
          <a:bodyPr wrap="square" lIns="0" tIns="0" rIns="0" bIns="0" rtlCol="0"/>
          <a:lstStyle/>
          <a:p>
            <a:endParaRPr sz="1227"/>
          </a:p>
        </p:txBody>
      </p:sp>
      <p:sp>
        <p:nvSpPr>
          <p:cNvPr id="14" name="object 14"/>
          <p:cNvSpPr/>
          <p:nvPr/>
        </p:nvSpPr>
        <p:spPr>
          <a:xfrm>
            <a:off x="8817140" y="173340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 name="object 15"/>
          <p:cNvSpPr/>
          <p:nvPr/>
        </p:nvSpPr>
        <p:spPr>
          <a:xfrm>
            <a:off x="8817140" y="1655469"/>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grpSp>
        <p:nvGrpSpPr>
          <p:cNvPr id="16" name="object 16"/>
          <p:cNvGrpSpPr/>
          <p:nvPr/>
        </p:nvGrpSpPr>
        <p:grpSpPr>
          <a:xfrm>
            <a:off x="8628545" y="1515711"/>
            <a:ext cx="192232" cy="116032"/>
            <a:chOff x="11486799" y="2223043"/>
            <a:chExt cx="281940" cy="170180"/>
          </a:xfrm>
        </p:grpSpPr>
        <p:sp>
          <p:nvSpPr>
            <p:cNvPr id="17" name="object 17"/>
            <p:cNvSpPr/>
            <p:nvPr/>
          </p:nvSpPr>
          <p:spPr>
            <a:xfrm>
              <a:off x="11492133" y="2228377"/>
              <a:ext cx="271780" cy="142875"/>
            </a:xfrm>
            <a:custGeom>
              <a:avLst/>
              <a:gdLst/>
              <a:ahLst/>
              <a:cxnLst/>
              <a:rect l="l" t="t" r="r" b="b"/>
              <a:pathLst>
                <a:path w="271779" h="142875">
                  <a:moveTo>
                    <a:pt x="271271" y="142478"/>
                  </a:moveTo>
                  <a:lnTo>
                    <a:pt x="271271" y="9143"/>
                  </a:lnTo>
                </a:path>
                <a:path w="271779" h="142875">
                  <a:moveTo>
                    <a:pt x="271271" y="9143"/>
                  </a:moveTo>
                  <a:lnTo>
                    <a:pt x="0" y="0"/>
                  </a:lnTo>
                </a:path>
              </a:pathLst>
            </a:custGeom>
            <a:ln w="10667">
              <a:solidFill>
                <a:srgbClr val="000000"/>
              </a:solidFill>
            </a:ln>
          </p:spPr>
          <p:txBody>
            <a:bodyPr wrap="square" lIns="0" tIns="0" rIns="0" bIns="0" rtlCol="0"/>
            <a:lstStyle/>
            <a:p>
              <a:endParaRPr sz="1227"/>
            </a:p>
          </p:txBody>
        </p:sp>
        <p:sp>
          <p:nvSpPr>
            <p:cNvPr id="18" name="object 18"/>
            <p:cNvSpPr/>
            <p:nvPr/>
          </p:nvSpPr>
          <p:spPr>
            <a:xfrm>
              <a:off x="11671203" y="2237521"/>
              <a:ext cx="92710" cy="154940"/>
            </a:xfrm>
            <a:custGeom>
              <a:avLst/>
              <a:gdLst/>
              <a:ahLst/>
              <a:cxnLst/>
              <a:rect l="l" t="t" r="r" b="b"/>
              <a:pathLst>
                <a:path w="92709" h="154939">
                  <a:moveTo>
                    <a:pt x="0" y="154685"/>
                  </a:moveTo>
                  <a:lnTo>
                    <a:pt x="28955" y="105917"/>
                  </a:lnTo>
                </a:path>
                <a:path w="92709" h="154939">
                  <a:moveTo>
                    <a:pt x="57911" y="56387"/>
                  </a:moveTo>
                  <a:lnTo>
                    <a:pt x="92201" y="0"/>
                  </a:lnTo>
                </a:path>
              </a:pathLst>
            </a:custGeom>
            <a:ln w="3175">
              <a:solidFill>
                <a:srgbClr val="000000"/>
              </a:solidFill>
            </a:ln>
          </p:spPr>
          <p:txBody>
            <a:bodyPr wrap="square" lIns="0" tIns="0" rIns="0" bIns="0" rtlCol="0"/>
            <a:lstStyle/>
            <a:p>
              <a:endParaRPr sz="1227"/>
            </a:p>
          </p:txBody>
        </p:sp>
      </p:grpSp>
      <p:sp>
        <p:nvSpPr>
          <p:cNvPr id="19" name="object 19"/>
          <p:cNvSpPr/>
          <p:nvPr/>
        </p:nvSpPr>
        <p:spPr>
          <a:xfrm>
            <a:off x="9614102" y="5316176"/>
            <a:ext cx="24678" cy="175780"/>
          </a:xfrm>
          <a:custGeom>
            <a:avLst/>
            <a:gdLst/>
            <a:ahLst/>
            <a:cxnLst/>
            <a:rect l="l" t="t" r="r" b="b"/>
            <a:pathLst>
              <a:path w="36195" h="257809">
                <a:moveTo>
                  <a:pt x="35813" y="257555"/>
                </a:moveTo>
                <a:lnTo>
                  <a:pt x="0" y="0"/>
                </a:lnTo>
              </a:path>
            </a:pathLst>
          </a:custGeom>
          <a:ln w="10667">
            <a:solidFill>
              <a:srgbClr val="000000"/>
            </a:solidFill>
          </a:ln>
        </p:spPr>
        <p:txBody>
          <a:bodyPr wrap="square" lIns="0" tIns="0" rIns="0" bIns="0" rtlCol="0"/>
          <a:lstStyle/>
          <a:p>
            <a:endParaRPr sz="1227"/>
          </a:p>
        </p:txBody>
      </p:sp>
      <p:sp>
        <p:nvSpPr>
          <p:cNvPr id="20" name="object 20"/>
          <p:cNvSpPr/>
          <p:nvPr/>
        </p:nvSpPr>
        <p:spPr>
          <a:xfrm>
            <a:off x="9603191" y="5239284"/>
            <a:ext cx="6061" cy="38533"/>
          </a:xfrm>
          <a:custGeom>
            <a:avLst/>
            <a:gdLst/>
            <a:ahLst/>
            <a:cxnLst/>
            <a:rect l="l" t="t" r="r" b="b"/>
            <a:pathLst>
              <a:path w="8890" h="56515">
                <a:moveTo>
                  <a:pt x="8381" y="56403"/>
                </a:moveTo>
                <a:lnTo>
                  <a:pt x="0" y="0"/>
                </a:lnTo>
              </a:path>
            </a:pathLst>
          </a:custGeom>
          <a:ln w="10667">
            <a:solidFill>
              <a:srgbClr val="000000"/>
            </a:solidFill>
          </a:ln>
        </p:spPr>
        <p:txBody>
          <a:bodyPr wrap="square" lIns="0" tIns="0" rIns="0" bIns="0" rtlCol="0"/>
          <a:lstStyle/>
          <a:p>
            <a:endParaRPr sz="1227"/>
          </a:p>
        </p:txBody>
      </p:sp>
      <p:sp>
        <p:nvSpPr>
          <p:cNvPr id="21" name="object 21"/>
          <p:cNvSpPr/>
          <p:nvPr/>
        </p:nvSpPr>
        <p:spPr>
          <a:xfrm>
            <a:off x="9592281" y="5161871"/>
            <a:ext cx="6061" cy="38533"/>
          </a:xfrm>
          <a:custGeom>
            <a:avLst/>
            <a:gdLst/>
            <a:ahLst/>
            <a:cxnLst/>
            <a:rect l="l" t="t" r="r" b="b"/>
            <a:pathLst>
              <a:path w="8890" h="56515">
                <a:moveTo>
                  <a:pt x="8381" y="56387"/>
                </a:moveTo>
                <a:lnTo>
                  <a:pt x="0" y="0"/>
                </a:lnTo>
              </a:path>
            </a:pathLst>
          </a:custGeom>
          <a:ln w="10667">
            <a:solidFill>
              <a:srgbClr val="000000"/>
            </a:solidFill>
          </a:ln>
        </p:spPr>
        <p:txBody>
          <a:bodyPr wrap="square" lIns="0" tIns="0" rIns="0" bIns="0" rtlCol="0"/>
          <a:lstStyle/>
          <a:p>
            <a:endParaRPr sz="1227"/>
          </a:p>
        </p:txBody>
      </p:sp>
      <p:sp>
        <p:nvSpPr>
          <p:cNvPr id="22" name="object 22"/>
          <p:cNvSpPr/>
          <p:nvPr/>
        </p:nvSpPr>
        <p:spPr>
          <a:xfrm>
            <a:off x="9570979" y="5007565"/>
            <a:ext cx="16452" cy="116032"/>
          </a:xfrm>
          <a:custGeom>
            <a:avLst/>
            <a:gdLst/>
            <a:ahLst/>
            <a:cxnLst/>
            <a:rect l="l" t="t" r="r" b="b"/>
            <a:pathLst>
              <a:path w="24129" h="170179">
                <a:moveTo>
                  <a:pt x="23621" y="169925"/>
                </a:moveTo>
                <a:lnTo>
                  <a:pt x="0" y="0"/>
                </a:lnTo>
              </a:path>
            </a:pathLst>
          </a:custGeom>
          <a:ln w="10667">
            <a:solidFill>
              <a:srgbClr val="000000"/>
            </a:solidFill>
          </a:ln>
        </p:spPr>
        <p:txBody>
          <a:bodyPr wrap="square" lIns="0" tIns="0" rIns="0" bIns="0" rtlCol="0"/>
          <a:lstStyle/>
          <a:p>
            <a:endParaRPr sz="1227"/>
          </a:p>
        </p:txBody>
      </p:sp>
      <p:sp>
        <p:nvSpPr>
          <p:cNvPr id="23" name="object 23"/>
          <p:cNvSpPr/>
          <p:nvPr/>
        </p:nvSpPr>
        <p:spPr>
          <a:xfrm>
            <a:off x="9560069" y="4930673"/>
            <a:ext cx="6061" cy="38533"/>
          </a:xfrm>
          <a:custGeom>
            <a:avLst/>
            <a:gdLst/>
            <a:ahLst/>
            <a:cxnLst/>
            <a:rect l="l" t="t" r="r" b="b"/>
            <a:pathLst>
              <a:path w="8890" h="56515">
                <a:moveTo>
                  <a:pt x="8503" y="56387"/>
                </a:moveTo>
                <a:lnTo>
                  <a:pt x="0" y="0"/>
                </a:lnTo>
              </a:path>
            </a:pathLst>
          </a:custGeom>
          <a:ln w="10667">
            <a:solidFill>
              <a:srgbClr val="000000"/>
            </a:solidFill>
          </a:ln>
        </p:spPr>
        <p:txBody>
          <a:bodyPr wrap="square" lIns="0" tIns="0" rIns="0" bIns="0" rtlCol="0"/>
          <a:lstStyle/>
          <a:p>
            <a:endParaRPr sz="1227"/>
          </a:p>
        </p:txBody>
      </p:sp>
      <p:sp>
        <p:nvSpPr>
          <p:cNvPr id="24" name="object 24"/>
          <p:cNvSpPr/>
          <p:nvPr/>
        </p:nvSpPr>
        <p:spPr>
          <a:xfrm>
            <a:off x="9549158" y="4853261"/>
            <a:ext cx="6061" cy="38533"/>
          </a:xfrm>
          <a:custGeom>
            <a:avLst/>
            <a:gdLst/>
            <a:ahLst/>
            <a:cxnLst/>
            <a:rect l="l" t="t" r="r" b="b"/>
            <a:pathLst>
              <a:path w="8890" h="56515">
                <a:moveTo>
                  <a:pt x="8503" y="56387"/>
                </a:moveTo>
                <a:lnTo>
                  <a:pt x="0" y="0"/>
                </a:lnTo>
              </a:path>
            </a:pathLst>
          </a:custGeom>
          <a:ln w="10667">
            <a:solidFill>
              <a:srgbClr val="000000"/>
            </a:solidFill>
          </a:ln>
        </p:spPr>
        <p:txBody>
          <a:bodyPr wrap="square" lIns="0" tIns="0" rIns="0" bIns="0" rtlCol="0"/>
          <a:lstStyle/>
          <a:p>
            <a:endParaRPr sz="1227"/>
          </a:p>
        </p:txBody>
      </p:sp>
      <p:sp>
        <p:nvSpPr>
          <p:cNvPr id="25" name="object 25"/>
          <p:cNvSpPr/>
          <p:nvPr/>
        </p:nvSpPr>
        <p:spPr>
          <a:xfrm>
            <a:off x="9499282" y="4698955"/>
            <a:ext cx="45027" cy="195695"/>
          </a:xfrm>
          <a:custGeom>
            <a:avLst/>
            <a:gdLst/>
            <a:ahLst/>
            <a:cxnLst/>
            <a:rect l="l" t="t" r="r" b="b"/>
            <a:pathLst>
              <a:path w="66040" h="287020">
                <a:moveTo>
                  <a:pt x="65653" y="169941"/>
                </a:moveTo>
                <a:lnTo>
                  <a:pt x="42031" y="0"/>
                </a:lnTo>
              </a:path>
              <a:path w="66040" h="287020">
                <a:moveTo>
                  <a:pt x="0" y="761"/>
                </a:moveTo>
                <a:lnTo>
                  <a:pt x="0" y="57911"/>
                </a:lnTo>
              </a:path>
              <a:path w="66040" h="287020">
                <a:moveTo>
                  <a:pt x="0" y="115077"/>
                </a:moveTo>
                <a:lnTo>
                  <a:pt x="0" y="286511"/>
                </a:lnTo>
              </a:path>
            </a:pathLst>
          </a:custGeom>
          <a:ln w="10667">
            <a:solidFill>
              <a:srgbClr val="000000"/>
            </a:solidFill>
          </a:ln>
        </p:spPr>
        <p:txBody>
          <a:bodyPr wrap="square" lIns="0" tIns="0" rIns="0" bIns="0" rtlCol="0"/>
          <a:lstStyle/>
          <a:p>
            <a:endParaRPr sz="1227"/>
          </a:p>
        </p:txBody>
      </p:sp>
      <p:sp>
        <p:nvSpPr>
          <p:cNvPr id="26" name="object 26"/>
          <p:cNvSpPr/>
          <p:nvPr/>
        </p:nvSpPr>
        <p:spPr>
          <a:xfrm>
            <a:off x="9499282" y="4621543"/>
            <a:ext cx="23380" cy="39399"/>
          </a:xfrm>
          <a:custGeom>
            <a:avLst/>
            <a:gdLst/>
            <a:ahLst/>
            <a:cxnLst/>
            <a:rect l="l" t="t" r="r" b="b"/>
            <a:pathLst>
              <a:path w="34290" h="57784">
                <a:moveTo>
                  <a:pt x="34289" y="57165"/>
                </a:moveTo>
                <a:lnTo>
                  <a:pt x="26029" y="761"/>
                </a:lnTo>
              </a:path>
              <a:path w="34290" h="57784">
                <a:moveTo>
                  <a:pt x="0" y="0"/>
                </a:moveTo>
                <a:lnTo>
                  <a:pt x="0" y="57165"/>
                </a:lnTo>
              </a:path>
            </a:pathLst>
          </a:custGeom>
          <a:ln w="10667">
            <a:solidFill>
              <a:srgbClr val="000000"/>
            </a:solidFill>
          </a:ln>
        </p:spPr>
        <p:txBody>
          <a:bodyPr wrap="square" lIns="0" tIns="0" rIns="0" bIns="0" rtlCol="0"/>
          <a:lstStyle/>
          <a:p>
            <a:endParaRPr sz="1227"/>
          </a:p>
        </p:txBody>
      </p:sp>
      <p:grpSp>
        <p:nvGrpSpPr>
          <p:cNvPr id="27" name="object 27"/>
          <p:cNvGrpSpPr/>
          <p:nvPr/>
        </p:nvGrpSpPr>
        <p:grpSpPr>
          <a:xfrm>
            <a:off x="6379909" y="1445009"/>
            <a:ext cx="3135890" cy="3656734"/>
            <a:chOff x="8188800" y="2119347"/>
            <a:chExt cx="4599305" cy="5363210"/>
          </a:xfrm>
        </p:grpSpPr>
        <p:sp>
          <p:nvSpPr>
            <p:cNvPr id="28" name="object 28"/>
            <p:cNvSpPr/>
            <p:nvPr/>
          </p:nvSpPr>
          <p:spPr>
            <a:xfrm>
              <a:off x="12742545" y="6439189"/>
              <a:ext cx="40005" cy="283210"/>
            </a:xfrm>
            <a:custGeom>
              <a:avLst/>
              <a:gdLst/>
              <a:ahLst/>
              <a:cxnLst/>
              <a:rect l="l" t="t" r="r" b="b"/>
              <a:pathLst>
                <a:path w="40004" h="283209">
                  <a:moveTo>
                    <a:pt x="39623" y="282701"/>
                  </a:moveTo>
                  <a:lnTo>
                    <a:pt x="32003" y="226298"/>
                  </a:lnTo>
                </a:path>
                <a:path w="40004" h="283209">
                  <a:moveTo>
                    <a:pt x="23743" y="169925"/>
                  </a:moveTo>
                  <a:lnTo>
                    <a:pt x="0" y="0"/>
                  </a:lnTo>
                </a:path>
                <a:path w="40004" h="283209">
                  <a:moveTo>
                    <a:pt x="21335" y="154685"/>
                  </a:moveTo>
                  <a:lnTo>
                    <a:pt x="21335" y="281939"/>
                  </a:lnTo>
                </a:path>
              </a:pathLst>
            </a:custGeom>
            <a:ln w="10667">
              <a:solidFill>
                <a:srgbClr val="000000"/>
              </a:solidFill>
            </a:ln>
          </p:spPr>
          <p:txBody>
            <a:bodyPr wrap="square" lIns="0" tIns="0" rIns="0" bIns="0" rtlCol="0"/>
            <a:lstStyle/>
            <a:p>
              <a:endParaRPr sz="1227"/>
            </a:p>
          </p:txBody>
        </p:sp>
        <p:sp>
          <p:nvSpPr>
            <p:cNvPr id="29" name="object 29"/>
            <p:cNvSpPr/>
            <p:nvPr/>
          </p:nvSpPr>
          <p:spPr>
            <a:xfrm>
              <a:off x="12693015" y="6598432"/>
              <a:ext cx="0" cy="34290"/>
            </a:xfrm>
            <a:custGeom>
              <a:avLst/>
              <a:gdLst/>
              <a:ahLst/>
              <a:cxnLst/>
              <a:rect l="l" t="t" r="r" b="b"/>
              <a:pathLst>
                <a:path h="34290">
                  <a:moveTo>
                    <a:pt x="0" y="0"/>
                  </a:moveTo>
                  <a:lnTo>
                    <a:pt x="0" y="34289"/>
                  </a:lnTo>
                </a:path>
              </a:pathLst>
            </a:custGeom>
            <a:ln w="3175">
              <a:solidFill>
                <a:srgbClr val="000000"/>
              </a:solidFill>
            </a:ln>
          </p:spPr>
          <p:txBody>
            <a:bodyPr wrap="square" lIns="0" tIns="0" rIns="0" bIns="0" rtlCol="0"/>
            <a:lstStyle/>
            <a:p>
              <a:endParaRPr sz="1227"/>
            </a:p>
          </p:txBody>
        </p:sp>
        <p:sp>
          <p:nvSpPr>
            <p:cNvPr id="30" name="object 30"/>
            <p:cNvSpPr/>
            <p:nvPr/>
          </p:nvSpPr>
          <p:spPr>
            <a:xfrm>
              <a:off x="12693015" y="6661693"/>
              <a:ext cx="0" cy="720090"/>
            </a:xfrm>
            <a:custGeom>
              <a:avLst/>
              <a:gdLst/>
              <a:ahLst/>
              <a:cxnLst/>
              <a:rect l="l" t="t" r="r" b="b"/>
              <a:pathLst>
                <a:path h="720090">
                  <a:moveTo>
                    <a:pt x="0" y="0"/>
                  </a:moveTo>
                  <a:lnTo>
                    <a:pt x="0" y="720074"/>
                  </a:lnTo>
                </a:path>
              </a:pathLst>
            </a:custGeom>
            <a:ln w="3175">
              <a:solidFill>
                <a:srgbClr val="000000"/>
              </a:solidFill>
              <a:prstDash val="dash"/>
            </a:ln>
          </p:spPr>
          <p:txBody>
            <a:bodyPr wrap="square" lIns="0" tIns="0" rIns="0" bIns="0" rtlCol="0"/>
            <a:lstStyle/>
            <a:p>
              <a:endParaRPr sz="1227"/>
            </a:p>
          </p:txBody>
        </p:sp>
        <p:sp>
          <p:nvSpPr>
            <p:cNvPr id="31" name="object 31"/>
            <p:cNvSpPr/>
            <p:nvPr/>
          </p:nvSpPr>
          <p:spPr>
            <a:xfrm>
              <a:off x="12641198" y="6228877"/>
              <a:ext cx="52069" cy="369570"/>
            </a:xfrm>
            <a:custGeom>
              <a:avLst/>
              <a:gdLst/>
              <a:ahLst/>
              <a:cxnLst/>
              <a:rect l="l" t="t" r="r" b="b"/>
              <a:pathLst>
                <a:path w="52070" h="369570">
                  <a:moveTo>
                    <a:pt x="51815" y="369554"/>
                  </a:moveTo>
                  <a:lnTo>
                    <a:pt x="47259" y="339089"/>
                  </a:lnTo>
                </a:path>
                <a:path w="52070" h="369570">
                  <a:moveTo>
                    <a:pt x="43433" y="310895"/>
                  </a:moveTo>
                  <a:lnTo>
                    <a:pt x="39623" y="282686"/>
                  </a:lnTo>
                </a:path>
                <a:path w="52070" h="369570">
                  <a:moveTo>
                    <a:pt x="35067" y="254492"/>
                  </a:moveTo>
                  <a:lnTo>
                    <a:pt x="31257" y="226313"/>
                  </a:lnTo>
                </a:path>
                <a:path w="52070" h="369570">
                  <a:moveTo>
                    <a:pt x="27447" y="197342"/>
                  </a:moveTo>
                  <a:lnTo>
                    <a:pt x="23621" y="169148"/>
                  </a:lnTo>
                </a:path>
                <a:path w="52070" h="369570">
                  <a:moveTo>
                    <a:pt x="19811" y="140954"/>
                  </a:moveTo>
                  <a:lnTo>
                    <a:pt x="15986" y="112775"/>
                  </a:lnTo>
                </a:path>
                <a:path w="52070" h="369570">
                  <a:moveTo>
                    <a:pt x="11445" y="84566"/>
                  </a:moveTo>
                  <a:lnTo>
                    <a:pt x="7619" y="56372"/>
                  </a:lnTo>
                </a:path>
                <a:path w="52070" h="369570">
                  <a:moveTo>
                    <a:pt x="3809" y="28178"/>
                  </a:moveTo>
                  <a:lnTo>
                    <a:pt x="0" y="0"/>
                  </a:lnTo>
                </a:path>
              </a:pathLst>
            </a:custGeom>
            <a:ln w="3175">
              <a:solidFill>
                <a:srgbClr val="000000"/>
              </a:solidFill>
            </a:ln>
          </p:spPr>
          <p:txBody>
            <a:bodyPr wrap="square" lIns="0" tIns="0" rIns="0" bIns="0" rtlCol="0"/>
            <a:lstStyle/>
            <a:p>
              <a:endParaRPr sz="1227"/>
            </a:p>
          </p:txBody>
        </p:sp>
        <p:sp>
          <p:nvSpPr>
            <p:cNvPr id="32" name="object 32"/>
            <p:cNvSpPr/>
            <p:nvPr/>
          </p:nvSpPr>
          <p:spPr>
            <a:xfrm>
              <a:off x="12679329" y="5986561"/>
              <a:ext cx="24130" cy="170180"/>
            </a:xfrm>
            <a:custGeom>
              <a:avLst/>
              <a:gdLst/>
              <a:ahLst/>
              <a:cxnLst/>
              <a:rect l="l" t="t" r="r" b="b"/>
              <a:pathLst>
                <a:path w="24129" h="170179">
                  <a:moveTo>
                    <a:pt x="23591" y="169910"/>
                  </a:moveTo>
                  <a:lnTo>
                    <a:pt x="0" y="0"/>
                  </a:lnTo>
                </a:path>
              </a:pathLst>
            </a:custGeom>
            <a:ln w="10667">
              <a:solidFill>
                <a:srgbClr val="000000"/>
              </a:solidFill>
            </a:ln>
          </p:spPr>
          <p:txBody>
            <a:bodyPr wrap="square" lIns="0" tIns="0" rIns="0" bIns="0" rtlCol="0"/>
            <a:lstStyle/>
            <a:p>
              <a:endParaRPr sz="1227"/>
            </a:p>
          </p:txBody>
        </p:sp>
        <p:sp>
          <p:nvSpPr>
            <p:cNvPr id="33" name="object 33"/>
            <p:cNvSpPr/>
            <p:nvPr/>
          </p:nvSpPr>
          <p:spPr>
            <a:xfrm>
              <a:off x="12577922" y="5775472"/>
              <a:ext cx="59690" cy="424815"/>
            </a:xfrm>
            <a:custGeom>
              <a:avLst/>
              <a:gdLst/>
              <a:ahLst/>
              <a:cxnLst/>
              <a:rect l="l" t="t" r="r" b="b"/>
              <a:pathLst>
                <a:path w="59690" h="424814">
                  <a:moveTo>
                    <a:pt x="59451" y="424433"/>
                  </a:moveTo>
                  <a:lnTo>
                    <a:pt x="54894" y="396255"/>
                  </a:lnTo>
                </a:path>
                <a:path w="59690" h="424814">
                  <a:moveTo>
                    <a:pt x="51084" y="368061"/>
                  </a:moveTo>
                  <a:lnTo>
                    <a:pt x="47274" y="339867"/>
                  </a:lnTo>
                </a:path>
                <a:path w="59690" h="424814">
                  <a:moveTo>
                    <a:pt x="43449" y="311657"/>
                  </a:moveTo>
                  <a:lnTo>
                    <a:pt x="39639" y="283479"/>
                  </a:lnTo>
                </a:path>
                <a:path w="59690" h="424814">
                  <a:moveTo>
                    <a:pt x="35829" y="255285"/>
                  </a:moveTo>
                  <a:lnTo>
                    <a:pt x="31272" y="226313"/>
                  </a:lnTo>
                </a:path>
                <a:path w="59690" h="424814">
                  <a:moveTo>
                    <a:pt x="27447" y="198119"/>
                  </a:moveTo>
                  <a:lnTo>
                    <a:pt x="23637" y="169941"/>
                  </a:lnTo>
                </a:path>
                <a:path w="59690" h="424814">
                  <a:moveTo>
                    <a:pt x="19827" y="141747"/>
                  </a:moveTo>
                  <a:lnTo>
                    <a:pt x="16001" y="113537"/>
                  </a:lnTo>
                </a:path>
                <a:path w="59690" h="424814">
                  <a:moveTo>
                    <a:pt x="11460" y="85343"/>
                  </a:moveTo>
                  <a:lnTo>
                    <a:pt x="7635" y="57165"/>
                  </a:lnTo>
                </a:path>
                <a:path w="59690" h="424814">
                  <a:moveTo>
                    <a:pt x="3825" y="28971"/>
                  </a:moveTo>
                  <a:lnTo>
                    <a:pt x="0" y="0"/>
                  </a:lnTo>
                </a:path>
              </a:pathLst>
            </a:custGeom>
            <a:ln w="3175">
              <a:solidFill>
                <a:srgbClr val="000000"/>
              </a:solidFill>
            </a:ln>
          </p:spPr>
          <p:txBody>
            <a:bodyPr wrap="square" lIns="0" tIns="0" rIns="0" bIns="0" rtlCol="0"/>
            <a:lstStyle/>
            <a:p>
              <a:endParaRPr sz="1227"/>
            </a:p>
          </p:txBody>
        </p:sp>
        <p:sp>
          <p:nvSpPr>
            <p:cNvPr id="34" name="object 34"/>
            <p:cNvSpPr/>
            <p:nvPr/>
          </p:nvSpPr>
          <p:spPr>
            <a:xfrm>
              <a:off x="12616083" y="5533918"/>
              <a:ext cx="24130" cy="170180"/>
            </a:xfrm>
            <a:custGeom>
              <a:avLst/>
              <a:gdLst/>
              <a:ahLst/>
              <a:cxnLst/>
              <a:rect l="l" t="t" r="r" b="b"/>
              <a:pathLst>
                <a:path w="24129" h="170179">
                  <a:moveTo>
                    <a:pt x="23621" y="169941"/>
                  </a:moveTo>
                  <a:lnTo>
                    <a:pt x="0" y="0"/>
                  </a:lnTo>
                </a:path>
              </a:pathLst>
            </a:custGeom>
            <a:ln w="10667">
              <a:solidFill>
                <a:srgbClr val="000000"/>
              </a:solidFill>
            </a:ln>
          </p:spPr>
          <p:txBody>
            <a:bodyPr wrap="square" lIns="0" tIns="0" rIns="0" bIns="0" rtlCol="0"/>
            <a:lstStyle/>
            <a:p>
              <a:endParaRPr sz="1227"/>
            </a:p>
          </p:txBody>
        </p:sp>
        <p:sp>
          <p:nvSpPr>
            <p:cNvPr id="35" name="object 35"/>
            <p:cNvSpPr/>
            <p:nvPr/>
          </p:nvSpPr>
          <p:spPr>
            <a:xfrm>
              <a:off x="12514783" y="5322859"/>
              <a:ext cx="59690" cy="424815"/>
            </a:xfrm>
            <a:custGeom>
              <a:avLst/>
              <a:gdLst/>
              <a:ahLst/>
              <a:cxnLst/>
              <a:rect l="l" t="t" r="r" b="b"/>
              <a:pathLst>
                <a:path w="59690" h="424814">
                  <a:moveTo>
                    <a:pt x="59435" y="424418"/>
                  </a:moveTo>
                  <a:lnTo>
                    <a:pt x="54772" y="396239"/>
                  </a:lnTo>
                </a:path>
                <a:path w="59690" h="424814">
                  <a:moveTo>
                    <a:pt x="50962" y="368030"/>
                  </a:moveTo>
                  <a:lnTo>
                    <a:pt x="47152" y="339836"/>
                  </a:lnTo>
                </a:path>
                <a:path w="59690" h="424814">
                  <a:moveTo>
                    <a:pt x="43449" y="311657"/>
                  </a:moveTo>
                  <a:lnTo>
                    <a:pt x="39623" y="283463"/>
                  </a:lnTo>
                </a:path>
                <a:path w="59690" h="424814">
                  <a:moveTo>
                    <a:pt x="35813" y="255254"/>
                  </a:moveTo>
                  <a:lnTo>
                    <a:pt x="31150" y="226313"/>
                  </a:lnTo>
                </a:path>
                <a:path w="59690" h="424814">
                  <a:moveTo>
                    <a:pt x="27325" y="198119"/>
                  </a:moveTo>
                  <a:lnTo>
                    <a:pt x="23621" y="169925"/>
                  </a:lnTo>
                </a:path>
                <a:path w="59690" h="424814">
                  <a:moveTo>
                    <a:pt x="19811" y="141716"/>
                  </a:moveTo>
                  <a:lnTo>
                    <a:pt x="16001" y="113537"/>
                  </a:lnTo>
                </a:path>
                <a:path w="59690" h="424814">
                  <a:moveTo>
                    <a:pt x="11323" y="85343"/>
                  </a:moveTo>
                  <a:lnTo>
                    <a:pt x="7619" y="57134"/>
                  </a:lnTo>
                </a:path>
                <a:path w="59690" h="424814">
                  <a:moveTo>
                    <a:pt x="3809" y="28940"/>
                  </a:moveTo>
                  <a:lnTo>
                    <a:pt x="0" y="0"/>
                  </a:lnTo>
                </a:path>
              </a:pathLst>
            </a:custGeom>
            <a:ln w="3175">
              <a:solidFill>
                <a:srgbClr val="000000"/>
              </a:solidFill>
            </a:ln>
          </p:spPr>
          <p:txBody>
            <a:bodyPr wrap="square" lIns="0" tIns="0" rIns="0" bIns="0" rtlCol="0"/>
            <a:lstStyle/>
            <a:p>
              <a:endParaRPr sz="1227"/>
            </a:p>
          </p:txBody>
        </p:sp>
        <p:sp>
          <p:nvSpPr>
            <p:cNvPr id="36" name="object 36"/>
            <p:cNvSpPr/>
            <p:nvPr/>
          </p:nvSpPr>
          <p:spPr>
            <a:xfrm>
              <a:off x="12552822" y="5081305"/>
              <a:ext cx="24130" cy="170180"/>
            </a:xfrm>
            <a:custGeom>
              <a:avLst/>
              <a:gdLst/>
              <a:ahLst/>
              <a:cxnLst/>
              <a:rect l="l" t="t" r="r" b="b"/>
              <a:pathLst>
                <a:path w="24129" h="170179">
                  <a:moveTo>
                    <a:pt x="23637" y="169925"/>
                  </a:moveTo>
                  <a:lnTo>
                    <a:pt x="0" y="0"/>
                  </a:lnTo>
                </a:path>
              </a:pathLst>
            </a:custGeom>
            <a:ln w="10667">
              <a:solidFill>
                <a:srgbClr val="000000"/>
              </a:solidFill>
            </a:ln>
          </p:spPr>
          <p:txBody>
            <a:bodyPr wrap="square" lIns="0" tIns="0" rIns="0" bIns="0" rtlCol="0"/>
            <a:lstStyle/>
            <a:p>
              <a:endParaRPr sz="1227"/>
            </a:p>
          </p:txBody>
        </p:sp>
        <p:sp>
          <p:nvSpPr>
            <p:cNvPr id="37" name="object 37"/>
            <p:cNvSpPr/>
            <p:nvPr/>
          </p:nvSpPr>
          <p:spPr>
            <a:xfrm>
              <a:off x="12451522" y="4870216"/>
              <a:ext cx="59690" cy="424815"/>
            </a:xfrm>
            <a:custGeom>
              <a:avLst/>
              <a:gdLst/>
              <a:ahLst/>
              <a:cxnLst/>
              <a:rect l="l" t="t" r="r" b="b"/>
              <a:pathLst>
                <a:path w="59690" h="424814">
                  <a:moveTo>
                    <a:pt x="59435" y="424449"/>
                  </a:moveTo>
                  <a:lnTo>
                    <a:pt x="55625" y="396239"/>
                  </a:lnTo>
                </a:path>
                <a:path w="59690" h="424814">
                  <a:moveTo>
                    <a:pt x="51069" y="368045"/>
                  </a:moveTo>
                  <a:lnTo>
                    <a:pt x="47259" y="339867"/>
                  </a:lnTo>
                </a:path>
                <a:path w="59690" h="424814">
                  <a:moveTo>
                    <a:pt x="43449" y="311673"/>
                  </a:moveTo>
                  <a:lnTo>
                    <a:pt x="39623" y="283463"/>
                  </a:lnTo>
                </a:path>
                <a:path w="59690" h="424814">
                  <a:moveTo>
                    <a:pt x="35813" y="255269"/>
                  </a:moveTo>
                  <a:lnTo>
                    <a:pt x="31257" y="226329"/>
                  </a:lnTo>
                </a:path>
                <a:path w="59690" h="424814">
                  <a:moveTo>
                    <a:pt x="27447" y="198119"/>
                  </a:moveTo>
                  <a:lnTo>
                    <a:pt x="23621" y="169941"/>
                  </a:lnTo>
                </a:path>
                <a:path w="59690" h="424814">
                  <a:moveTo>
                    <a:pt x="19811" y="141747"/>
                  </a:moveTo>
                  <a:lnTo>
                    <a:pt x="16001" y="113553"/>
                  </a:lnTo>
                </a:path>
                <a:path w="59690" h="424814">
                  <a:moveTo>
                    <a:pt x="12176" y="85343"/>
                  </a:moveTo>
                  <a:lnTo>
                    <a:pt x="7619" y="57165"/>
                  </a:lnTo>
                </a:path>
                <a:path w="59690" h="424814">
                  <a:moveTo>
                    <a:pt x="3809" y="28971"/>
                  </a:moveTo>
                  <a:lnTo>
                    <a:pt x="0" y="0"/>
                  </a:lnTo>
                </a:path>
              </a:pathLst>
            </a:custGeom>
            <a:ln w="3175">
              <a:solidFill>
                <a:srgbClr val="000000"/>
              </a:solidFill>
            </a:ln>
          </p:spPr>
          <p:txBody>
            <a:bodyPr wrap="square" lIns="0" tIns="0" rIns="0" bIns="0" rtlCol="0"/>
            <a:lstStyle/>
            <a:p>
              <a:endParaRPr sz="1227"/>
            </a:p>
          </p:txBody>
        </p:sp>
        <p:sp>
          <p:nvSpPr>
            <p:cNvPr id="38" name="object 38"/>
            <p:cNvSpPr/>
            <p:nvPr/>
          </p:nvSpPr>
          <p:spPr>
            <a:xfrm>
              <a:off x="12489560" y="4628677"/>
              <a:ext cx="24130" cy="170180"/>
            </a:xfrm>
            <a:custGeom>
              <a:avLst/>
              <a:gdLst/>
              <a:ahLst/>
              <a:cxnLst/>
              <a:rect l="l" t="t" r="r" b="b"/>
              <a:pathLst>
                <a:path w="24129" h="170179">
                  <a:moveTo>
                    <a:pt x="23637" y="169910"/>
                  </a:moveTo>
                  <a:lnTo>
                    <a:pt x="0" y="0"/>
                  </a:lnTo>
                </a:path>
              </a:pathLst>
            </a:custGeom>
            <a:ln w="10667">
              <a:solidFill>
                <a:srgbClr val="000000"/>
              </a:solidFill>
            </a:ln>
          </p:spPr>
          <p:txBody>
            <a:bodyPr wrap="square" lIns="0" tIns="0" rIns="0" bIns="0" rtlCol="0"/>
            <a:lstStyle/>
            <a:p>
              <a:endParaRPr sz="1227"/>
            </a:p>
          </p:txBody>
        </p:sp>
        <p:sp>
          <p:nvSpPr>
            <p:cNvPr id="39" name="object 39"/>
            <p:cNvSpPr/>
            <p:nvPr/>
          </p:nvSpPr>
          <p:spPr>
            <a:xfrm>
              <a:off x="12388260" y="4417603"/>
              <a:ext cx="59690" cy="424815"/>
            </a:xfrm>
            <a:custGeom>
              <a:avLst/>
              <a:gdLst/>
              <a:ahLst/>
              <a:cxnLst/>
              <a:rect l="l" t="t" r="r" b="b"/>
              <a:pathLst>
                <a:path w="59690" h="424814">
                  <a:moveTo>
                    <a:pt x="59435" y="424418"/>
                  </a:moveTo>
                  <a:lnTo>
                    <a:pt x="55625" y="396239"/>
                  </a:lnTo>
                </a:path>
                <a:path w="59690" h="424814">
                  <a:moveTo>
                    <a:pt x="51069" y="368045"/>
                  </a:moveTo>
                  <a:lnTo>
                    <a:pt x="47259" y="339836"/>
                  </a:lnTo>
                </a:path>
                <a:path w="59690" h="424814">
                  <a:moveTo>
                    <a:pt x="43449" y="311642"/>
                  </a:moveTo>
                  <a:lnTo>
                    <a:pt x="39623" y="283463"/>
                  </a:lnTo>
                </a:path>
                <a:path w="59690" h="424814">
                  <a:moveTo>
                    <a:pt x="35813" y="255269"/>
                  </a:moveTo>
                  <a:lnTo>
                    <a:pt x="31257" y="226298"/>
                  </a:lnTo>
                </a:path>
                <a:path w="59690" h="424814">
                  <a:moveTo>
                    <a:pt x="27447" y="198104"/>
                  </a:moveTo>
                  <a:lnTo>
                    <a:pt x="23637" y="169925"/>
                  </a:lnTo>
                </a:path>
                <a:path w="59690" h="424814">
                  <a:moveTo>
                    <a:pt x="19811" y="141731"/>
                  </a:moveTo>
                  <a:lnTo>
                    <a:pt x="15986" y="113522"/>
                  </a:lnTo>
                </a:path>
                <a:path w="59690" h="424814">
                  <a:moveTo>
                    <a:pt x="12176" y="85328"/>
                  </a:moveTo>
                  <a:lnTo>
                    <a:pt x="7635" y="57149"/>
                  </a:lnTo>
                </a:path>
                <a:path w="59690" h="424814">
                  <a:moveTo>
                    <a:pt x="3825" y="28940"/>
                  </a:moveTo>
                  <a:lnTo>
                    <a:pt x="0" y="0"/>
                  </a:lnTo>
                </a:path>
              </a:pathLst>
            </a:custGeom>
            <a:ln w="3175">
              <a:solidFill>
                <a:srgbClr val="000000"/>
              </a:solidFill>
            </a:ln>
          </p:spPr>
          <p:txBody>
            <a:bodyPr wrap="square" lIns="0" tIns="0" rIns="0" bIns="0" rtlCol="0"/>
            <a:lstStyle/>
            <a:p>
              <a:endParaRPr sz="1227"/>
            </a:p>
          </p:txBody>
        </p:sp>
        <p:sp>
          <p:nvSpPr>
            <p:cNvPr id="40" name="object 40"/>
            <p:cNvSpPr/>
            <p:nvPr/>
          </p:nvSpPr>
          <p:spPr>
            <a:xfrm>
              <a:off x="12426300" y="4176034"/>
              <a:ext cx="24130" cy="170180"/>
            </a:xfrm>
            <a:custGeom>
              <a:avLst/>
              <a:gdLst/>
              <a:ahLst/>
              <a:cxnLst/>
              <a:rect l="l" t="t" r="r" b="b"/>
              <a:pathLst>
                <a:path w="24129" h="170179">
                  <a:moveTo>
                    <a:pt x="23637" y="169941"/>
                  </a:moveTo>
                  <a:lnTo>
                    <a:pt x="0" y="0"/>
                  </a:lnTo>
                </a:path>
              </a:pathLst>
            </a:custGeom>
            <a:ln w="10667">
              <a:solidFill>
                <a:srgbClr val="000000"/>
              </a:solidFill>
            </a:ln>
          </p:spPr>
          <p:txBody>
            <a:bodyPr wrap="square" lIns="0" tIns="0" rIns="0" bIns="0" rtlCol="0"/>
            <a:lstStyle/>
            <a:p>
              <a:endParaRPr sz="1227"/>
            </a:p>
          </p:txBody>
        </p:sp>
        <p:sp>
          <p:nvSpPr>
            <p:cNvPr id="41" name="object 41"/>
            <p:cNvSpPr/>
            <p:nvPr/>
          </p:nvSpPr>
          <p:spPr>
            <a:xfrm>
              <a:off x="12324999" y="3964975"/>
              <a:ext cx="59690" cy="424815"/>
            </a:xfrm>
            <a:custGeom>
              <a:avLst/>
              <a:gdLst/>
              <a:ahLst/>
              <a:cxnLst/>
              <a:rect l="l" t="t" r="r" b="b"/>
              <a:pathLst>
                <a:path w="59690" h="424814">
                  <a:moveTo>
                    <a:pt x="59435" y="424433"/>
                  </a:moveTo>
                  <a:lnTo>
                    <a:pt x="55625" y="396239"/>
                  </a:lnTo>
                </a:path>
                <a:path w="59690" h="424814">
                  <a:moveTo>
                    <a:pt x="51084" y="368030"/>
                  </a:moveTo>
                  <a:lnTo>
                    <a:pt x="47259" y="339851"/>
                  </a:lnTo>
                </a:path>
                <a:path w="59690" h="424814">
                  <a:moveTo>
                    <a:pt x="43433" y="311657"/>
                  </a:moveTo>
                  <a:lnTo>
                    <a:pt x="39623" y="283463"/>
                  </a:lnTo>
                </a:path>
                <a:path w="59690" h="424814">
                  <a:moveTo>
                    <a:pt x="35813" y="255269"/>
                  </a:moveTo>
                  <a:lnTo>
                    <a:pt x="32003" y="226313"/>
                  </a:lnTo>
                </a:path>
                <a:path w="59690" h="424814">
                  <a:moveTo>
                    <a:pt x="27431" y="198119"/>
                  </a:moveTo>
                  <a:lnTo>
                    <a:pt x="23621" y="169910"/>
                  </a:lnTo>
                </a:path>
                <a:path w="59690" h="424814">
                  <a:moveTo>
                    <a:pt x="19811" y="141731"/>
                  </a:moveTo>
                  <a:lnTo>
                    <a:pt x="16001" y="113537"/>
                  </a:lnTo>
                </a:path>
                <a:path w="59690" h="424814">
                  <a:moveTo>
                    <a:pt x="12191" y="85343"/>
                  </a:moveTo>
                  <a:lnTo>
                    <a:pt x="7619" y="57134"/>
                  </a:lnTo>
                </a:path>
                <a:path w="59690" h="424814">
                  <a:moveTo>
                    <a:pt x="3809" y="28955"/>
                  </a:moveTo>
                  <a:lnTo>
                    <a:pt x="0" y="0"/>
                  </a:lnTo>
                </a:path>
              </a:pathLst>
            </a:custGeom>
            <a:ln w="3175">
              <a:solidFill>
                <a:srgbClr val="000000"/>
              </a:solidFill>
            </a:ln>
          </p:spPr>
          <p:txBody>
            <a:bodyPr wrap="square" lIns="0" tIns="0" rIns="0" bIns="0" rtlCol="0"/>
            <a:lstStyle/>
            <a:p>
              <a:endParaRPr sz="1227"/>
            </a:p>
          </p:txBody>
        </p:sp>
        <p:sp>
          <p:nvSpPr>
            <p:cNvPr id="42" name="object 42"/>
            <p:cNvSpPr/>
            <p:nvPr/>
          </p:nvSpPr>
          <p:spPr>
            <a:xfrm>
              <a:off x="12347890" y="3609883"/>
              <a:ext cx="39370" cy="283845"/>
            </a:xfrm>
            <a:custGeom>
              <a:avLst/>
              <a:gdLst/>
              <a:ahLst/>
              <a:cxnLst/>
              <a:rect l="l" t="t" r="r" b="b"/>
              <a:pathLst>
                <a:path w="39370" h="283845">
                  <a:moveTo>
                    <a:pt x="38892" y="283448"/>
                  </a:moveTo>
                  <a:lnTo>
                    <a:pt x="15255" y="113537"/>
                  </a:lnTo>
                </a:path>
                <a:path w="39370" h="283845">
                  <a:moveTo>
                    <a:pt x="7619" y="57134"/>
                  </a:moveTo>
                  <a:lnTo>
                    <a:pt x="0" y="0"/>
                  </a:lnTo>
                </a:path>
              </a:pathLst>
            </a:custGeom>
            <a:ln w="10667">
              <a:solidFill>
                <a:srgbClr val="000000"/>
              </a:solidFill>
            </a:ln>
          </p:spPr>
          <p:txBody>
            <a:bodyPr wrap="square" lIns="0" tIns="0" rIns="0" bIns="0" rtlCol="0"/>
            <a:lstStyle/>
            <a:p>
              <a:endParaRPr sz="1227"/>
            </a:p>
          </p:txBody>
        </p:sp>
        <p:sp>
          <p:nvSpPr>
            <p:cNvPr id="43" name="object 43"/>
            <p:cNvSpPr/>
            <p:nvPr/>
          </p:nvSpPr>
          <p:spPr>
            <a:xfrm>
              <a:off x="12235037" y="3719596"/>
              <a:ext cx="128270" cy="4445"/>
            </a:xfrm>
            <a:custGeom>
              <a:avLst/>
              <a:gdLst/>
              <a:ahLst/>
              <a:cxnLst/>
              <a:rect l="l" t="t" r="r" b="b"/>
              <a:pathLst>
                <a:path w="128270" h="4445">
                  <a:moveTo>
                    <a:pt x="-5333" y="1912"/>
                  </a:moveTo>
                  <a:lnTo>
                    <a:pt x="133441" y="1912"/>
                  </a:lnTo>
                </a:path>
              </a:pathLst>
            </a:custGeom>
            <a:ln w="14493">
              <a:solidFill>
                <a:srgbClr val="000000"/>
              </a:solidFill>
            </a:ln>
          </p:spPr>
          <p:txBody>
            <a:bodyPr wrap="square" lIns="0" tIns="0" rIns="0" bIns="0" rtlCol="0"/>
            <a:lstStyle/>
            <a:p>
              <a:endParaRPr sz="1227"/>
            </a:p>
          </p:txBody>
        </p:sp>
        <p:sp>
          <p:nvSpPr>
            <p:cNvPr id="44" name="object 44"/>
            <p:cNvSpPr/>
            <p:nvPr/>
          </p:nvSpPr>
          <p:spPr>
            <a:xfrm>
              <a:off x="10836051" y="3746266"/>
              <a:ext cx="33020" cy="1270"/>
            </a:xfrm>
            <a:custGeom>
              <a:avLst/>
              <a:gdLst/>
              <a:ahLst/>
              <a:cxnLst/>
              <a:rect l="l" t="t" r="r" b="b"/>
              <a:pathLst>
                <a:path w="33020" h="1270">
                  <a:moveTo>
                    <a:pt x="0" y="0"/>
                  </a:moveTo>
                  <a:lnTo>
                    <a:pt x="32765" y="777"/>
                  </a:lnTo>
                </a:path>
              </a:pathLst>
            </a:custGeom>
            <a:ln w="3175">
              <a:solidFill>
                <a:srgbClr val="000000"/>
              </a:solidFill>
            </a:ln>
          </p:spPr>
          <p:txBody>
            <a:bodyPr wrap="square" lIns="0" tIns="0" rIns="0" bIns="0" rtlCol="0"/>
            <a:lstStyle/>
            <a:p>
              <a:endParaRPr sz="1227"/>
            </a:p>
          </p:txBody>
        </p:sp>
        <p:sp>
          <p:nvSpPr>
            <p:cNvPr id="45" name="object 45"/>
            <p:cNvSpPr/>
            <p:nvPr/>
          </p:nvSpPr>
          <p:spPr>
            <a:xfrm>
              <a:off x="10897773" y="3747805"/>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46" name="object 46"/>
            <p:cNvSpPr/>
            <p:nvPr/>
          </p:nvSpPr>
          <p:spPr>
            <a:xfrm>
              <a:off x="10954923" y="3750091"/>
              <a:ext cx="200025" cy="6350"/>
            </a:xfrm>
            <a:custGeom>
              <a:avLst/>
              <a:gdLst/>
              <a:ahLst/>
              <a:cxnLst/>
              <a:rect l="l" t="t" r="r" b="b"/>
              <a:pathLst>
                <a:path w="200025" h="6350">
                  <a:moveTo>
                    <a:pt x="0" y="0"/>
                  </a:moveTo>
                  <a:lnTo>
                    <a:pt x="28193" y="761"/>
                  </a:lnTo>
                </a:path>
                <a:path w="200025" h="6350">
                  <a:moveTo>
                    <a:pt x="57149" y="1523"/>
                  </a:moveTo>
                  <a:lnTo>
                    <a:pt x="85343" y="2285"/>
                  </a:lnTo>
                </a:path>
                <a:path w="200025" h="6350">
                  <a:moveTo>
                    <a:pt x="114299" y="3794"/>
                  </a:moveTo>
                  <a:lnTo>
                    <a:pt x="142493" y="4556"/>
                  </a:lnTo>
                </a:path>
                <a:path w="200025" h="6350">
                  <a:moveTo>
                    <a:pt x="171449" y="5318"/>
                  </a:moveTo>
                  <a:lnTo>
                    <a:pt x="199643" y="6095"/>
                  </a:lnTo>
                </a:path>
              </a:pathLst>
            </a:custGeom>
            <a:ln w="3175">
              <a:solidFill>
                <a:srgbClr val="000000"/>
              </a:solidFill>
            </a:ln>
          </p:spPr>
          <p:txBody>
            <a:bodyPr wrap="square" lIns="0" tIns="0" rIns="0" bIns="0" rtlCol="0"/>
            <a:lstStyle/>
            <a:p>
              <a:endParaRPr sz="1227"/>
            </a:p>
          </p:txBody>
        </p:sp>
        <p:sp>
          <p:nvSpPr>
            <p:cNvPr id="47" name="object 47"/>
            <p:cNvSpPr/>
            <p:nvPr/>
          </p:nvSpPr>
          <p:spPr>
            <a:xfrm>
              <a:off x="11183523" y="3756949"/>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48" name="object 48"/>
            <p:cNvSpPr/>
            <p:nvPr/>
          </p:nvSpPr>
          <p:spPr>
            <a:xfrm>
              <a:off x="11239911" y="3759235"/>
              <a:ext cx="200660" cy="6350"/>
            </a:xfrm>
            <a:custGeom>
              <a:avLst/>
              <a:gdLst/>
              <a:ahLst/>
              <a:cxnLst/>
              <a:rect l="l" t="t" r="r" b="b"/>
              <a:pathLst>
                <a:path w="200659" h="6350">
                  <a:moveTo>
                    <a:pt x="0" y="0"/>
                  </a:moveTo>
                  <a:lnTo>
                    <a:pt x="28955" y="761"/>
                  </a:lnTo>
                </a:path>
                <a:path w="200659" h="6350">
                  <a:moveTo>
                    <a:pt x="57149" y="1523"/>
                  </a:moveTo>
                  <a:lnTo>
                    <a:pt x="86105" y="2285"/>
                  </a:lnTo>
                </a:path>
                <a:path w="200659" h="6350">
                  <a:moveTo>
                    <a:pt x="114299" y="3794"/>
                  </a:moveTo>
                  <a:lnTo>
                    <a:pt x="143255" y="4556"/>
                  </a:lnTo>
                </a:path>
                <a:path w="200659" h="6350">
                  <a:moveTo>
                    <a:pt x="171449" y="5333"/>
                  </a:moveTo>
                  <a:lnTo>
                    <a:pt x="200405" y="6095"/>
                  </a:lnTo>
                </a:path>
              </a:pathLst>
            </a:custGeom>
            <a:ln w="3175">
              <a:solidFill>
                <a:srgbClr val="000000"/>
              </a:solidFill>
            </a:ln>
          </p:spPr>
          <p:txBody>
            <a:bodyPr wrap="square" lIns="0" tIns="0" rIns="0" bIns="0" rtlCol="0"/>
            <a:lstStyle/>
            <a:p>
              <a:endParaRPr sz="1227"/>
            </a:p>
          </p:txBody>
        </p:sp>
        <p:sp>
          <p:nvSpPr>
            <p:cNvPr id="49" name="object 49"/>
            <p:cNvSpPr/>
            <p:nvPr/>
          </p:nvSpPr>
          <p:spPr>
            <a:xfrm>
              <a:off x="11468511" y="3766093"/>
              <a:ext cx="29209" cy="1905"/>
            </a:xfrm>
            <a:custGeom>
              <a:avLst/>
              <a:gdLst/>
              <a:ahLst/>
              <a:cxnLst/>
              <a:rect l="l" t="t" r="r" b="b"/>
              <a:pathLst>
                <a:path w="29209" h="1904">
                  <a:moveTo>
                    <a:pt x="-761" y="761"/>
                  </a:moveTo>
                  <a:lnTo>
                    <a:pt x="29717" y="761"/>
                  </a:lnTo>
                </a:path>
              </a:pathLst>
            </a:custGeom>
            <a:ln w="3175">
              <a:solidFill>
                <a:srgbClr val="000000"/>
              </a:solidFill>
            </a:ln>
          </p:spPr>
          <p:txBody>
            <a:bodyPr wrap="square" lIns="0" tIns="0" rIns="0" bIns="0" rtlCol="0"/>
            <a:lstStyle/>
            <a:p>
              <a:endParaRPr sz="1227"/>
            </a:p>
          </p:txBody>
        </p:sp>
        <p:sp>
          <p:nvSpPr>
            <p:cNvPr id="50" name="object 50"/>
            <p:cNvSpPr/>
            <p:nvPr/>
          </p:nvSpPr>
          <p:spPr>
            <a:xfrm>
              <a:off x="11525661" y="3768379"/>
              <a:ext cx="314325" cy="10160"/>
            </a:xfrm>
            <a:custGeom>
              <a:avLst/>
              <a:gdLst/>
              <a:ahLst/>
              <a:cxnLst/>
              <a:rect l="l" t="t" r="r" b="b"/>
              <a:pathLst>
                <a:path w="314325" h="10160">
                  <a:moveTo>
                    <a:pt x="0" y="0"/>
                  </a:moveTo>
                  <a:lnTo>
                    <a:pt x="28955" y="761"/>
                  </a:lnTo>
                </a:path>
                <a:path w="314325" h="10160">
                  <a:moveTo>
                    <a:pt x="57149" y="1523"/>
                  </a:moveTo>
                  <a:lnTo>
                    <a:pt x="86105" y="2270"/>
                  </a:lnTo>
                </a:path>
                <a:path w="314325" h="10160">
                  <a:moveTo>
                    <a:pt x="114299" y="3794"/>
                  </a:moveTo>
                  <a:lnTo>
                    <a:pt x="142493" y="4571"/>
                  </a:lnTo>
                </a:path>
                <a:path w="314325" h="10160">
                  <a:moveTo>
                    <a:pt x="171449" y="5333"/>
                  </a:moveTo>
                  <a:lnTo>
                    <a:pt x="199643" y="6095"/>
                  </a:lnTo>
                </a:path>
                <a:path w="314325" h="10160">
                  <a:moveTo>
                    <a:pt x="228599" y="7619"/>
                  </a:moveTo>
                  <a:lnTo>
                    <a:pt x="256793" y="8381"/>
                  </a:lnTo>
                </a:path>
                <a:path w="314325" h="10160">
                  <a:moveTo>
                    <a:pt x="285749" y="9143"/>
                  </a:moveTo>
                  <a:lnTo>
                    <a:pt x="313943" y="9905"/>
                  </a:lnTo>
                </a:path>
              </a:pathLst>
            </a:custGeom>
            <a:ln w="3175">
              <a:solidFill>
                <a:srgbClr val="000000"/>
              </a:solidFill>
            </a:ln>
          </p:spPr>
          <p:txBody>
            <a:bodyPr wrap="square" lIns="0" tIns="0" rIns="0" bIns="0" rtlCol="0"/>
            <a:lstStyle/>
            <a:p>
              <a:endParaRPr sz="1227"/>
            </a:p>
          </p:txBody>
        </p:sp>
        <p:sp>
          <p:nvSpPr>
            <p:cNvPr id="51" name="object 51"/>
            <p:cNvSpPr/>
            <p:nvPr/>
          </p:nvSpPr>
          <p:spPr>
            <a:xfrm>
              <a:off x="11868561" y="3779032"/>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2" name="object 52"/>
            <p:cNvSpPr/>
            <p:nvPr/>
          </p:nvSpPr>
          <p:spPr>
            <a:xfrm>
              <a:off x="11925711" y="3781318"/>
              <a:ext cx="200025" cy="6350"/>
            </a:xfrm>
            <a:custGeom>
              <a:avLst/>
              <a:gdLst/>
              <a:ahLst/>
              <a:cxnLst/>
              <a:rect l="l" t="t" r="r" b="b"/>
              <a:pathLst>
                <a:path w="200025" h="6350">
                  <a:moveTo>
                    <a:pt x="0" y="0"/>
                  </a:moveTo>
                  <a:lnTo>
                    <a:pt x="28193" y="777"/>
                  </a:lnTo>
                </a:path>
                <a:path w="200025" h="6350">
                  <a:moveTo>
                    <a:pt x="57149" y="1539"/>
                  </a:moveTo>
                  <a:lnTo>
                    <a:pt x="85343" y="2301"/>
                  </a:lnTo>
                </a:path>
                <a:path w="200025" h="6350">
                  <a:moveTo>
                    <a:pt x="114360" y="3825"/>
                  </a:moveTo>
                  <a:lnTo>
                    <a:pt x="142539" y="4587"/>
                  </a:lnTo>
                </a:path>
                <a:path w="200025" h="6350">
                  <a:moveTo>
                    <a:pt x="170718" y="5349"/>
                  </a:moveTo>
                  <a:lnTo>
                    <a:pt x="199643" y="6095"/>
                  </a:lnTo>
                </a:path>
              </a:pathLst>
            </a:custGeom>
            <a:ln w="3175">
              <a:solidFill>
                <a:srgbClr val="000000"/>
              </a:solidFill>
            </a:ln>
          </p:spPr>
          <p:txBody>
            <a:bodyPr wrap="square" lIns="0" tIns="0" rIns="0" bIns="0" rtlCol="0"/>
            <a:lstStyle/>
            <a:p>
              <a:endParaRPr sz="1227"/>
            </a:p>
          </p:txBody>
        </p:sp>
        <p:sp>
          <p:nvSpPr>
            <p:cNvPr id="53" name="object 53"/>
            <p:cNvSpPr/>
            <p:nvPr/>
          </p:nvSpPr>
          <p:spPr>
            <a:xfrm>
              <a:off x="12153549" y="3788176"/>
              <a:ext cx="29209" cy="1905"/>
            </a:xfrm>
            <a:custGeom>
              <a:avLst/>
              <a:gdLst/>
              <a:ahLst/>
              <a:cxnLst/>
              <a:rect l="l" t="t" r="r" b="b"/>
              <a:pathLst>
                <a:path w="29209" h="1904">
                  <a:moveTo>
                    <a:pt x="-761" y="761"/>
                  </a:moveTo>
                  <a:lnTo>
                    <a:pt x="29687" y="761"/>
                  </a:lnTo>
                </a:path>
              </a:pathLst>
            </a:custGeom>
            <a:ln w="3175">
              <a:solidFill>
                <a:srgbClr val="000000"/>
              </a:solidFill>
            </a:ln>
          </p:spPr>
          <p:txBody>
            <a:bodyPr wrap="square" lIns="0" tIns="0" rIns="0" bIns="0" rtlCol="0"/>
            <a:lstStyle/>
            <a:p>
              <a:endParaRPr sz="1227"/>
            </a:p>
          </p:txBody>
        </p:sp>
        <p:sp>
          <p:nvSpPr>
            <p:cNvPr id="54" name="object 54"/>
            <p:cNvSpPr/>
            <p:nvPr/>
          </p:nvSpPr>
          <p:spPr>
            <a:xfrm>
              <a:off x="11979051" y="3790477"/>
              <a:ext cx="714375" cy="3591560"/>
            </a:xfrm>
            <a:custGeom>
              <a:avLst/>
              <a:gdLst/>
              <a:ahLst/>
              <a:cxnLst/>
              <a:rect l="l" t="t" r="r" b="b"/>
              <a:pathLst>
                <a:path w="714375" h="3591559">
                  <a:moveTo>
                    <a:pt x="231617" y="0"/>
                  </a:moveTo>
                  <a:lnTo>
                    <a:pt x="260649" y="761"/>
                  </a:lnTo>
                </a:path>
                <a:path w="714375" h="3591559">
                  <a:moveTo>
                    <a:pt x="288828" y="1523"/>
                  </a:moveTo>
                  <a:lnTo>
                    <a:pt x="322325" y="3047"/>
                  </a:lnTo>
                </a:path>
                <a:path w="714375" h="3591559">
                  <a:moveTo>
                    <a:pt x="342137" y="146288"/>
                  </a:moveTo>
                  <a:lnTo>
                    <a:pt x="338327" y="118094"/>
                  </a:lnTo>
                </a:path>
                <a:path w="714375" h="3591559">
                  <a:moveTo>
                    <a:pt x="333755" y="89915"/>
                  </a:moveTo>
                  <a:lnTo>
                    <a:pt x="329945" y="61721"/>
                  </a:lnTo>
                </a:path>
                <a:path w="714375" h="3591559">
                  <a:moveTo>
                    <a:pt x="326135" y="33512"/>
                  </a:moveTo>
                  <a:lnTo>
                    <a:pt x="322325" y="3047"/>
                  </a:lnTo>
                </a:path>
                <a:path w="714375" h="3591559">
                  <a:moveTo>
                    <a:pt x="713963" y="3591290"/>
                  </a:moveTo>
                  <a:lnTo>
                    <a:pt x="685037" y="3589781"/>
                  </a:lnTo>
                </a:path>
                <a:path w="714375" h="3591559">
                  <a:moveTo>
                    <a:pt x="656112" y="3589019"/>
                  </a:moveTo>
                  <a:lnTo>
                    <a:pt x="627918" y="3588257"/>
                  </a:lnTo>
                </a:path>
                <a:path w="714375" h="3591559">
                  <a:moveTo>
                    <a:pt x="599724" y="3587495"/>
                  </a:moveTo>
                  <a:lnTo>
                    <a:pt x="570692" y="3586733"/>
                  </a:lnTo>
                </a:path>
                <a:path w="714375" h="3591559">
                  <a:moveTo>
                    <a:pt x="542513" y="3585194"/>
                  </a:moveTo>
                  <a:lnTo>
                    <a:pt x="513587" y="3584432"/>
                  </a:lnTo>
                </a:path>
                <a:path w="714375" h="3591559">
                  <a:moveTo>
                    <a:pt x="485393" y="3583670"/>
                  </a:moveTo>
                  <a:lnTo>
                    <a:pt x="456468" y="3582908"/>
                  </a:lnTo>
                </a:path>
                <a:path w="714375" h="3591559">
                  <a:moveTo>
                    <a:pt x="428274" y="3582146"/>
                  </a:moveTo>
                  <a:lnTo>
                    <a:pt x="399242" y="3581399"/>
                  </a:lnTo>
                </a:path>
                <a:path w="714375" h="3591559">
                  <a:moveTo>
                    <a:pt x="371063" y="3579875"/>
                  </a:moveTo>
                  <a:lnTo>
                    <a:pt x="342137" y="3579113"/>
                  </a:lnTo>
                </a:path>
                <a:path w="714375" h="3591559">
                  <a:moveTo>
                    <a:pt x="313943" y="3578336"/>
                  </a:moveTo>
                  <a:lnTo>
                    <a:pt x="285018" y="3577574"/>
                  </a:lnTo>
                </a:path>
                <a:path w="714375" h="3591559">
                  <a:moveTo>
                    <a:pt x="256839" y="3576812"/>
                  </a:moveTo>
                  <a:lnTo>
                    <a:pt x="227792" y="3575288"/>
                  </a:lnTo>
                </a:path>
                <a:path w="714375" h="3591559">
                  <a:moveTo>
                    <a:pt x="199613" y="3574526"/>
                  </a:moveTo>
                  <a:lnTo>
                    <a:pt x="171434" y="3573764"/>
                  </a:lnTo>
                </a:path>
                <a:path w="714375" h="3591559">
                  <a:moveTo>
                    <a:pt x="142493" y="3573002"/>
                  </a:moveTo>
                  <a:lnTo>
                    <a:pt x="114299" y="3572255"/>
                  </a:lnTo>
                </a:path>
                <a:path w="714375" h="3591559">
                  <a:moveTo>
                    <a:pt x="85389" y="3570716"/>
                  </a:moveTo>
                  <a:lnTo>
                    <a:pt x="57149" y="3569969"/>
                  </a:lnTo>
                </a:path>
                <a:path w="714375" h="3591559">
                  <a:moveTo>
                    <a:pt x="28193" y="3569192"/>
                  </a:moveTo>
                  <a:lnTo>
                    <a:pt x="0" y="3568430"/>
                  </a:lnTo>
                </a:path>
              </a:pathLst>
            </a:custGeom>
            <a:ln w="3175">
              <a:solidFill>
                <a:srgbClr val="000000"/>
              </a:solidFill>
            </a:ln>
          </p:spPr>
          <p:txBody>
            <a:bodyPr wrap="square" lIns="0" tIns="0" rIns="0" bIns="0" rtlCol="0"/>
            <a:lstStyle/>
            <a:p>
              <a:endParaRPr sz="1227"/>
            </a:p>
          </p:txBody>
        </p:sp>
        <p:sp>
          <p:nvSpPr>
            <p:cNvPr id="55" name="object 55"/>
            <p:cNvSpPr/>
            <p:nvPr/>
          </p:nvSpPr>
          <p:spPr>
            <a:xfrm>
              <a:off x="11921901" y="7356622"/>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6" name="object 56"/>
            <p:cNvSpPr/>
            <p:nvPr/>
          </p:nvSpPr>
          <p:spPr>
            <a:xfrm>
              <a:off x="11807601" y="7353589"/>
              <a:ext cx="85725" cy="2540"/>
            </a:xfrm>
            <a:custGeom>
              <a:avLst/>
              <a:gdLst/>
              <a:ahLst/>
              <a:cxnLst/>
              <a:rect l="l" t="t" r="r" b="b"/>
              <a:pathLst>
                <a:path w="85725" h="2540">
                  <a:moveTo>
                    <a:pt x="85343" y="2270"/>
                  </a:moveTo>
                  <a:lnTo>
                    <a:pt x="57149" y="1508"/>
                  </a:lnTo>
                </a:path>
                <a:path w="85725" h="2540">
                  <a:moveTo>
                    <a:pt x="28193" y="761"/>
                  </a:moveTo>
                  <a:lnTo>
                    <a:pt x="0" y="0"/>
                  </a:lnTo>
                </a:path>
              </a:pathLst>
            </a:custGeom>
            <a:ln w="3175">
              <a:solidFill>
                <a:srgbClr val="000000"/>
              </a:solidFill>
            </a:ln>
          </p:spPr>
          <p:txBody>
            <a:bodyPr wrap="square" lIns="0" tIns="0" rIns="0" bIns="0" rtlCol="0"/>
            <a:lstStyle/>
            <a:p>
              <a:endParaRPr sz="1227"/>
            </a:p>
          </p:txBody>
        </p:sp>
        <p:sp>
          <p:nvSpPr>
            <p:cNvPr id="57" name="object 57"/>
            <p:cNvSpPr/>
            <p:nvPr/>
          </p:nvSpPr>
          <p:spPr>
            <a:xfrm>
              <a:off x="11750451" y="7351287"/>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8" name="object 58"/>
            <p:cNvSpPr/>
            <p:nvPr/>
          </p:nvSpPr>
          <p:spPr>
            <a:xfrm>
              <a:off x="11579001" y="7345969"/>
              <a:ext cx="143510" cy="5080"/>
            </a:xfrm>
            <a:custGeom>
              <a:avLst/>
              <a:gdLst/>
              <a:ahLst/>
              <a:cxnLst/>
              <a:rect l="l" t="t" r="r" b="b"/>
              <a:pathLst>
                <a:path w="143509" h="5079">
                  <a:moveTo>
                    <a:pt x="143255" y="4556"/>
                  </a:moveTo>
                  <a:lnTo>
                    <a:pt x="114299" y="3794"/>
                  </a:lnTo>
                </a:path>
                <a:path w="143509" h="5079">
                  <a:moveTo>
                    <a:pt x="86105" y="3032"/>
                  </a:moveTo>
                  <a:lnTo>
                    <a:pt x="57149" y="2270"/>
                  </a:lnTo>
                </a:path>
                <a:path w="143509" h="5079">
                  <a:moveTo>
                    <a:pt x="28955" y="746"/>
                  </a:moveTo>
                  <a:lnTo>
                    <a:pt x="0" y="0"/>
                  </a:lnTo>
                </a:path>
              </a:pathLst>
            </a:custGeom>
            <a:ln w="3175">
              <a:solidFill>
                <a:srgbClr val="000000"/>
              </a:solidFill>
            </a:ln>
          </p:spPr>
          <p:txBody>
            <a:bodyPr wrap="square" lIns="0" tIns="0" rIns="0" bIns="0" rtlCol="0"/>
            <a:lstStyle/>
            <a:p>
              <a:endParaRPr sz="1227"/>
            </a:p>
          </p:txBody>
        </p:sp>
        <p:sp>
          <p:nvSpPr>
            <p:cNvPr id="59" name="object 59"/>
            <p:cNvSpPr/>
            <p:nvPr/>
          </p:nvSpPr>
          <p:spPr>
            <a:xfrm>
              <a:off x="9683145" y="6263929"/>
              <a:ext cx="21590" cy="1905"/>
            </a:xfrm>
            <a:custGeom>
              <a:avLst/>
              <a:gdLst/>
              <a:ahLst/>
              <a:cxnLst/>
              <a:rect l="l" t="t" r="r" b="b"/>
              <a:pathLst>
                <a:path w="21590" h="1904">
                  <a:moveTo>
                    <a:pt x="-761" y="754"/>
                  </a:moveTo>
                  <a:lnTo>
                    <a:pt x="22097" y="754"/>
                  </a:lnTo>
                </a:path>
              </a:pathLst>
            </a:custGeom>
            <a:ln w="3175">
              <a:solidFill>
                <a:srgbClr val="000000"/>
              </a:solidFill>
            </a:ln>
          </p:spPr>
          <p:txBody>
            <a:bodyPr wrap="square" lIns="0" tIns="0" rIns="0" bIns="0" rtlCol="0"/>
            <a:lstStyle/>
            <a:p>
              <a:endParaRPr sz="1227"/>
            </a:p>
          </p:txBody>
        </p:sp>
        <p:sp>
          <p:nvSpPr>
            <p:cNvPr id="60" name="object 60"/>
            <p:cNvSpPr/>
            <p:nvPr/>
          </p:nvSpPr>
          <p:spPr>
            <a:xfrm>
              <a:off x="9733437" y="6260104"/>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61" name="object 61"/>
            <p:cNvSpPr/>
            <p:nvPr/>
          </p:nvSpPr>
          <p:spPr>
            <a:xfrm>
              <a:off x="9790587" y="6255547"/>
              <a:ext cx="28575" cy="2540"/>
            </a:xfrm>
            <a:custGeom>
              <a:avLst/>
              <a:gdLst/>
              <a:ahLst/>
              <a:cxnLst/>
              <a:rect l="l" t="t" r="r" b="b"/>
              <a:pathLst>
                <a:path w="28575" h="2539">
                  <a:moveTo>
                    <a:pt x="-761" y="1135"/>
                  </a:moveTo>
                  <a:lnTo>
                    <a:pt x="28955" y="1135"/>
                  </a:lnTo>
                </a:path>
              </a:pathLst>
            </a:custGeom>
            <a:ln w="3794">
              <a:solidFill>
                <a:srgbClr val="000000"/>
              </a:solidFill>
            </a:ln>
          </p:spPr>
          <p:txBody>
            <a:bodyPr wrap="square" lIns="0" tIns="0" rIns="0" bIns="0" rtlCol="0"/>
            <a:lstStyle/>
            <a:p>
              <a:endParaRPr sz="1227"/>
            </a:p>
          </p:txBody>
        </p:sp>
        <p:sp>
          <p:nvSpPr>
            <p:cNvPr id="62" name="object 62"/>
            <p:cNvSpPr/>
            <p:nvPr/>
          </p:nvSpPr>
          <p:spPr>
            <a:xfrm>
              <a:off x="9846975" y="6251722"/>
              <a:ext cx="29209" cy="2540"/>
            </a:xfrm>
            <a:custGeom>
              <a:avLst/>
              <a:gdLst/>
              <a:ahLst/>
              <a:cxnLst/>
              <a:rect l="l" t="t" r="r" b="b"/>
              <a:pathLst>
                <a:path w="29209" h="2539">
                  <a:moveTo>
                    <a:pt x="-761" y="1150"/>
                  </a:moveTo>
                  <a:lnTo>
                    <a:pt x="29717" y="1150"/>
                  </a:lnTo>
                </a:path>
              </a:pathLst>
            </a:custGeom>
            <a:ln w="3825">
              <a:solidFill>
                <a:srgbClr val="000000"/>
              </a:solidFill>
            </a:ln>
          </p:spPr>
          <p:txBody>
            <a:bodyPr wrap="square" lIns="0" tIns="0" rIns="0" bIns="0" rtlCol="0"/>
            <a:lstStyle/>
            <a:p>
              <a:endParaRPr sz="1227"/>
            </a:p>
          </p:txBody>
        </p:sp>
        <p:sp>
          <p:nvSpPr>
            <p:cNvPr id="63" name="object 63"/>
            <p:cNvSpPr/>
            <p:nvPr/>
          </p:nvSpPr>
          <p:spPr>
            <a:xfrm>
              <a:off x="9904125" y="6247927"/>
              <a:ext cx="29209" cy="2540"/>
            </a:xfrm>
            <a:custGeom>
              <a:avLst/>
              <a:gdLst/>
              <a:ahLst/>
              <a:cxnLst/>
              <a:rect l="l" t="t" r="r" b="b"/>
              <a:pathLst>
                <a:path w="29209" h="2539">
                  <a:moveTo>
                    <a:pt x="-761" y="1135"/>
                  </a:moveTo>
                  <a:lnTo>
                    <a:pt x="29717" y="1135"/>
                  </a:lnTo>
                </a:path>
              </a:pathLst>
            </a:custGeom>
            <a:ln w="3794">
              <a:solidFill>
                <a:srgbClr val="000000"/>
              </a:solidFill>
            </a:ln>
          </p:spPr>
          <p:txBody>
            <a:bodyPr wrap="square" lIns="0" tIns="0" rIns="0" bIns="0" rtlCol="0"/>
            <a:lstStyle/>
            <a:p>
              <a:endParaRPr sz="1227"/>
            </a:p>
          </p:txBody>
        </p:sp>
        <p:sp>
          <p:nvSpPr>
            <p:cNvPr id="64" name="object 64"/>
            <p:cNvSpPr/>
            <p:nvPr/>
          </p:nvSpPr>
          <p:spPr>
            <a:xfrm>
              <a:off x="9961275" y="6244102"/>
              <a:ext cx="28575" cy="2540"/>
            </a:xfrm>
            <a:custGeom>
              <a:avLst/>
              <a:gdLst/>
              <a:ahLst/>
              <a:cxnLst/>
              <a:rect l="l" t="t" r="r" b="b"/>
              <a:pathLst>
                <a:path w="28575" h="2539">
                  <a:moveTo>
                    <a:pt x="-761" y="1150"/>
                  </a:moveTo>
                  <a:lnTo>
                    <a:pt x="28955" y="1150"/>
                  </a:lnTo>
                </a:path>
              </a:pathLst>
            </a:custGeom>
            <a:ln w="3825">
              <a:solidFill>
                <a:srgbClr val="000000"/>
              </a:solidFill>
            </a:ln>
          </p:spPr>
          <p:txBody>
            <a:bodyPr wrap="square" lIns="0" tIns="0" rIns="0" bIns="0" rtlCol="0"/>
            <a:lstStyle/>
            <a:p>
              <a:endParaRPr sz="1227"/>
            </a:p>
          </p:txBody>
        </p:sp>
        <p:sp>
          <p:nvSpPr>
            <p:cNvPr id="65" name="object 65"/>
            <p:cNvSpPr/>
            <p:nvPr/>
          </p:nvSpPr>
          <p:spPr>
            <a:xfrm>
              <a:off x="10017663" y="6237259"/>
              <a:ext cx="86995" cy="3810"/>
            </a:xfrm>
            <a:custGeom>
              <a:avLst/>
              <a:gdLst/>
              <a:ahLst/>
              <a:cxnLst/>
              <a:rect l="l" t="t" r="r" b="b"/>
              <a:pathLst>
                <a:path w="86995" h="3810">
                  <a:moveTo>
                    <a:pt x="0" y="3794"/>
                  </a:moveTo>
                  <a:lnTo>
                    <a:pt x="29717" y="3794"/>
                  </a:lnTo>
                </a:path>
                <a:path w="86995" h="3810">
                  <a:moveTo>
                    <a:pt x="56387" y="0"/>
                  </a:moveTo>
                  <a:lnTo>
                    <a:pt x="86867" y="0"/>
                  </a:lnTo>
                </a:path>
              </a:pathLst>
            </a:custGeom>
            <a:ln w="3175">
              <a:solidFill>
                <a:srgbClr val="000000"/>
              </a:solidFill>
            </a:ln>
          </p:spPr>
          <p:txBody>
            <a:bodyPr wrap="square" lIns="0" tIns="0" rIns="0" bIns="0" rtlCol="0"/>
            <a:lstStyle/>
            <a:p>
              <a:endParaRPr sz="1227"/>
            </a:p>
          </p:txBody>
        </p:sp>
        <p:sp>
          <p:nvSpPr>
            <p:cNvPr id="66" name="object 66"/>
            <p:cNvSpPr/>
            <p:nvPr/>
          </p:nvSpPr>
          <p:spPr>
            <a:xfrm>
              <a:off x="10131201" y="6225432"/>
              <a:ext cx="144145" cy="7620"/>
            </a:xfrm>
            <a:custGeom>
              <a:avLst/>
              <a:gdLst/>
              <a:ahLst/>
              <a:cxnLst/>
              <a:rect l="l" t="t" r="r" b="b"/>
              <a:pathLst>
                <a:path w="144145" h="7620">
                  <a:moveTo>
                    <a:pt x="0" y="7619"/>
                  </a:moveTo>
                  <a:lnTo>
                    <a:pt x="30479" y="7619"/>
                  </a:lnTo>
                </a:path>
                <a:path w="144145" h="7620">
                  <a:moveTo>
                    <a:pt x="57149" y="3825"/>
                  </a:moveTo>
                  <a:lnTo>
                    <a:pt x="86867" y="3825"/>
                  </a:lnTo>
                </a:path>
                <a:path w="144145" h="7620">
                  <a:moveTo>
                    <a:pt x="114299" y="0"/>
                  </a:moveTo>
                  <a:lnTo>
                    <a:pt x="144017" y="0"/>
                  </a:lnTo>
                </a:path>
              </a:pathLst>
            </a:custGeom>
            <a:ln w="3809">
              <a:solidFill>
                <a:srgbClr val="000000"/>
              </a:solidFill>
            </a:ln>
          </p:spPr>
          <p:txBody>
            <a:bodyPr wrap="square" lIns="0" tIns="0" rIns="0" bIns="0" rtlCol="0"/>
            <a:lstStyle/>
            <a:p>
              <a:endParaRPr sz="1227"/>
            </a:p>
          </p:txBody>
        </p:sp>
        <p:sp>
          <p:nvSpPr>
            <p:cNvPr id="67" name="object 67"/>
            <p:cNvSpPr/>
            <p:nvPr/>
          </p:nvSpPr>
          <p:spPr>
            <a:xfrm>
              <a:off x="10302651" y="6217432"/>
              <a:ext cx="86995" cy="4445"/>
            </a:xfrm>
            <a:custGeom>
              <a:avLst/>
              <a:gdLst/>
              <a:ahLst/>
              <a:cxnLst/>
              <a:rect l="l" t="t" r="r" b="b"/>
              <a:pathLst>
                <a:path w="86995" h="4445">
                  <a:moveTo>
                    <a:pt x="0" y="3825"/>
                  </a:moveTo>
                  <a:lnTo>
                    <a:pt x="29717" y="3825"/>
                  </a:lnTo>
                </a:path>
                <a:path w="86995" h="4445">
                  <a:moveTo>
                    <a:pt x="56387" y="0"/>
                  </a:moveTo>
                  <a:lnTo>
                    <a:pt x="86867" y="0"/>
                  </a:lnTo>
                </a:path>
              </a:pathLst>
            </a:custGeom>
            <a:ln w="3175">
              <a:solidFill>
                <a:srgbClr val="000000"/>
              </a:solidFill>
            </a:ln>
          </p:spPr>
          <p:txBody>
            <a:bodyPr wrap="square" lIns="0" tIns="0" rIns="0" bIns="0" rtlCol="0"/>
            <a:lstStyle/>
            <a:p>
              <a:endParaRPr sz="1227"/>
            </a:p>
          </p:txBody>
        </p:sp>
        <p:sp>
          <p:nvSpPr>
            <p:cNvPr id="68" name="object 68"/>
            <p:cNvSpPr/>
            <p:nvPr/>
          </p:nvSpPr>
          <p:spPr>
            <a:xfrm>
              <a:off x="10416951" y="6212113"/>
              <a:ext cx="29209" cy="2540"/>
            </a:xfrm>
            <a:custGeom>
              <a:avLst/>
              <a:gdLst/>
              <a:ahLst/>
              <a:cxnLst/>
              <a:rect l="l" t="t" r="r" b="b"/>
              <a:pathLst>
                <a:path w="29209" h="2539">
                  <a:moveTo>
                    <a:pt x="-761" y="1142"/>
                  </a:moveTo>
                  <a:lnTo>
                    <a:pt x="29717" y="1142"/>
                  </a:lnTo>
                </a:path>
              </a:pathLst>
            </a:custGeom>
            <a:ln w="3809">
              <a:solidFill>
                <a:srgbClr val="000000"/>
              </a:solidFill>
            </a:ln>
          </p:spPr>
          <p:txBody>
            <a:bodyPr wrap="square" lIns="0" tIns="0" rIns="0" bIns="0" rtlCol="0"/>
            <a:lstStyle/>
            <a:p>
              <a:endParaRPr sz="1227"/>
            </a:p>
          </p:txBody>
        </p:sp>
        <p:sp>
          <p:nvSpPr>
            <p:cNvPr id="69" name="object 69"/>
            <p:cNvSpPr/>
            <p:nvPr/>
          </p:nvSpPr>
          <p:spPr>
            <a:xfrm>
              <a:off x="10474101" y="6208288"/>
              <a:ext cx="28575" cy="2540"/>
            </a:xfrm>
            <a:custGeom>
              <a:avLst/>
              <a:gdLst/>
              <a:ahLst/>
              <a:cxnLst/>
              <a:rect l="l" t="t" r="r" b="b"/>
              <a:pathLst>
                <a:path w="28575" h="2539">
                  <a:moveTo>
                    <a:pt x="-761" y="1150"/>
                  </a:moveTo>
                  <a:lnTo>
                    <a:pt x="28955" y="1150"/>
                  </a:lnTo>
                </a:path>
              </a:pathLst>
            </a:custGeom>
            <a:ln w="3825">
              <a:solidFill>
                <a:srgbClr val="000000"/>
              </a:solidFill>
            </a:ln>
          </p:spPr>
          <p:txBody>
            <a:bodyPr wrap="square" lIns="0" tIns="0" rIns="0" bIns="0" rtlCol="0"/>
            <a:lstStyle/>
            <a:p>
              <a:endParaRPr sz="1227"/>
            </a:p>
          </p:txBody>
        </p:sp>
        <p:sp>
          <p:nvSpPr>
            <p:cNvPr id="70" name="object 70"/>
            <p:cNvSpPr/>
            <p:nvPr/>
          </p:nvSpPr>
          <p:spPr>
            <a:xfrm>
              <a:off x="10531251" y="6204493"/>
              <a:ext cx="28575" cy="2540"/>
            </a:xfrm>
            <a:custGeom>
              <a:avLst/>
              <a:gdLst/>
              <a:ahLst/>
              <a:cxnLst/>
              <a:rect l="l" t="t" r="r" b="b"/>
              <a:pathLst>
                <a:path w="28575" h="2539">
                  <a:moveTo>
                    <a:pt x="-761" y="1135"/>
                  </a:moveTo>
                  <a:lnTo>
                    <a:pt x="28955" y="1135"/>
                  </a:lnTo>
                </a:path>
              </a:pathLst>
            </a:custGeom>
            <a:ln w="3794">
              <a:solidFill>
                <a:srgbClr val="000000"/>
              </a:solidFill>
            </a:ln>
          </p:spPr>
          <p:txBody>
            <a:bodyPr wrap="square" lIns="0" tIns="0" rIns="0" bIns="0" rtlCol="0"/>
            <a:lstStyle/>
            <a:p>
              <a:endParaRPr sz="1227"/>
            </a:p>
          </p:txBody>
        </p:sp>
        <p:sp>
          <p:nvSpPr>
            <p:cNvPr id="71" name="object 71"/>
            <p:cNvSpPr/>
            <p:nvPr/>
          </p:nvSpPr>
          <p:spPr>
            <a:xfrm>
              <a:off x="10588401" y="6200668"/>
              <a:ext cx="28575" cy="1905"/>
            </a:xfrm>
            <a:custGeom>
              <a:avLst/>
              <a:gdLst/>
              <a:ahLst/>
              <a:cxnLst/>
              <a:rect l="l" t="t" r="r" b="b"/>
              <a:pathLst>
                <a:path w="28575" h="1904">
                  <a:moveTo>
                    <a:pt x="-761" y="769"/>
                  </a:moveTo>
                  <a:lnTo>
                    <a:pt x="28955" y="769"/>
                  </a:lnTo>
                </a:path>
              </a:pathLst>
            </a:custGeom>
            <a:ln w="3175">
              <a:solidFill>
                <a:srgbClr val="000000"/>
              </a:solidFill>
            </a:ln>
          </p:spPr>
          <p:txBody>
            <a:bodyPr wrap="square" lIns="0" tIns="0" rIns="0" bIns="0" rtlCol="0"/>
            <a:lstStyle/>
            <a:p>
              <a:endParaRPr sz="1227"/>
            </a:p>
          </p:txBody>
        </p:sp>
        <p:sp>
          <p:nvSpPr>
            <p:cNvPr id="72" name="object 72"/>
            <p:cNvSpPr/>
            <p:nvPr/>
          </p:nvSpPr>
          <p:spPr>
            <a:xfrm>
              <a:off x="10644789" y="6196873"/>
              <a:ext cx="29209" cy="1905"/>
            </a:xfrm>
            <a:custGeom>
              <a:avLst/>
              <a:gdLst/>
              <a:ahLst/>
              <a:cxnLst/>
              <a:rect l="l" t="t" r="r" b="b"/>
              <a:pathLst>
                <a:path w="29209" h="1904">
                  <a:moveTo>
                    <a:pt x="0" y="1508"/>
                  </a:moveTo>
                  <a:lnTo>
                    <a:pt x="28955" y="0"/>
                  </a:lnTo>
                </a:path>
              </a:pathLst>
            </a:custGeom>
            <a:ln w="3175">
              <a:solidFill>
                <a:srgbClr val="000000"/>
              </a:solidFill>
            </a:ln>
          </p:spPr>
          <p:txBody>
            <a:bodyPr wrap="square" lIns="0" tIns="0" rIns="0" bIns="0" rtlCol="0"/>
            <a:lstStyle/>
            <a:p>
              <a:endParaRPr sz="1227"/>
            </a:p>
          </p:txBody>
        </p:sp>
        <p:sp>
          <p:nvSpPr>
            <p:cNvPr id="73" name="object 73"/>
            <p:cNvSpPr/>
            <p:nvPr/>
          </p:nvSpPr>
          <p:spPr>
            <a:xfrm>
              <a:off x="10701939" y="6192286"/>
              <a:ext cx="29209" cy="2540"/>
            </a:xfrm>
            <a:custGeom>
              <a:avLst/>
              <a:gdLst/>
              <a:ahLst/>
              <a:cxnLst/>
              <a:rect l="l" t="t" r="r" b="b"/>
              <a:pathLst>
                <a:path w="29209" h="2539">
                  <a:moveTo>
                    <a:pt x="-761" y="1150"/>
                  </a:moveTo>
                  <a:lnTo>
                    <a:pt x="29717" y="1150"/>
                  </a:lnTo>
                </a:path>
              </a:pathLst>
            </a:custGeom>
            <a:ln w="3825">
              <a:solidFill>
                <a:srgbClr val="000000"/>
              </a:solidFill>
            </a:ln>
          </p:spPr>
          <p:txBody>
            <a:bodyPr wrap="square" lIns="0" tIns="0" rIns="0" bIns="0" rtlCol="0"/>
            <a:lstStyle/>
            <a:p>
              <a:endParaRPr sz="1227"/>
            </a:p>
          </p:txBody>
        </p:sp>
        <p:sp>
          <p:nvSpPr>
            <p:cNvPr id="74" name="object 74"/>
            <p:cNvSpPr/>
            <p:nvPr/>
          </p:nvSpPr>
          <p:spPr>
            <a:xfrm>
              <a:off x="10758327" y="6185816"/>
              <a:ext cx="86995" cy="3810"/>
            </a:xfrm>
            <a:custGeom>
              <a:avLst/>
              <a:gdLst/>
              <a:ahLst/>
              <a:cxnLst/>
              <a:rect l="l" t="t" r="r" b="b"/>
              <a:pathLst>
                <a:path w="86995" h="3810">
                  <a:moveTo>
                    <a:pt x="0" y="3809"/>
                  </a:moveTo>
                  <a:lnTo>
                    <a:pt x="29717" y="3809"/>
                  </a:lnTo>
                </a:path>
                <a:path w="86995" h="3810">
                  <a:moveTo>
                    <a:pt x="57149" y="0"/>
                  </a:moveTo>
                  <a:lnTo>
                    <a:pt x="86867" y="0"/>
                  </a:lnTo>
                </a:path>
              </a:pathLst>
            </a:custGeom>
            <a:ln w="3794">
              <a:solidFill>
                <a:srgbClr val="000000"/>
              </a:solidFill>
            </a:ln>
          </p:spPr>
          <p:txBody>
            <a:bodyPr wrap="square" lIns="0" tIns="0" rIns="0" bIns="0" rtlCol="0"/>
            <a:lstStyle/>
            <a:p>
              <a:endParaRPr sz="1227"/>
            </a:p>
          </p:txBody>
        </p:sp>
        <p:sp>
          <p:nvSpPr>
            <p:cNvPr id="75" name="object 75"/>
            <p:cNvSpPr/>
            <p:nvPr/>
          </p:nvSpPr>
          <p:spPr>
            <a:xfrm>
              <a:off x="10873389" y="6180856"/>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76" name="object 76"/>
            <p:cNvSpPr/>
            <p:nvPr/>
          </p:nvSpPr>
          <p:spPr>
            <a:xfrm>
              <a:off x="10929777" y="6177061"/>
              <a:ext cx="29209" cy="1905"/>
            </a:xfrm>
            <a:custGeom>
              <a:avLst/>
              <a:gdLst/>
              <a:ahLst/>
              <a:cxnLst/>
              <a:rect l="l" t="t" r="r" b="b"/>
              <a:pathLst>
                <a:path w="29209" h="1904">
                  <a:moveTo>
                    <a:pt x="0" y="1508"/>
                  </a:moveTo>
                  <a:lnTo>
                    <a:pt x="28955" y="0"/>
                  </a:lnTo>
                </a:path>
              </a:pathLst>
            </a:custGeom>
            <a:ln w="3175">
              <a:solidFill>
                <a:srgbClr val="000000"/>
              </a:solidFill>
            </a:ln>
          </p:spPr>
          <p:txBody>
            <a:bodyPr wrap="square" lIns="0" tIns="0" rIns="0" bIns="0" rtlCol="0"/>
            <a:lstStyle/>
            <a:p>
              <a:endParaRPr sz="1227"/>
            </a:p>
          </p:txBody>
        </p:sp>
        <p:sp>
          <p:nvSpPr>
            <p:cNvPr id="77" name="object 77"/>
            <p:cNvSpPr/>
            <p:nvPr/>
          </p:nvSpPr>
          <p:spPr>
            <a:xfrm>
              <a:off x="10986927" y="6172474"/>
              <a:ext cx="29209" cy="2540"/>
            </a:xfrm>
            <a:custGeom>
              <a:avLst/>
              <a:gdLst/>
              <a:ahLst/>
              <a:cxnLst/>
              <a:rect l="l" t="t" r="r" b="b"/>
              <a:pathLst>
                <a:path w="29209" h="2539">
                  <a:moveTo>
                    <a:pt x="-761" y="1142"/>
                  </a:moveTo>
                  <a:lnTo>
                    <a:pt x="29717" y="1142"/>
                  </a:lnTo>
                </a:path>
              </a:pathLst>
            </a:custGeom>
            <a:ln w="3809">
              <a:solidFill>
                <a:srgbClr val="000000"/>
              </a:solidFill>
            </a:ln>
          </p:spPr>
          <p:txBody>
            <a:bodyPr wrap="square" lIns="0" tIns="0" rIns="0" bIns="0" rtlCol="0"/>
            <a:lstStyle/>
            <a:p>
              <a:endParaRPr sz="1227"/>
            </a:p>
          </p:txBody>
        </p:sp>
        <p:sp>
          <p:nvSpPr>
            <p:cNvPr id="78" name="object 78"/>
            <p:cNvSpPr/>
            <p:nvPr/>
          </p:nvSpPr>
          <p:spPr>
            <a:xfrm>
              <a:off x="11044077" y="6168679"/>
              <a:ext cx="28575" cy="2540"/>
            </a:xfrm>
            <a:custGeom>
              <a:avLst/>
              <a:gdLst/>
              <a:ahLst/>
              <a:cxnLst/>
              <a:rect l="l" t="t" r="r" b="b"/>
              <a:pathLst>
                <a:path w="28575" h="2539">
                  <a:moveTo>
                    <a:pt x="-761" y="1135"/>
                  </a:moveTo>
                  <a:lnTo>
                    <a:pt x="28955" y="1135"/>
                  </a:lnTo>
                </a:path>
              </a:pathLst>
            </a:custGeom>
            <a:ln w="3794">
              <a:solidFill>
                <a:srgbClr val="000000"/>
              </a:solidFill>
            </a:ln>
          </p:spPr>
          <p:txBody>
            <a:bodyPr wrap="square" lIns="0" tIns="0" rIns="0" bIns="0" rtlCol="0"/>
            <a:lstStyle/>
            <a:p>
              <a:endParaRPr sz="1227"/>
            </a:p>
          </p:txBody>
        </p:sp>
        <p:sp>
          <p:nvSpPr>
            <p:cNvPr id="79" name="object 79"/>
            <p:cNvSpPr/>
            <p:nvPr/>
          </p:nvSpPr>
          <p:spPr>
            <a:xfrm>
              <a:off x="11101227" y="6164854"/>
              <a:ext cx="28575" cy="2540"/>
            </a:xfrm>
            <a:custGeom>
              <a:avLst/>
              <a:gdLst/>
              <a:ahLst/>
              <a:cxnLst/>
              <a:rect l="l" t="t" r="r" b="b"/>
              <a:pathLst>
                <a:path w="28575" h="2539">
                  <a:moveTo>
                    <a:pt x="-761" y="1150"/>
                  </a:moveTo>
                  <a:lnTo>
                    <a:pt x="28955" y="1150"/>
                  </a:lnTo>
                </a:path>
              </a:pathLst>
            </a:custGeom>
            <a:ln w="3825">
              <a:solidFill>
                <a:srgbClr val="000000"/>
              </a:solidFill>
            </a:ln>
          </p:spPr>
          <p:txBody>
            <a:bodyPr wrap="square" lIns="0" tIns="0" rIns="0" bIns="0" rtlCol="0"/>
            <a:lstStyle/>
            <a:p>
              <a:endParaRPr sz="1227"/>
            </a:p>
          </p:txBody>
        </p:sp>
        <p:sp>
          <p:nvSpPr>
            <p:cNvPr id="80" name="object 80"/>
            <p:cNvSpPr/>
            <p:nvPr/>
          </p:nvSpPr>
          <p:spPr>
            <a:xfrm>
              <a:off x="11158377" y="6161059"/>
              <a:ext cx="28575" cy="1905"/>
            </a:xfrm>
            <a:custGeom>
              <a:avLst/>
              <a:gdLst/>
              <a:ahLst/>
              <a:cxnLst/>
              <a:rect l="l" t="t" r="r" b="b"/>
              <a:pathLst>
                <a:path w="28575" h="1904">
                  <a:moveTo>
                    <a:pt x="-761" y="754"/>
                  </a:moveTo>
                  <a:lnTo>
                    <a:pt x="28955" y="754"/>
                  </a:lnTo>
                </a:path>
              </a:pathLst>
            </a:custGeom>
            <a:ln w="3175">
              <a:solidFill>
                <a:srgbClr val="000000"/>
              </a:solidFill>
            </a:ln>
          </p:spPr>
          <p:txBody>
            <a:bodyPr wrap="square" lIns="0" tIns="0" rIns="0" bIns="0" rtlCol="0"/>
            <a:lstStyle/>
            <a:p>
              <a:endParaRPr sz="1227"/>
            </a:p>
          </p:txBody>
        </p:sp>
        <p:sp>
          <p:nvSpPr>
            <p:cNvPr id="81" name="object 81"/>
            <p:cNvSpPr/>
            <p:nvPr/>
          </p:nvSpPr>
          <p:spPr>
            <a:xfrm>
              <a:off x="11214765" y="6157234"/>
              <a:ext cx="29209" cy="1905"/>
            </a:xfrm>
            <a:custGeom>
              <a:avLst/>
              <a:gdLst/>
              <a:ahLst/>
              <a:cxnLst/>
              <a:rect l="l" t="t" r="r" b="b"/>
              <a:pathLst>
                <a:path w="29209" h="1904">
                  <a:moveTo>
                    <a:pt x="-761" y="769"/>
                  </a:moveTo>
                  <a:lnTo>
                    <a:pt x="29717" y="769"/>
                  </a:lnTo>
                </a:path>
              </a:pathLst>
            </a:custGeom>
            <a:ln w="3175">
              <a:solidFill>
                <a:srgbClr val="000000"/>
              </a:solidFill>
            </a:ln>
          </p:spPr>
          <p:txBody>
            <a:bodyPr wrap="square" lIns="0" tIns="0" rIns="0" bIns="0" rtlCol="0"/>
            <a:lstStyle/>
            <a:p>
              <a:endParaRPr sz="1227"/>
            </a:p>
          </p:txBody>
        </p:sp>
        <p:sp>
          <p:nvSpPr>
            <p:cNvPr id="82" name="object 82"/>
            <p:cNvSpPr/>
            <p:nvPr/>
          </p:nvSpPr>
          <p:spPr>
            <a:xfrm>
              <a:off x="11271915" y="6152677"/>
              <a:ext cx="29209" cy="2540"/>
            </a:xfrm>
            <a:custGeom>
              <a:avLst/>
              <a:gdLst/>
              <a:ahLst/>
              <a:cxnLst/>
              <a:rect l="l" t="t" r="r" b="b"/>
              <a:pathLst>
                <a:path w="29209" h="2539">
                  <a:moveTo>
                    <a:pt x="-761" y="1142"/>
                  </a:moveTo>
                  <a:lnTo>
                    <a:pt x="29717" y="1142"/>
                  </a:lnTo>
                </a:path>
              </a:pathLst>
            </a:custGeom>
            <a:ln w="3809">
              <a:solidFill>
                <a:srgbClr val="000000"/>
              </a:solidFill>
            </a:ln>
          </p:spPr>
          <p:txBody>
            <a:bodyPr wrap="square" lIns="0" tIns="0" rIns="0" bIns="0" rtlCol="0"/>
            <a:lstStyle/>
            <a:p>
              <a:endParaRPr sz="1227"/>
            </a:p>
          </p:txBody>
        </p:sp>
        <p:sp>
          <p:nvSpPr>
            <p:cNvPr id="83" name="object 83"/>
            <p:cNvSpPr/>
            <p:nvPr/>
          </p:nvSpPr>
          <p:spPr>
            <a:xfrm>
              <a:off x="11329065" y="6148852"/>
              <a:ext cx="28575" cy="2540"/>
            </a:xfrm>
            <a:custGeom>
              <a:avLst/>
              <a:gdLst/>
              <a:ahLst/>
              <a:cxnLst/>
              <a:rect l="l" t="t" r="r" b="b"/>
              <a:pathLst>
                <a:path w="28575" h="2539">
                  <a:moveTo>
                    <a:pt x="-761" y="1150"/>
                  </a:moveTo>
                  <a:lnTo>
                    <a:pt x="28955" y="1150"/>
                  </a:lnTo>
                </a:path>
              </a:pathLst>
            </a:custGeom>
            <a:ln w="3825">
              <a:solidFill>
                <a:srgbClr val="000000"/>
              </a:solidFill>
            </a:ln>
          </p:spPr>
          <p:txBody>
            <a:bodyPr wrap="square" lIns="0" tIns="0" rIns="0" bIns="0" rtlCol="0"/>
            <a:lstStyle/>
            <a:p>
              <a:endParaRPr sz="1227"/>
            </a:p>
          </p:txBody>
        </p:sp>
        <p:sp>
          <p:nvSpPr>
            <p:cNvPr id="84" name="object 84"/>
            <p:cNvSpPr/>
            <p:nvPr/>
          </p:nvSpPr>
          <p:spPr>
            <a:xfrm>
              <a:off x="11385453" y="6142390"/>
              <a:ext cx="86995" cy="3810"/>
            </a:xfrm>
            <a:custGeom>
              <a:avLst/>
              <a:gdLst/>
              <a:ahLst/>
              <a:cxnLst/>
              <a:rect l="l" t="t" r="r" b="b"/>
              <a:pathLst>
                <a:path w="86995" h="3810">
                  <a:moveTo>
                    <a:pt x="0" y="3794"/>
                  </a:moveTo>
                  <a:lnTo>
                    <a:pt x="29717" y="3794"/>
                  </a:lnTo>
                </a:path>
                <a:path w="86995" h="3810">
                  <a:moveTo>
                    <a:pt x="57149" y="0"/>
                  </a:moveTo>
                  <a:lnTo>
                    <a:pt x="86867" y="0"/>
                  </a:lnTo>
                </a:path>
              </a:pathLst>
            </a:custGeom>
            <a:ln w="3809">
              <a:solidFill>
                <a:srgbClr val="000000"/>
              </a:solidFill>
            </a:ln>
          </p:spPr>
          <p:txBody>
            <a:bodyPr wrap="square" lIns="0" tIns="0" rIns="0" bIns="0" rtlCol="0"/>
            <a:lstStyle/>
            <a:p>
              <a:endParaRPr sz="1227"/>
            </a:p>
          </p:txBody>
        </p:sp>
        <p:sp>
          <p:nvSpPr>
            <p:cNvPr id="85" name="object 85"/>
            <p:cNvSpPr/>
            <p:nvPr/>
          </p:nvSpPr>
          <p:spPr>
            <a:xfrm>
              <a:off x="11499753" y="6137422"/>
              <a:ext cx="22225" cy="1905"/>
            </a:xfrm>
            <a:custGeom>
              <a:avLst/>
              <a:gdLst/>
              <a:ahLst/>
              <a:cxnLst/>
              <a:rect l="l" t="t" r="r" b="b"/>
              <a:pathLst>
                <a:path w="22225" h="1904">
                  <a:moveTo>
                    <a:pt x="-761" y="761"/>
                  </a:moveTo>
                  <a:lnTo>
                    <a:pt x="22859" y="761"/>
                  </a:lnTo>
                </a:path>
              </a:pathLst>
            </a:custGeom>
            <a:ln w="3175">
              <a:solidFill>
                <a:srgbClr val="000000"/>
              </a:solidFill>
            </a:ln>
          </p:spPr>
          <p:txBody>
            <a:bodyPr wrap="square" lIns="0" tIns="0" rIns="0" bIns="0" rtlCol="0"/>
            <a:lstStyle/>
            <a:p>
              <a:endParaRPr sz="1227"/>
            </a:p>
          </p:txBody>
        </p:sp>
        <p:sp>
          <p:nvSpPr>
            <p:cNvPr id="86" name="object 86"/>
            <p:cNvSpPr/>
            <p:nvPr/>
          </p:nvSpPr>
          <p:spPr>
            <a:xfrm>
              <a:off x="11521851" y="6137422"/>
              <a:ext cx="0" cy="18415"/>
            </a:xfrm>
            <a:custGeom>
              <a:avLst/>
              <a:gdLst/>
              <a:ahLst/>
              <a:cxnLst/>
              <a:rect l="l" t="t" r="r" b="b"/>
              <a:pathLst>
                <a:path h="18414">
                  <a:moveTo>
                    <a:pt x="0" y="0"/>
                  </a:moveTo>
                  <a:lnTo>
                    <a:pt x="0" y="18287"/>
                  </a:lnTo>
                </a:path>
              </a:pathLst>
            </a:custGeom>
            <a:ln w="3175">
              <a:solidFill>
                <a:srgbClr val="000000"/>
              </a:solidFill>
            </a:ln>
          </p:spPr>
          <p:txBody>
            <a:bodyPr wrap="square" lIns="0" tIns="0" rIns="0" bIns="0" rtlCol="0"/>
            <a:lstStyle/>
            <a:p>
              <a:endParaRPr sz="1227"/>
            </a:p>
          </p:txBody>
        </p:sp>
        <p:sp>
          <p:nvSpPr>
            <p:cNvPr id="87" name="object 87"/>
            <p:cNvSpPr/>
            <p:nvPr/>
          </p:nvSpPr>
          <p:spPr>
            <a:xfrm>
              <a:off x="11521851" y="6183904"/>
              <a:ext cx="0" cy="1114425"/>
            </a:xfrm>
            <a:custGeom>
              <a:avLst/>
              <a:gdLst/>
              <a:ahLst/>
              <a:cxnLst/>
              <a:rect l="l" t="t" r="r" b="b"/>
              <a:pathLst>
                <a:path h="1114425">
                  <a:moveTo>
                    <a:pt x="0" y="0"/>
                  </a:moveTo>
                  <a:lnTo>
                    <a:pt x="0" y="1114043"/>
                  </a:lnTo>
                </a:path>
              </a:pathLst>
            </a:custGeom>
            <a:ln w="3175">
              <a:solidFill>
                <a:srgbClr val="000000"/>
              </a:solidFill>
              <a:prstDash val="dash"/>
            </a:ln>
          </p:spPr>
          <p:txBody>
            <a:bodyPr wrap="square" lIns="0" tIns="0" rIns="0" bIns="0" rtlCol="0"/>
            <a:lstStyle/>
            <a:p>
              <a:endParaRPr sz="1227"/>
            </a:p>
          </p:txBody>
        </p:sp>
        <p:sp>
          <p:nvSpPr>
            <p:cNvPr id="88" name="object 88"/>
            <p:cNvSpPr/>
            <p:nvPr/>
          </p:nvSpPr>
          <p:spPr>
            <a:xfrm>
              <a:off x="11521851" y="7326919"/>
              <a:ext cx="29209" cy="18415"/>
            </a:xfrm>
            <a:custGeom>
              <a:avLst/>
              <a:gdLst/>
              <a:ahLst/>
              <a:cxnLst/>
              <a:rect l="l" t="t" r="r" b="b"/>
              <a:pathLst>
                <a:path w="29209" h="18415">
                  <a:moveTo>
                    <a:pt x="0" y="0"/>
                  </a:moveTo>
                  <a:lnTo>
                    <a:pt x="0" y="17510"/>
                  </a:lnTo>
                </a:path>
                <a:path w="29209" h="18415">
                  <a:moveTo>
                    <a:pt x="28955" y="18287"/>
                  </a:moveTo>
                  <a:lnTo>
                    <a:pt x="0" y="17510"/>
                  </a:lnTo>
                </a:path>
              </a:pathLst>
            </a:custGeom>
            <a:ln w="3175">
              <a:solidFill>
                <a:srgbClr val="000000"/>
              </a:solidFill>
            </a:ln>
          </p:spPr>
          <p:txBody>
            <a:bodyPr wrap="square" lIns="0" tIns="0" rIns="0" bIns="0" rtlCol="0"/>
            <a:lstStyle/>
            <a:p>
              <a:endParaRPr sz="1227"/>
            </a:p>
          </p:txBody>
        </p:sp>
        <p:sp>
          <p:nvSpPr>
            <p:cNvPr id="89" name="object 89"/>
            <p:cNvSpPr/>
            <p:nvPr/>
          </p:nvSpPr>
          <p:spPr>
            <a:xfrm>
              <a:off x="9757821" y="3895633"/>
              <a:ext cx="2851150" cy="2164080"/>
            </a:xfrm>
            <a:custGeom>
              <a:avLst/>
              <a:gdLst/>
              <a:ahLst/>
              <a:cxnLst/>
              <a:rect l="l" t="t" r="r" b="b"/>
              <a:pathLst>
                <a:path w="2851150" h="2164079">
                  <a:moveTo>
                    <a:pt x="1523" y="1824989"/>
                  </a:moveTo>
                  <a:lnTo>
                    <a:pt x="0" y="339836"/>
                  </a:lnTo>
                </a:path>
                <a:path w="2851150" h="2164079">
                  <a:moveTo>
                    <a:pt x="2850626" y="1581911"/>
                  </a:moveTo>
                  <a:lnTo>
                    <a:pt x="2842259" y="1524746"/>
                  </a:lnTo>
                </a:path>
                <a:path w="2851150" h="2164079">
                  <a:moveTo>
                    <a:pt x="2834639" y="1468373"/>
                  </a:moveTo>
                  <a:lnTo>
                    <a:pt x="2827004" y="1411985"/>
                  </a:lnTo>
                </a:path>
                <a:path w="2851150" h="2164079">
                  <a:moveTo>
                    <a:pt x="2787365" y="1129268"/>
                  </a:moveTo>
                  <a:lnTo>
                    <a:pt x="2778998" y="1072133"/>
                  </a:lnTo>
                </a:path>
                <a:path w="2851150" h="2164079">
                  <a:moveTo>
                    <a:pt x="2771363" y="1015730"/>
                  </a:moveTo>
                  <a:lnTo>
                    <a:pt x="2763743" y="959357"/>
                  </a:lnTo>
                </a:path>
                <a:path w="2851150" h="2164079">
                  <a:moveTo>
                    <a:pt x="2724104" y="676655"/>
                  </a:moveTo>
                  <a:lnTo>
                    <a:pt x="2716484" y="619490"/>
                  </a:lnTo>
                </a:path>
                <a:path w="2851150" h="2164079">
                  <a:moveTo>
                    <a:pt x="2708102" y="563117"/>
                  </a:moveTo>
                  <a:lnTo>
                    <a:pt x="2700482" y="506714"/>
                  </a:lnTo>
                </a:path>
                <a:path w="2851150" h="2164079">
                  <a:moveTo>
                    <a:pt x="2660964" y="224027"/>
                  </a:moveTo>
                  <a:lnTo>
                    <a:pt x="2653329" y="166877"/>
                  </a:lnTo>
                </a:path>
                <a:path w="2851150" h="2164079">
                  <a:moveTo>
                    <a:pt x="2644962" y="110474"/>
                  </a:moveTo>
                  <a:lnTo>
                    <a:pt x="2637327" y="54101"/>
                  </a:lnTo>
                </a:path>
                <a:path w="2851150" h="2164079">
                  <a:moveTo>
                    <a:pt x="2545034" y="0"/>
                  </a:moveTo>
                  <a:lnTo>
                    <a:pt x="2799557" y="1818878"/>
                  </a:lnTo>
                </a:path>
                <a:path w="2851150" h="2164079">
                  <a:moveTo>
                    <a:pt x="2289032" y="2164064"/>
                  </a:moveTo>
                  <a:lnTo>
                    <a:pt x="2799557" y="2164064"/>
                  </a:lnTo>
                </a:path>
                <a:path w="2851150" h="2164079">
                  <a:moveTo>
                    <a:pt x="2289032" y="1831085"/>
                  </a:moveTo>
                  <a:lnTo>
                    <a:pt x="2799557" y="1830308"/>
                  </a:lnTo>
                </a:path>
              </a:pathLst>
            </a:custGeom>
            <a:ln w="10667">
              <a:solidFill>
                <a:srgbClr val="000000"/>
              </a:solidFill>
            </a:ln>
          </p:spPr>
          <p:txBody>
            <a:bodyPr wrap="square" lIns="0" tIns="0" rIns="0" bIns="0" rtlCol="0"/>
            <a:lstStyle/>
            <a:p>
              <a:endParaRPr sz="1227"/>
            </a:p>
          </p:txBody>
        </p:sp>
        <p:sp>
          <p:nvSpPr>
            <p:cNvPr id="90" name="object 90"/>
            <p:cNvSpPr/>
            <p:nvPr/>
          </p:nvSpPr>
          <p:spPr>
            <a:xfrm>
              <a:off x="10114818" y="2494315"/>
              <a:ext cx="0" cy="1510665"/>
            </a:xfrm>
            <a:custGeom>
              <a:avLst/>
              <a:gdLst/>
              <a:ahLst/>
              <a:cxnLst/>
              <a:rect l="l" t="t" r="r" b="b"/>
              <a:pathLst>
                <a:path h="1510664">
                  <a:moveTo>
                    <a:pt x="0" y="1468358"/>
                  </a:moveTo>
                  <a:lnTo>
                    <a:pt x="0" y="1510283"/>
                  </a:lnTo>
                </a:path>
                <a:path h="1510664">
                  <a:moveTo>
                    <a:pt x="0" y="0"/>
                  </a:moveTo>
                  <a:lnTo>
                    <a:pt x="0" y="1330451"/>
                  </a:lnTo>
                </a:path>
              </a:pathLst>
            </a:custGeom>
            <a:ln w="11429">
              <a:solidFill>
                <a:srgbClr val="000000"/>
              </a:solidFill>
            </a:ln>
          </p:spPr>
          <p:txBody>
            <a:bodyPr wrap="square" lIns="0" tIns="0" rIns="0" bIns="0" rtlCol="0"/>
            <a:lstStyle/>
            <a:p>
              <a:endParaRPr sz="1227"/>
            </a:p>
          </p:txBody>
        </p:sp>
        <p:sp>
          <p:nvSpPr>
            <p:cNvPr id="91" name="object 91"/>
            <p:cNvSpPr/>
            <p:nvPr/>
          </p:nvSpPr>
          <p:spPr>
            <a:xfrm>
              <a:off x="9757821" y="3455959"/>
              <a:ext cx="0" cy="544195"/>
            </a:xfrm>
            <a:custGeom>
              <a:avLst/>
              <a:gdLst/>
              <a:ahLst/>
              <a:cxnLst/>
              <a:rect l="l" t="t" r="r" b="b"/>
              <a:pathLst>
                <a:path h="544195">
                  <a:moveTo>
                    <a:pt x="0" y="544067"/>
                  </a:moveTo>
                  <a:lnTo>
                    <a:pt x="0" y="0"/>
                  </a:lnTo>
                </a:path>
              </a:pathLst>
            </a:custGeom>
            <a:ln w="10667">
              <a:solidFill>
                <a:srgbClr val="000000"/>
              </a:solidFill>
            </a:ln>
          </p:spPr>
          <p:txBody>
            <a:bodyPr wrap="square" lIns="0" tIns="0" rIns="0" bIns="0" rtlCol="0"/>
            <a:lstStyle/>
            <a:p>
              <a:endParaRPr sz="1227"/>
            </a:p>
          </p:txBody>
        </p:sp>
        <p:sp>
          <p:nvSpPr>
            <p:cNvPr id="92" name="object 92"/>
            <p:cNvSpPr/>
            <p:nvPr/>
          </p:nvSpPr>
          <p:spPr>
            <a:xfrm>
              <a:off x="10110627" y="5720242"/>
              <a:ext cx="1270635" cy="0"/>
            </a:xfrm>
            <a:custGeom>
              <a:avLst/>
              <a:gdLst/>
              <a:ahLst/>
              <a:cxnLst/>
              <a:rect l="l" t="t" r="r" b="b"/>
              <a:pathLst>
                <a:path w="1270634">
                  <a:moveTo>
                    <a:pt x="0" y="0"/>
                  </a:moveTo>
                  <a:lnTo>
                    <a:pt x="1018031" y="0"/>
                  </a:lnTo>
                </a:path>
                <a:path w="1270634">
                  <a:moveTo>
                    <a:pt x="1087373" y="0"/>
                  </a:moveTo>
                  <a:lnTo>
                    <a:pt x="1270253" y="0"/>
                  </a:lnTo>
                </a:path>
              </a:pathLst>
            </a:custGeom>
            <a:ln w="11429">
              <a:solidFill>
                <a:srgbClr val="000000"/>
              </a:solidFill>
            </a:ln>
          </p:spPr>
          <p:txBody>
            <a:bodyPr wrap="square" lIns="0" tIns="0" rIns="0" bIns="0" rtlCol="0"/>
            <a:lstStyle/>
            <a:p>
              <a:endParaRPr sz="1227"/>
            </a:p>
          </p:txBody>
        </p:sp>
        <p:sp>
          <p:nvSpPr>
            <p:cNvPr id="93" name="object 93"/>
            <p:cNvSpPr/>
            <p:nvPr/>
          </p:nvSpPr>
          <p:spPr>
            <a:xfrm>
              <a:off x="9759345" y="5287807"/>
              <a:ext cx="2798445" cy="1985010"/>
            </a:xfrm>
            <a:custGeom>
              <a:avLst/>
              <a:gdLst/>
              <a:ahLst/>
              <a:cxnLst/>
              <a:rect l="l" t="t" r="r" b="b"/>
              <a:pathLst>
                <a:path w="2798445" h="1985009">
                  <a:moveTo>
                    <a:pt x="0" y="432815"/>
                  </a:moveTo>
                  <a:lnTo>
                    <a:pt x="356615" y="432815"/>
                  </a:lnTo>
                </a:path>
                <a:path w="2798445" h="1985009">
                  <a:moveTo>
                    <a:pt x="431291" y="746"/>
                  </a:moveTo>
                  <a:lnTo>
                    <a:pt x="941831" y="0"/>
                  </a:lnTo>
                </a:path>
                <a:path w="2798445" h="1985009">
                  <a:moveTo>
                    <a:pt x="2287508" y="1466834"/>
                  </a:moveTo>
                  <a:lnTo>
                    <a:pt x="2798033" y="1466834"/>
                  </a:lnTo>
                </a:path>
                <a:path w="2798445" h="1985009">
                  <a:moveTo>
                    <a:pt x="2004821" y="1642109"/>
                  </a:moveTo>
                  <a:lnTo>
                    <a:pt x="2004821" y="1984994"/>
                  </a:lnTo>
                </a:path>
                <a:path w="2798445" h="1985009">
                  <a:moveTo>
                    <a:pt x="1616201" y="0"/>
                  </a:moveTo>
                  <a:lnTo>
                    <a:pt x="1616201" y="788669"/>
                  </a:lnTo>
                </a:path>
                <a:path w="2798445" h="1985009">
                  <a:moveTo>
                    <a:pt x="2287508" y="1235963"/>
                  </a:moveTo>
                  <a:lnTo>
                    <a:pt x="2798033" y="1235963"/>
                  </a:lnTo>
                </a:path>
                <a:path w="2798445" h="1985009">
                  <a:moveTo>
                    <a:pt x="2287508" y="1005077"/>
                  </a:moveTo>
                  <a:lnTo>
                    <a:pt x="2798033" y="1005077"/>
                  </a:lnTo>
                </a:path>
                <a:path w="2798445" h="1985009">
                  <a:moveTo>
                    <a:pt x="2798033" y="426704"/>
                  </a:moveTo>
                  <a:lnTo>
                    <a:pt x="2798033" y="1466834"/>
                  </a:lnTo>
                </a:path>
              </a:pathLst>
            </a:custGeom>
            <a:ln w="10667">
              <a:solidFill>
                <a:srgbClr val="000000"/>
              </a:solidFill>
            </a:ln>
          </p:spPr>
          <p:txBody>
            <a:bodyPr wrap="square" lIns="0" tIns="0" rIns="0" bIns="0" rtlCol="0"/>
            <a:lstStyle/>
            <a:p>
              <a:endParaRPr sz="1227"/>
            </a:p>
          </p:txBody>
        </p:sp>
        <p:sp>
          <p:nvSpPr>
            <p:cNvPr id="94" name="object 94"/>
            <p:cNvSpPr/>
            <p:nvPr/>
          </p:nvSpPr>
          <p:spPr>
            <a:xfrm>
              <a:off x="10115580" y="4230136"/>
              <a:ext cx="0" cy="1496060"/>
            </a:xfrm>
            <a:custGeom>
              <a:avLst/>
              <a:gdLst/>
              <a:ahLst/>
              <a:cxnLst/>
              <a:rect l="l" t="t" r="r" b="b"/>
              <a:pathLst>
                <a:path h="1496060">
                  <a:moveTo>
                    <a:pt x="0" y="397001"/>
                  </a:moveTo>
                  <a:lnTo>
                    <a:pt x="0" y="1495821"/>
                  </a:lnTo>
                </a:path>
                <a:path h="1496060">
                  <a:moveTo>
                    <a:pt x="0" y="0"/>
                  </a:moveTo>
                  <a:lnTo>
                    <a:pt x="0" y="329945"/>
                  </a:lnTo>
                </a:path>
              </a:pathLst>
            </a:custGeom>
            <a:ln w="11429">
              <a:solidFill>
                <a:srgbClr val="000000"/>
              </a:solidFill>
            </a:ln>
          </p:spPr>
          <p:txBody>
            <a:bodyPr wrap="square" lIns="0" tIns="0" rIns="0" bIns="0" rtlCol="0"/>
            <a:lstStyle/>
            <a:p>
              <a:endParaRPr sz="1227"/>
            </a:p>
          </p:txBody>
        </p:sp>
        <p:sp>
          <p:nvSpPr>
            <p:cNvPr id="95" name="object 95"/>
            <p:cNvSpPr/>
            <p:nvPr/>
          </p:nvSpPr>
          <p:spPr>
            <a:xfrm>
              <a:off x="10535061" y="4234723"/>
              <a:ext cx="0" cy="1054100"/>
            </a:xfrm>
            <a:custGeom>
              <a:avLst/>
              <a:gdLst/>
              <a:ahLst/>
              <a:cxnLst/>
              <a:rect l="l" t="t" r="r" b="b"/>
              <a:pathLst>
                <a:path h="1054100">
                  <a:moveTo>
                    <a:pt x="0" y="1053830"/>
                  </a:moveTo>
                  <a:lnTo>
                    <a:pt x="0" y="0"/>
                  </a:lnTo>
                </a:path>
              </a:pathLst>
            </a:custGeom>
            <a:ln w="10667">
              <a:solidFill>
                <a:srgbClr val="000000"/>
              </a:solidFill>
            </a:ln>
          </p:spPr>
          <p:txBody>
            <a:bodyPr wrap="square" lIns="0" tIns="0" rIns="0" bIns="0" rtlCol="0"/>
            <a:lstStyle/>
            <a:p>
              <a:endParaRPr sz="1227"/>
            </a:p>
          </p:txBody>
        </p:sp>
        <p:sp>
          <p:nvSpPr>
            <p:cNvPr id="96" name="object 96"/>
            <p:cNvSpPr/>
            <p:nvPr/>
          </p:nvSpPr>
          <p:spPr>
            <a:xfrm>
              <a:off x="10190637" y="4230136"/>
              <a:ext cx="0" cy="1420495"/>
            </a:xfrm>
            <a:custGeom>
              <a:avLst/>
              <a:gdLst/>
              <a:ahLst/>
              <a:cxnLst/>
              <a:rect l="l" t="t" r="r" b="b"/>
              <a:pathLst>
                <a:path h="1420495">
                  <a:moveTo>
                    <a:pt x="0" y="397001"/>
                  </a:moveTo>
                  <a:lnTo>
                    <a:pt x="0" y="1420383"/>
                  </a:lnTo>
                </a:path>
                <a:path h="1420495">
                  <a:moveTo>
                    <a:pt x="0" y="0"/>
                  </a:moveTo>
                  <a:lnTo>
                    <a:pt x="0" y="329945"/>
                  </a:lnTo>
                </a:path>
              </a:pathLst>
            </a:custGeom>
            <a:ln w="12191">
              <a:solidFill>
                <a:srgbClr val="000000"/>
              </a:solidFill>
            </a:ln>
          </p:spPr>
          <p:txBody>
            <a:bodyPr wrap="square" lIns="0" tIns="0" rIns="0" bIns="0" rtlCol="0"/>
            <a:lstStyle/>
            <a:p>
              <a:endParaRPr sz="1227"/>
            </a:p>
          </p:txBody>
        </p:sp>
        <p:sp>
          <p:nvSpPr>
            <p:cNvPr id="97" name="object 97"/>
            <p:cNvSpPr/>
            <p:nvPr/>
          </p:nvSpPr>
          <p:spPr>
            <a:xfrm>
              <a:off x="9757821" y="3999265"/>
              <a:ext cx="777240" cy="236220"/>
            </a:xfrm>
            <a:custGeom>
              <a:avLst/>
              <a:gdLst/>
              <a:ahLst/>
              <a:cxnLst/>
              <a:rect l="l" t="t" r="r" b="b"/>
              <a:pathLst>
                <a:path w="777240" h="236220">
                  <a:moveTo>
                    <a:pt x="777239" y="0"/>
                  </a:moveTo>
                  <a:lnTo>
                    <a:pt x="777239" y="31988"/>
                  </a:lnTo>
                </a:path>
                <a:path w="777240" h="236220">
                  <a:moveTo>
                    <a:pt x="777239" y="203438"/>
                  </a:moveTo>
                  <a:lnTo>
                    <a:pt x="777239" y="235457"/>
                  </a:lnTo>
                </a:path>
                <a:path w="777240" h="236220">
                  <a:moveTo>
                    <a:pt x="0" y="761"/>
                  </a:moveTo>
                  <a:lnTo>
                    <a:pt x="0" y="32765"/>
                  </a:lnTo>
                </a:path>
                <a:path w="777240" h="236220">
                  <a:moveTo>
                    <a:pt x="0" y="204200"/>
                  </a:moveTo>
                  <a:lnTo>
                    <a:pt x="0" y="236204"/>
                  </a:lnTo>
                </a:path>
              </a:pathLst>
            </a:custGeom>
            <a:ln w="6095">
              <a:solidFill>
                <a:srgbClr val="000000"/>
              </a:solidFill>
            </a:ln>
          </p:spPr>
          <p:txBody>
            <a:bodyPr wrap="square" lIns="0" tIns="0" rIns="0" bIns="0" rtlCol="0"/>
            <a:lstStyle/>
            <a:p>
              <a:endParaRPr sz="1227"/>
            </a:p>
          </p:txBody>
        </p:sp>
        <p:sp>
          <p:nvSpPr>
            <p:cNvPr id="98" name="object 98"/>
            <p:cNvSpPr/>
            <p:nvPr/>
          </p:nvSpPr>
          <p:spPr>
            <a:xfrm>
              <a:off x="9758583" y="2513365"/>
              <a:ext cx="2713355" cy="4759960"/>
            </a:xfrm>
            <a:custGeom>
              <a:avLst/>
              <a:gdLst/>
              <a:ahLst/>
              <a:cxnLst/>
              <a:rect l="l" t="t" r="r" b="b"/>
              <a:pathLst>
                <a:path w="2713354" h="4759959">
                  <a:moveTo>
                    <a:pt x="776477" y="1485899"/>
                  </a:moveTo>
                  <a:lnTo>
                    <a:pt x="776477" y="0"/>
                  </a:lnTo>
                </a:path>
                <a:path w="2713354" h="4759959">
                  <a:moveTo>
                    <a:pt x="2712750" y="4241276"/>
                  </a:moveTo>
                  <a:lnTo>
                    <a:pt x="2649489" y="4758674"/>
                  </a:lnTo>
                </a:path>
                <a:path w="2713354" h="4759959">
                  <a:moveTo>
                    <a:pt x="1841753" y="4759436"/>
                  </a:moveTo>
                  <a:lnTo>
                    <a:pt x="2649489" y="4758674"/>
                  </a:lnTo>
                </a:path>
                <a:path w="2713354" h="4759959">
                  <a:moveTo>
                    <a:pt x="1841753" y="4341860"/>
                  </a:moveTo>
                  <a:lnTo>
                    <a:pt x="2005583" y="4341860"/>
                  </a:lnTo>
                </a:path>
                <a:path w="2713354" h="4759959">
                  <a:moveTo>
                    <a:pt x="1841753" y="4416551"/>
                  </a:moveTo>
                  <a:lnTo>
                    <a:pt x="2288270" y="4416551"/>
                  </a:lnTo>
                </a:path>
                <a:path w="2713354" h="4759959">
                  <a:moveTo>
                    <a:pt x="0" y="2423906"/>
                  </a:moveTo>
                  <a:lnTo>
                    <a:pt x="357377" y="2423906"/>
                  </a:lnTo>
                </a:path>
                <a:path w="2713354" h="4759959">
                  <a:moveTo>
                    <a:pt x="0" y="2893313"/>
                  </a:moveTo>
                  <a:lnTo>
                    <a:pt x="357377" y="2893313"/>
                  </a:lnTo>
                </a:path>
                <a:path w="2713354" h="4759959">
                  <a:moveTo>
                    <a:pt x="432053" y="2425430"/>
                  </a:moveTo>
                  <a:lnTo>
                    <a:pt x="776477" y="2424668"/>
                  </a:lnTo>
                </a:path>
              </a:pathLst>
            </a:custGeom>
            <a:ln w="10667">
              <a:solidFill>
                <a:srgbClr val="000000"/>
              </a:solidFill>
            </a:ln>
          </p:spPr>
          <p:txBody>
            <a:bodyPr wrap="square" lIns="0" tIns="0" rIns="0" bIns="0" rtlCol="0"/>
            <a:lstStyle/>
            <a:p>
              <a:endParaRPr sz="1227"/>
            </a:p>
          </p:txBody>
        </p:sp>
        <p:sp>
          <p:nvSpPr>
            <p:cNvPr id="99" name="object 99"/>
            <p:cNvSpPr/>
            <p:nvPr/>
          </p:nvSpPr>
          <p:spPr>
            <a:xfrm>
              <a:off x="10202829" y="4586767"/>
              <a:ext cx="332740" cy="0"/>
            </a:xfrm>
            <a:custGeom>
              <a:avLst/>
              <a:gdLst/>
              <a:ahLst/>
              <a:cxnLst/>
              <a:rect l="l" t="t" r="r" b="b"/>
              <a:pathLst>
                <a:path w="332740">
                  <a:moveTo>
                    <a:pt x="0" y="0"/>
                  </a:moveTo>
                  <a:lnTo>
                    <a:pt x="96773" y="0"/>
                  </a:lnTo>
                </a:path>
                <a:path w="332740">
                  <a:moveTo>
                    <a:pt x="223265" y="0"/>
                  </a:moveTo>
                  <a:lnTo>
                    <a:pt x="332231" y="0"/>
                  </a:lnTo>
                </a:path>
              </a:pathLst>
            </a:custGeom>
            <a:ln w="10667">
              <a:solidFill>
                <a:srgbClr val="000000"/>
              </a:solidFill>
            </a:ln>
          </p:spPr>
          <p:txBody>
            <a:bodyPr wrap="square" lIns="0" tIns="0" rIns="0" bIns="0" rtlCol="0"/>
            <a:lstStyle/>
            <a:p>
              <a:endParaRPr sz="1227"/>
            </a:p>
          </p:txBody>
        </p:sp>
        <p:sp>
          <p:nvSpPr>
            <p:cNvPr id="100" name="object 100"/>
            <p:cNvSpPr/>
            <p:nvPr/>
          </p:nvSpPr>
          <p:spPr>
            <a:xfrm>
              <a:off x="8396889" y="3106186"/>
              <a:ext cx="0" cy="418465"/>
            </a:xfrm>
            <a:custGeom>
              <a:avLst/>
              <a:gdLst/>
              <a:ahLst/>
              <a:cxnLst/>
              <a:rect l="l" t="t" r="r" b="b"/>
              <a:pathLst>
                <a:path h="418464">
                  <a:moveTo>
                    <a:pt x="0" y="418353"/>
                  </a:moveTo>
                  <a:lnTo>
                    <a:pt x="0" y="400065"/>
                  </a:lnTo>
                </a:path>
                <a:path h="418464">
                  <a:moveTo>
                    <a:pt x="0" y="371855"/>
                  </a:moveTo>
                  <a:lnTo>
                    <a:pt x="0" y="342915"/>
                  </a:lnTo>
                </a:path>
                <a:path h="418464">
                  <a:moveTo>
                    <a:pt x="0" y="314721"/>
                  </a:moveTo>
                  <a:lnTo>
                    <a:pt x="0" y="285749"/>
                  </a:lnTo>
                </a:path>
                <a:path h="418464">
                  <a:moveTo>
                    <a:pt x="0" y="257571"/>
                  </a:moveTo>
                  <a:lnTo>
                    <a:pt x="0" y="228615"/>
                  </a:lnTo>
                </a:path>
                <a:path h="418464">
                  <a:moveTo>
                    <a:pt x="0" y="200421"/>
                  </a:moveTo>
                  <a:lnTo>
                    <a:pt x="0" y="171449"/>
                  </a:lnTo>
                </a:path>
                <a:path h="418464">
                  <a:moveTo>
                    <a:pt x="0" y="143271"/>
                  </a:moveTo>
                  <a:lnTo>
                    <a:pt x="0" y="114315"/>
                  </a:lnTo>
                </a:path>
                <a:path h="418464">
                  <a:moveTo>
                    <a:pt x="0" y="86121"/>
                  </a:moveTo>
                  <a:lnTo>
                    <a:pt x="0" y="57165"/>
                  </a:lnTo>
                </a:path>
                <a:path h="418464">
                  <a:moveTo>
                    <a:pt x="0" y="28971"/>
                  </a:moveTo>
                  <a:lnTo>
                    <a:pt x="0" y="0"/>
                  </a:lnTo>
                </a:path>
              </a:pathLst>
            </a:custGeom>
            <a:ln w="3175">
              <a:solidFill>
                <a:srgbClr val="000000"/>
              </a:solidFill>
            </a:ln>
          </p:spPr>
          <p:txBody>
            <a:bodyPr wrap="square" lIns="0" tIns="0" rIns="0" bIns="0" rtlCol="0"/>
            <a:lstStyle/>
            <a:p>
              <a:endParaRPr sz="1227"/>
            </a:p>
          </p:txBody>
        </p:sp>
        <p:sp>
          <p:nvSpPr>
            <p:cNvPr id="101" name="object 101"/>
            <p:cNvSpPr/>
            <p:nvPr/>
          </p:nvSpPr>
          <p:spPr>
            <a:xfrm>
              <a:off x="8396889" y="3524539"/>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102" name="object 102"/>
            <p:cNvSpPr/>
            <p:nvPr/>
          </p:nvSpPr>
          <p:spPr>
            <a:xfrm>
              <a:off x="8454039" y="3526825"/>
              <a:ext cx="200025" cy="6350"/>
            </a:xfrm>
            <a:custGeom>
              <a:avLst/>
              <a:gdLst/>
              <a:ahLst/>
              <a:cxnLst/>
              <a:rect l="l" t="t" r="r" b="b"/>
              <a:pathLst>
                <a:path w="200025" h="6350">
                  <a:moveTo>
                    <a:pt x="0" y="0"/>
                  </a:moveTo>
                  <a:lnTo>
                    <a:pt x="28193" y="761"/>
                  </a:lnTo>
                </a:path>
                <a:path w="200025" h="6350">
                  <a:moveTo>
                    <a:pt x="57149" y="1508"/>
                  </a:moveTo>
                  <a:lnTo>
                    <a:pt x="85343" y="2270"/>
                  </a:lnTo>
                </a:path>
                <a:path w="200025" h="6350">
                  <a:moveTo>
                    <a:pt x="114299" y="3794"/>
                  </a:moveTo>
                  <a:lnTo>
                    <a:pt x="142493" y="4571"/>
                  </a:lnTo>
                </a:path>
                <a:path w="200025" h="6350">
                  <a:moveTo>
                    <a:pt x="171449" y="5333"/>
                  </a:moveTo>
                  <a:lnTo>
                    <a:pt x="199643" y="6095"/>
                  </a:lnTo>
                </a:path>
              </a:pathLst>
            </a:custGeom>
            <a:ln w="3175">
              <a:solidFill>
                <a:srgbClr val="000000"/>
              </a:solidFill>
            </a:ln>
          </p:spPr>
          <p:txBody>
            <a:bodyPr wrap="square" lIns="0" tIns="0" rIns="0" bIns="0" rtlCol="0"/>
            <a:lstStyle/>
            <a:p>
              <a:endParaRPr sz="1227"/>
            </a:p>
          </p:txBody>
        </p:sp>
        <p:sp>
          <p:nvSpPr>
            <p:cNvPr id="103" name="object 103"/>
            <p:cNvSpPr/>
            <p:nvPr/>
          </p:nvSpPr>
          <p:spPr>
            <a:xfrm>
              <a:off x="8682639" y="3533683"/>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104" name="object 104"/>
            <p:cNvSpPr/>
            <p:nvPr/>
          </p:nvSpPr>
          <p:spPr>
            <a:xfrm>
              <a:off x="8739027" y="3535969"/>
              <a:ext cx="200660" cy="6350"/>
            </a:xfrm>
            <a:custGeom>
              <a:avLst/>
              <a:gdLst/>
              <a:ahLst/>
              <a:cxnLst/>
              <a:rect l="l" t="t" r="r" b="b"/>
              <a:pathLst>
                <a:path w="200659" h="6350">
                  <a:moveTo>
                    <a:pt x="0" y="0"/>
                  </a:moveTo>
                  <a:lnTo>
                    <a:pt x="28955" y="746"/>
                  </a:lnTo>
                </a:path>
                <a:path w="200659" h="6350">
                  <a:moveTo>
                    <a:pt x="57149" y="1508"/>
                  </a:moveTo>
                  <a:lnTo>
                    <a:pt x="86105" y="2270"/>
                  </a:lnTo>
                </a:path>
                <a:path w="200659" h="6350">
                  <a:moveTo>
                    <a:pt x="114299" y="3809"/>
                  </a:moveTo>
                  <a:lnTo>
                    <a:pt x="143255" y="4571"/>
                  </a:lnTo>
                </a:path>
                <a:path w="200659" h="6350">
                  <a:moveTo>
                    <a:pt x="171449" y="5333"/>
                  </a:moveTo>
                  <a:lnTo>
                    <a:pt x="200405" y="6095"/>
                  </a:lnTo>
                </a:path>
              </a:pathLst>
            </a:custGeom>
            <a:ln w="3175">
              <a:solidFill>
                <a:srgbClr val="000000"/>
              </a:solidFill>
            </a:ln>
          </p:spPr>
          <p:txBody>
            <a:bodyPr wrap="square" lIns="0" tIns="0" rIns="0" bIns="0" rtlCol="0"/>
            <a:lstStyle/>
            <a:p>
              <a:endParaRPr sz="1227"/>
            </a:p>
          </p:txBody>
        </p:sp>
        <p:sp>
          <p:nvSpPr>
            <p:cNvPr id="105" name="object 105"/>
            <p:cNvSpPr/>
            <p:nvPr/>
          </p:nvSpPr>
          <p:spPr>
            <a:xfrm>
              <a:off x="8967627" y="3542827"/>
              <a:ext cx="29209" cy="1905"/>
            </a:xfrm>
            <a:custGeom>
              <a:avLst/>
              <a:gdLst/>
              <a:ahLst/>
              <a:cxnLst/>
              <a:rect l="l" t="t" r="r" b="b"/>
              <a:pathLst>
                <a:path w="29209" h="1904">
                  <a:moveTo>
                    <a:pt x="-761" y="761"/>
                  </a:moveTo>
                  <a:lnTo>
                    <a:pt x="29717" y="761"/>
                  </a:lnTo>
                </a:path>
              </a:pathLst>
            </a:custGeom>
            <a:ln w="3175">
              <a:solidFill>
                <a:srgbClr val="000000"/>
              </a:solidFill>
            </a:ln>
          </p:spPr>
          <p:txBody>
            <a:bodyPr wrap="square" lIns="0" tIns="0" rIns="0" bIns="0" rtlCol="0"/>
            <a:lstStyle/>
            <a:p>
              <a:endParaRPr sz="1227"/>
            </a:p>
          </p:txBody>
        </p:sp>
        <p:sp>
          <p:nvSpPr>
            <p:cNvPr id="106" name="object 106"/>
            <p:cNvSpPr/>
            <p:nvPr/>
          </p:nvSpPr>
          <p:spPr>
            <a:xfrm>
              <a:off x="9024777" y="3545098"/>
              <a:ext cx="314325" cy="10160"/>
            </a:xfrm>
            <a:custGeom>
              <a:avLst/>
              <a:gdLst/>
              <a:ahLst/>
              <a:cxnLst/>
              <a:rect l="l" t="t" r="r" b="b"/>
              <a:pathLst>
                <a:path w="314325" h="10160">
                  <a:moveTo>
                    <a:pt x="0" y="0"/>
                  </a:moveTo>
                  <a:lnTo>
                    <a:pt x="28955" y="761"/>
                  </a:lnTo>
                </a:path>
                <a:path w="314325" h="10160">
                  <a:moveTo>
                    <a:pt x="57149" y="1523"/>
                  </a:moveTo>
                  <a:lnTo>
                    <a:pt x="86105" y="2285"/>
                  </a:lnTo>
                </a:path>
                <a:path w="314325" h="10160">
                  <a:moveTo>
                    <a:pt x="114299" y="3825"/>
                  </a:moveTo>
                  <a:lnTo>
                    <a:pt x="143255" y="4587"/>
                  </a:lnTo>
                </a:path>
                <a:path w="314325" h="10160">
                  <a:moveTo>
                    <a:pt x="171449" y="5349"/>
                  </a:moveTo>
                  <a:lnTo>
                    <a:pt x="199643" y="6111"/>
                  </a:lnTo>
                </a:path>
                <a:path w="314325" h="10160">
                  <a:moveTo>
                    <a:pt x="228599" y="7635"/>
                  </a:moveTo>
                  <a:lnTo>
                    <a:pt x="256793" y="8397"/>
                  </a:lnTo>
                </a:path>
                <a:path w="314325" h="10160">
                  <a:moveTo>
                    <a:pt x="285749" y="9143"/>
                  </a:moveTo>
                  <a:lnTo>
                    <a:pt x="313943" y="9905"/>
                  </a:lnTo>
                </a:path>
              </a:pathLst>
            </a:custGeom>
            <a:ln w="3175">
              <a:solidFill>
                <a:srgbClr val="000000"/>
              </a:solidFill>
            </a:ln>
          </p:spPr>
          <p:txBody>
            <a:bodyPr wrap="square" lIns="0" tIns="0" rIns="0" bIns="0" rtlCol="0"/>
            <a:lstStyle/>
            <a:p>
              <a:endParaRPr sz="1227"/>
            </a:p>
          </p:txBody>
        </p:sp>
        <p:sp>
          <p:nvSpPr>
            <p:cNvPr id="107" name="object 107"/>
            <p:cNvSpPr/>
            <p:nvPr/>
          </p:nvSpPr>
          <p:spPr>
            <a:xfrm>
              <a:off x="9367677" y="3555766"/>
              <a:ext cx="28575" cy="1905"/>
            </a:xfrm>
            <a:custGeom>
              <a:avLst/>
              <a:gdLst/>
              <a:ahLst/>
              <a:cxnLst/>
              <a:rect l="l" t="t" r="r" b="b"/>
              <a:pathLst>
                <a:path w="28575" h="1904">
                  <a:moveTo>
                    <a:pt x="-761" y="769"/>
                  </a:moveTo>
                  <a:lnTo>
                    <a:pt x="28955" y="769"/>
                  </a:lnTo>
                </a:path>
              </a:pathLst>
            </a:custGeom>
            <a:ln w="3175">
              <a:solidFill>
                <a:srgbClr val="000000"/>
              </a:solidFill>
            </a:ln>
          </p:spPr>
          <p:txBody>
            <a:bodyPr wrap="square" lIns="0" tIns="0" rIns="0" bIns="0" rtlCol="0"/>
            <a:lstStyle/>
            <a:p>
              <a:endParaRPr sz="1227"/>
            </a:p>
          </p:txBody>
        </p:sp>
        <p:sp>
          <p:nvSpPr>
            <p:cNvPr id="108" name="object 108"/>
            <p:cNvSpPr/>
            <p:nvPr/>
          </p:nvSpPr>
          <p:spPr>
            <a:xfrm>
              <a:off x="9424827" y="3558067"/>
              <a:ext cx="200025" cy="6350"/>
            </a:xfrm>
            <a:custGeom>
              <a:avLst/>
              <a:gdLst/>
              <a:ahLst/>
              <a:cxnLst/>
              <a:rect l="l" t="t" r="r" b="b"/>
              <a:pathLst>
                <a:path w="200025" h="6350">
                  <a:moveTo>
                    <a:pt x="0" y="0"/>
                  </a:moveTo>
                  <a:lnTo>
                    <a:pt x="28193" y="761"/>
                  </a:lnTo>
                </a:path>
                <a:path w="200025" h="6350">
                  <a:moveTo>
                    <a:pt x="57149" y="1523"/>
                  </a:moveTo>
                  <a:lnTo>
                    <a:pt x="85343" y="2285"/>
                  </a:lnTo>
                </a:path>
                <a:path w="200025" h="6350">
                  <a:moveTo>
                    <a:pt x="114299" y="3809"/>
                  </a:moveTo>
                  <a:lnTo>
                    <a:pt x="142493" y="4556"/>
                  </a:lnTo>
                </a:path>
                <a:path w="200025" h="6350">
                  <a:moveTo>
                    <a:pt x="171449" y="5318"/>
                  </a:moveTo>
                  <a:lnTo>
                    <a:pt x="199643" y="6080"/>
                  </a:lnTo>
                </a:path>
              </a:pathLst>
            </a:custGeom>
            <a:ln w="3175">
              <a:solidFill>
                <a:srgbClr val="000000"/>
              </a:solidFill>
            </a:ln>
          </p:spPr>
          <p:txBody>
            <a:bodyPr wrap="square" lIns="0" tIns="0" rIns="0" bIns="0" rtlCol="0"/>
            <a:lstStyle/>
            <a:p>
              <a:endParaRPr sz="1227"/>
            </a:p>
          </p:txBody>
        </p:sp>
        <p:sp>
          <p:nvSpPr>
            <p:cNvPr id="109" name="object 109"/>
            <p:cNvSpPr/>
            <p:nvPr/>
          </p:nvSpPr>
          <p:spPr>
            <a:xfrm>
              <a:off x="9652665" y="3564910"/>
              <a:ext cx="29209" cy="1905"/>
            </a:xfrm>
            <a:custGeom>
              <a:avLst/>
              <a:gdLst/>
              <a:ahLst/>
              <a:cxnLst/>
              <a:rect l="l" t="t" r="r" b="b"/>
              <a:pathLst>
                <a:path w="29209" h="1904">
                  <a:moveTo>
                    <a:pt x="-761" y="769"/>
                  </a:moveTo>
                  <a:lnTo>
                    <a:pt x="29717" y="769"/>
                  </a:lnTo>
                </a:path>
              </a:pathLst>
            </a:custGeom>
            <a:ln w="3175">
              <a:solidFill>
                <a:srgbClr val="000000"/>
              </a:solidFill>
            </a:ln>
          </p:spPr>
          <p:txBody>
            <a:bodyPr wrap="square" lIns="0" tIns="0" rIns="0" bIns="0" rtlCol="0"/>
            <a:lstStyle/>
            <a:p>
              <a:endParaRPr sz="1227"/>
            </a:p>
          </p:txBody>
        </p:sp>
        <p:sp>
          <p:nvSpPr>
            <p:cNvPr id="110" name="object 110"/>
            <p:cNvSpPr/>
            <p:nvPr/>
          </p:nvSpPr>
          <p:spPr>
            <a:xfrm>
              <a:off x="8471565" y="2571262"/>
              <a:ext cx="1643380" cy="885190"/>
            </a:xfrm>
            <a:custGeom>
              <a:avLst/>
              <a:gdLst/>
              <a:ahLst/>
              <a:cxnLst/>
              <a:rect l="l" t="t" r="r" b="b"/>
              <a:pathLst>
                <a:path w="1643379" h="885189">
                  <a:moveTo>
                    <a:pt x="1642871" y="884697"/>
                  </a:moveTo>
                  <a:lnTo>
                    <a:pt x="0" y="884697"/>
                  </a:lnTo>
                </a:path>
                <a:path w="1643379" h="885189">
                  <a:moveTo>
                    <a:pt x="164591" y="0"/>
                  </a:moveTo>
                  <a:lnTo>
                    <a:pt x="0" y="0"/>
                  </a:lnTo>
                </a:path>
                <a:path w="1643379" h="885189">
                  <a:moveTo>
                    <a:pt x="164591" y="64023"/>
                  </a:moveTo>
                  <a:lnTo>
                    <a:pt x="0" y="64023"/>
                  </a:lnTo>
                </a:path>
                <a:path w="1643379" h="885189">
                  <a:moveTo>
                    <a:pt x="164591" y="221757"/>
                  </a:moveTo>
                  <a:lnTo>
                    <a:pt x="0" y="221757"/>
                  </a:lnTo>
                </a:path>
                <a:path w="1643379" h="885189">
                  <a:moveTo>
                    <a:pt x="0" y="884697"/>
                  </a:moveTo>
                  <a:lnTo>
                    <a:pt x="0" y="0"/>
                  </a:lnTo>
                </a:path>
              </a:pathLst>
            </a:custGeom>
            <a:ln w="10667">
              <a:solidFill>
                <a:srgbClr val="000000"/>
              </a:solidFill>
            </a:ln>
          </p:spPr>
          <p:txBody>
            <a:bodyPr wrap="square" lIns="0" tIns="0" rIns="0" bIns="0" rtlCol="0"/>
            <a:lstStyle/>
            <a:p>
              <a:endParaRPr sz="1227"/>
            </a:p>
          </p:txBody>
        </p:sp>
        <p:sp>
          <p:nvSpPr>
            <p:cNvPr id="111" name="object 111"/>
            <p:cNvSpPr/>
            <p:nvPr/>
          </p:nvSpPr>
          <p:spPr>
            <a:xfrm>
              <a:off x="8471565" y="3023905"/>
              <a:ext cx="1864360" cy="0"/>
            </a:xfrm>
            <a:custGeom>
              <a:avLst/>
              <a:gdLst/>
              <a:ahLst/>
              <a:cxnLst/>
              <a:rect l="l" t="t" r="r" b="b"/>
              <a:pathLst>
                <a:path w="1864359">
                  <a:moveTo>
                    <a:pt x="0" y="0"/>
                  </a:moveTo>
                  <a:lnTo>
                    <a:pt x="1259585" y="0"/>
                  </a:lnTo>
                </a:path>
                <a:path w="1864359">
                  <a:moveTo>
                    <a:pt x="1328927" y="0"/>
                  </a:moveTo>
                  <a:lnTo>
                    <a:pt x="1863851" y="0"/>
                  </a:lnTo>
                </a:path>
              </a:pathLst>
            </a:custGeom>
            <a:ln w="10667">
              <a:solidFill>
                <a:srgbClr val="000000"/>
              </a:solidFill>
            </a:ln>
          </p:spPr>
          <p:txBody>
            <a:bodyPr wrap="square" lIns="0" tIns="0" rIns="0" bIns="0" rtlCol="0"/>
            <a:lstStyle/>
            <a:p>
              <a:endParaRPr sz="1227"/>
            </a:p>
          </p:txBody>
        </p:sp>
        <p:sp>
          <p:nvSpPr>
            <p:cNvPr id="112" name="object 112"/>
            <p:cNvSpPr/>
            <p:nvPr/>
          </p:nvSpPr>
          <p:spPr>
            <a:xfrm>
              <a:off x="8703975" y="3098581"/>
              <a:ext cx="3649345" cy="4174490"/>
            </a:xfrm>
            <a:custGeom>
              <a:avLst/>
              <a:gdLst/>
              <a:ahLst/>
              <a:cxnLst/>
              <a:rect l="l" t="t" r="r" b="b"/>
              <a:pathLst>
                <a:path w="3649345" h="4174490">
                  <a:moveTo>
                    <a:pt x="0" y="357377"/>
                  </a:moveTo>
                  <a:lnTo>
                    <a:pt x="0" y="0"/>
                  </a:lnTo>
                </a:path>
                <a:path w="3649345" h="4174490">
                  <a:moveTo>
                    <a:pt x="1053845" y="901445"/>
                  </a:moveTo>
                  <a:lnTo>
                    <a:pt x="1831085" y="900683"/>
                  </a:lnTo>
                </a:path>
                <a:path w="3649345" h="4174490">
                  <a:moveTo>
                    <a:pt x="2568701" y="797813"/>
                  </a:moveTo>
                  <a:lnTo>
                    <a:pt x="3598880" y="797051"/>
                  </a:lnTo>
                </a:path>
                <a:path w="3649345" h="4174490">
                  <a:moveTo>
                    <a:pt x="2471165" y="1155191"/>
                  </a:moveTo>
                  <a:lnTo>
                    <a:pt x="3649217" y="1154429"/>
                  </a:lnTo>
                </a:path>
                <a:path w="3649345" h="4174490">
                  <a:moveTo>
                    <a:pt x="2131313" y="1229867"/>
                  </a:moveTo>
                  <a:lnTo>
                    <a:pt x="3143249" y="1229867"/>
                  </a:lnTo>
                </a:path>
                <a:path w="3649345" h="4174490">
                  <a:moveTo>
                    <a:pt x="2131313" y="1587230"/>
                  </a:moveTo>
                  <a:lnTo>
                    <a:pt x="3267455" y="1586483"/>
                  </a:lnTo>
                </a:path>
                <a:path w="3649345" h="4174490">
                  <a:moveTo>
                    <a:pt x="2896361" y="1757933"/>
                  </a:moveTo>
                  <a:lnTo>
                    <a:pt x="2896361" y="4174220"/>
                  </a:lnTo>
                </a:path>
              </a:pathLst>
            </a:custGeom>
            <a:ln w="10667">
              <a:solidFill>
                <a:srgbClr val="000000"/>
              </a:solidFill>
            </a:ln>
          </p:spPr>
          <p:txBody>
            <a:bodyPr wrap="square" lIns="0" tIns="0" rIns="0" bIns="0" rtlCol="0"/>
            <a:lstStyle/>
            <a:p>
              <a:endParaRPr sz="1227"/>
            </a:p>
          </p:txBody>
        </p:sp>
        <p:sp>
          <p:nvSpPr>
            <p:cNvPr id="113" name="object 113"/>
            <p:cNvSpPr/>
            <p:nvPr/>
          </p:nvSpPr>
          <p:spPr>
            <a:xfrm>
              <a:off x="12046480" y="4247677"/>
              <a:ext cx="0" cy="3030855"/>
            </a:xfrm>
            <a:custGeom>
              <a:avLst/>
              <a:gdLst/>
              <a:ahLst/>
              <a:cxnLst/>
              <a:rect l="l" t="t" r="r" b="b"/>
              <a:pathLst>
                <a:path h="3030854">
                  <a:moveTo>
                    <a:pt x="0" y="1718294"/>
                  </a:moveTo>
                  <a:lnTo>
                    <a:pt x="0" y="3030458"/>
                  </a:lnTo>
                </a:path>
                <a:path h="3030854">
                  <a:moveTo>
                    <a:pt x="0" y="0"/>
                  </a:moveTo>
                  <a:lnTo>
                    <a:pt x="0" y="1651238"/>
                  </a:lnTo>
                </a:path>
              </a:pathLst>
            </a:custGeom>
            <a:ln w="11414">
              <a:solidFill>
                <a:srgbClr val="000000"/>
              </a:solidFill>
            </a:ln>
          </p:spPr>
          <p:txBody>
            <a:bodyPr wrap="square" lIns="0" tIns="0" rIns="0" bIns="0" rtlCol="0"/>
            <a:lstStyle/>
            <a:p>
              <a:endParaRPr sz="1227"/>
            </a:p>
          </p:txBody>
        </p:sp>
        <p:sp>
          <p:nvSpPr>
            <p:cNvPr id="114" name="object 114"/>
            <p:cNvSpPr/>
            <p:nvPr/>
          </p:nvSpPr>
          <p:spPr>
            <a:xfrm>
              <a:off x="8636157" y="2452405"/>
              <a:ext cx="1899285" cy="411480"/>
            </a:xfrm>
            <a:custGeom>
              <a:avLst/>
              <a:gdLst/>
              <a:ahLst/>
              <a:cxnLst/>
              <a:rect l="l" t="t" r="r" b="b"/>
              <a:pathLst>
                <a:path w="1899284" h="411480">
                  <a:moveTo>
                    <a:pt x="0" y="411464"/>
                  </a:moveTo>
                  <a:lnTo>
                    <a:pt x="0" y="0"/>
                  </a:lnTo>
                </a:path>
                <a:path w="1899284" h="411480">
                  <a:moveTo>
                    <a:pt x="0" y="0"/>
                  </a:moveTo>
                  <a:lnTo>
                    <a:pt x="1898903" y="60959"/>
                  </a:lnTo>
                </a:path>
              </a:pathLst>
            </a:custGeom>
            <a:ln w="10667">
              <a:solidFill>
                <a:srgbClr val="000000"/>
              </a:solidFill>
            </a:ln>
          </p:spPr>
          <p:txBody>
            <a:bodyPr wrap="square" lIns="0" tIns="0" rIns="0" bIns="0" rtlCol="0"/>
            <a:lstStyle/>
            <a:p>
              <a:endParaRPr sz="1227"/>
            </a:p>
          </p:txBody>
        </p:sp>
        <p:sp>
          <p:nvSpPr>
            <p:cNvPr id="115" name="object 115"/>
            <p:cNvSpPr/>
            <p:nvPr/>
          </p:nvSpPr>
          <p:spPr>
            <a:xfrm>
              <a:off x="8559191" y="2635287"/>
              <a:ext cx="10795" cy="158115"/>
            </a:xfrm>
            <a:custGeom>
              <a:avLst/>
              <a:gdLst/>
              <a:ahLst/>
              <a:cxnLst/>
              <a:rect l="l" t="t" r="r" b="b"/>
              <a:pathLst>
                <a:path w="10795" h="158114">
                  <a:moveTo>
                    <a:pt x="10668" y="0"/>
                  </a:moveTo>
                  <a:lnTo>
                    <a:pt x="0" y="0"/>
                  </a:lnTo>
                  <a:lnTo>
                    <a:pt x="0" y="157734"/>
                  </a:lnTo>
                  <a:lnTo>
                    <a:pt x="10668" y="157734"/>
                  </a:lnTo>
                  <a:lnTo>
                    <a:pt x="10668" y="0"/>
                  </a:lnTo>
                  <a:close/>
                </a:path>
              </a:pathLst>
            </a:custGeom>
            <a:solidFill>
              <a:srgbClr val="000000"/>
            </a:solidFill>
          </p:spPr>
          <p:txBody>
            <a:bodyPr wrap="square" lIns="0" tIns="0" rIns="0" bIns="0" rtlCol="0"/>
            <a:lstStyle/>
            <a:p>
              <a:endParaRPr sz="1227"/>
            </a:p>
          </p:txBody>
        </p:sp>
        <p:sp>
          <p:nvSpPr>
            <p:cNvPr id="116" name="object 116"/>
            <p:cNvSpPr/>
            <p:nvPr/>
          </p:nvSpPr>
          <p:spPr>
            <a:xfrm>
              <a:off x="10835289" y="3778285"/>
              <a:ext cx="1136650" cy="3409315"/>
            </a:xfrm>
            <a:custGeom>
              <a:avLst/>
              <a:gdLst/>
              <a:ahLst/>
              <a:cxnLst/>
              <a:rect l="l" t="t" r="r" b="b"/>
              <a:pathLst>
                <a:path w="1136650" h="3409315">
                  <a:moveTo>
                    <a:pt x="0" y="746"/>
                  </a:moveTo>
                  <a:lnTo>
                    <a:pt x="437387" y="0"/>
                  </a:lnTo>
                </a:path>
                <a:path w="1136650" h="3409315">
                  <a:moveTo>
                    <a:pt x="263651" y="98282"/>
                  </a:moveTo>
                  <a:lnTo>
                    <a:pt x="437387" y="98282"/>
                  </a:lnTo>
                </a:path>
                <a:path w="1136650" h="3409315">
                  <a:moveTo>
                    <a:pt x="263651" y="368045"/>
                  </a:moveTo>
                  <a:lnTo>
                    <a:pt x="437387" y="368045"/>
                  </a:lnTo>
                </a:path>
                <a:path w="1136650" h="3409315">
                  <a:moveTo>
                    <a:pt x="263651" y="297164"/>
                  </a:moveTo>
                  <a:lnTo>
                    <a:pt x="437387" y="296402"/>
                  </a:lnTo>
                </a:path>
                <a:path w="1136650" h="3409315">
                  <a:moveTo>
                    <a:pt x="765047" y="3223244"/>
                  </a:moveTo>
                  <a:lnTo>
                    <a:pt x="929639" y="3223244"/>
                  </a:lnTo>
                </a:path>
                <a:path w="1136650" h="3409315">
                  <a:moveTo>
                    <a:pt x="858011" y="3223244"/>
                  </a:moveTo>
                  <a:lnTo>
                    <a:pt x="858011" y="3409187"/>
                  </a:lnTo>
                </a:path>
                <a:path w="1136650" h="3409315">
                  <a:moveTo>
                    <a:pt x="765047" y="3409187"/>
                  </a:moveTo>
                  <a:lnTo>
                    <a:pt x="929639" y="3409187"/>
                  </a:lnTo>
                </a:path>
                <a:path w="1136650" h="3409315">
                  <a:moveTo>
                    <a:pt x="765047" y="2933699"/>
                  </a:moveTo>
                  <a:lnTo>
                    <a:pt x="1136141" y="2933699"/>
                  </a:lnTo>
                </a:path>
                <a:path w="1136650" h="3409315">
                  <a:moveTo>
                    <a:pt x="786383" y="2933699"/>
                  </a:moveTo>
                  <a:lnTo>
                    <a:pt x="786383" y="3076940"/>
                  </a:lnTo>
                </a:path>
                <a:path w="1136650" h="3409315">
                  <a:moveTo>
                    <a:pt x="928877" y="2933699"/>
                  </a:moveTo>
                  <a:lnTo>
                    <a:pt x="928877" y="3076940"/>
                  </a:lnTo>
                </a:path>
                <a:path w="1136650" h="3409315">
                  <a:moveTo>
                    <a:pt x="765047" y="2619740"/>
                  </a:moveTo>
                  <a:lnTo>
                    <a:pt x="1136141" y="2619740"/>
                  </a:lnTo>
                </a:path>
                <a:path w="1136650" h="3409315">
                  <a:moveTo>
                    <a:pt x="764285" y="2305811"/>
                  </a:moveTo>
                  <a:lnTo>
                    <a:pt x="1136141" y="2305049"/>
                  </a:lnTo>
                </a:path>
                <a:path w="1136650" h="3409315">
                  <a:moveTo>
                    <a:pt x="765047" y="1991105"/>
                  </a:moveTo>
                  <a:lnTo>
                    <a:pt x="1136141" y="1991105"/>
                  </a:lnTo>
                </a:path>
                <a:path w="1136650" h="3409315">
                  <a:moveTo>
                    <a:pt x="764285" y="1677146"/>
                  </a:moveTo>
                  <a:lnTo>
                    <a:pt x="1135379" y="1677146"/>
                  </a:lnTo>
                </a:path>
                <a:path w="1136650" h="3409315">
                  <a:moveTo>
                    <a:pt x="764285" y="1363217"/>
                  </a:moveTo>
                  <a:lnTo>
                    <a:pt x="1135379" y="1362455"/>
                  </a:lnTo>
                </a:path>
                <a:path w="1136650" h="3409315">
                  <a:moveTo>
                    <a:pt x="765047" y="1078229"/>
                  </a:moveTo>
                  <a:lnTo>
                    <a:pt x="841247" y="1078229"/>
                  </a:lnTo>
                </a:path>
                <a:path w="1136650" h="3409315">
                  <a:moveTo>
                    <a:pt x="313943" y="550163"/>
                  </a:moveTo>
                  <a:lnTo>
                    <a:pt x="313943" y="907526"/>
                  </a:lnTo>
                </a:path>
                <a:path w="1136650" h="3409315">
                  <a:moveTo>
                    <a:pt x="263651" y="746"/>
                  </a:moveTo>
                  <a:lnTo>
                    <a:pt x="263651" y="550163"/>
                  </a:lnTo>
                </a:path>
              </a:pathLst>
            </a:custGeom>
            <a:ln w="10667">
              <a:solidFill>
                <a:srgbClr val="000000"/>
              </a:solidFill>
            </a:ln>
          </p:spPr>
          <p:txBody>
            <a:bodyPr wrap="square" lIns="0" tIns="0" rIns="0" bIns="0" rtlCol="0"/>
            <a:lstStyle/>
            <a:p>
              <a:endParaRPr sz="1227"/>
            </a:p>
          </p:txBody>
        </p:sp>
        <p:sp>
          <p:nvSpPr>
            <p:cNvPr id="117" name="object 117"/>
            <p:cNvSpPr/>
            <p:nvPr/>
          </p:nvSpPr>
          <p:spPr>
            <a:xfrm>
              <a:off x="11971431" y="4561621"/>
              <a:ext cx="0" cy="2150745"/>
            </a:xfrm>
            <a:custGeom>
              <a:avLst/>
              <a:gdLst/>
              <a:ahLst/>
              <a:cxnLst/>
              <a:rect l="l" t="t" r="r" b="b"/>
              <a:pathLst>
                <a:path h="2150745">
                  <a:moveTo>
                    <a:pt x="0" y="1404350"/>
                  </a:moveTo>
                  <a:lnTo>
                    <a:pt x="0" y="2150363"/>
                  </a:lnTo>
                </a:path>
                <a:path h="2150745">
                  <a:moveTo>
                    <a:pt x="0" y="0"/>
                  </a:moveTo>
                  <a:lnTo>
                    <a:pt x="0" y="1337294"/>
                  </a:lnTo>
                </a:path>
              </a:pathLst>
            </a:custGeom>
            <a:ln w="10667">
              <a:solidFill>
                <a:srgbClr val="000000"/>
              </a:solidFill>
            </a:ln>
          </p:spPr>
          <p:txBody>
            <a:bodyPr wrap="square" lIns="0" tIns="0" rIns="0" bIns="0" rtlCol="0"/>
            <a:lstStyle/>
            <a:p>
              <a:endParaRPr sz="1227"/>
            </a:p>
          </p:txBody>
        </p:sp>
        <p:sp>
          <p:nvSpPr>
            <p:cNvPr id="118" name="object 118"/>
            <p:cNvSpPr/>
            <p:nvPr/>
          </p:nvSpPr>
          <p:spPr>
            <a:xfrm>
              <a:off x="11175141" y="3778285"/>
              <a:ext cx="643890" cy="475615"/>
            </a:xfrm>
            <a:custGeom>
              <a:avLst/>
              <a:gdLst/>
              <a:ahLst/>
              <a:cxnLst/>
              <a:rect l="l" t="t" r="r" b="b"/>
              <a:pathLst>
                <a:path w="643890" h="475614">
                  <a:moveTo>
                    <a:pt x="97535" y="368045"/>
                  </a:moveTo>
                  <a:lnTo>
                    <a:pt x="97535" y="0"/>
                  </a:lnTo>
                </a:path>
                <a:path w="643890" h="475614">
                  <a:moveTo>
                    <a:pt x="0" y="98282"/>
                  </a:moveTo>
                  <a:lnTo>
                    <a:pt x="0" y="297164"/>
                  </a:lnTo>
                </a:path>
                <a:path w="643890" h="475614">
                  <a:moveTo>
                    <a:pt x="329945" y="475487"/>
                  </a:moveTo>
                  <a:lnTo>
                    <a:pt x="329945" y="118109"/>
                  </a:lnTo>
                </a:path>
                <a:path w="643890" h="475614">
                  <a:moveTo>
                    <a:pt x="643889" y="475487"/>
                  </a:moveTo>
                  <a:lnTo>
                    <a:pt x="643889" y="118109"/>
                  </a:lnTo>
                </a:path>
              </a:pathLst>
            </a:custGeom>
            <a:ln w="10667">
              <a:solidFill>
                <a:srgbClr val="000000"/>
              </a:solidFill>
            </a:ln>
          </p:spPr>
          <p:txBody>
            <a:bodyPr wrap="square" lIns="0" tIns="0" rIns="0" bIns="0" rtlCol="0"/>
            <a:lstStyle/>
            <a:p>
              <a:endParaRPr sz="1227"/>
            </a:p>
          </p:txBody>
        </p:sp>
        <p:sp>
          <p:nvSpPr>
            <p:cNvPr id="119" name="object 119"/>
            <p:cNvSpPr/>
            <p:nvPr/>
          </p:nvSpPr>
          <p:spPr>
            <a:xfrm>
              <a:off x="11621673" y="6711985"/>
              <a:ext cx="142875" cy="143510"/>
            </a:xfrm>
            <a:custGeom>
              <a:avLst/>
              <a:gdLst/>
              <a:ahLst/>
              <a:cxnLst/>
              <a:rect l="l" t="t" r="r" b="b"/>
              <a:pathLst>
                <a:path w="142875" h="143509">
                  <a:moveTo>
                    <a:pt x="0" y="143240"/>
                  </a:moveTo>
                  <a:lnTo>
                    <a:pt x="51053" y="92186"/>
                  </a:lnTo>
                </a:path>
                <a:path w="142875" h="143509">
                  <a:moveTo>
                    <a:pt x="91439" y="51815"/>
                  </a:moveTo>
                  <a:lnTo>
                    <a:pt x="142493" y="0"/>
                  </a:lnTo>
                </a:path>
                <a:path w="142875" h="143509">
                  <a:moveTo>
                    <a:pt x="0" y="0"/>
                  </a:moveTo>
                  <a:lnTo>
                    <a:pt x="51053" y="51815"/>
                  </a:lnTo>
                </a:path>
                <a:path w="142875" h="143509">
                  <a:moveTo>
                    <a:pt x="91439" y="92186"/>
                  </a:moveTo>
                  <a:lnTo>
                    <a:pt x="142493" y="143240"/>
                  </a:lnTo>
                </a:path>
              </a:pathLst>
            </a:custGeom>
            <a:ln w="3175">
              <a:solidFill>
                <a:srgbClr val="000000"/>
              </a:solidFill>
            </a:ln>
          </p:spPr>
          <p:txBody>
            <a:bodyPr wrap="square" lIns="0" tIns="0" rIns="0" bIns="0" rtlCol="0"/>
            <a:lstStyle/>
            <a:p>
              <a:endParaRPr sz="1227"/>
            </a:p>
          </p:txBody>
        </p:sp>
        <p:sp>
          <p:nvSpPr>
            <p:cNvPr id="120" name="object 120"/>
            <p:cNvSpPr/>
            <p:nvPr/>
          </p:nvSpPr>
          <p:spPr>
            <a:xfrm>
              <a:off x="8564529" y="2863870"/>
              <a:ext cx="3950335" cy="2548255"/>
            </a:xfrm>
            <a:custGeom>
              <a:avLst/>
              <a:gdLst/>
              <a:ahLst/>
              <a:cxnLst/>
              <a:rect l="l" t="t" r="r" b="b"/>
              <a:pathLst>
                <a:path w="3950334" h="2548254">
                  <a:moveTo>
                    <a:pt x="3481577" y="2548127"/>
                  </a:moveTo>
                  <a:lnTo>
                    <a:pt x="3950253" y="2548127"/>
                  </a:lnTo>
                </a:path>
                <a:path w="3950334" h="2548254">
                  <a:moveTo>
                    <a:pt x="3481577" y="2234199"/>
                  </a:moveTo>
                  <a:lnTo>
                    <a:pt x="3906804" y="2234199"/>
                  </a:lnTo>
                </a:path>
                <a:path w="3950334" h="2548254">
                  <a:moveTo>
                    <a:pt x="3481577" y="1920255"/>
                  </a:moveTo>
                  <a:lnTo>
                    <a:pt x="3862623" y="1919477"/>
                  </a:lnTo>
                </a:path>
                <a:path w="3950334" h="2548254">
                  <a:moveTo>
                    <a:pt x="2270759" y="915161"/>
                  </a:moveTo>
                  <a:lnTo>
                    <a:pt x="2270759" y="1821941"/>
                  </a:lnTo>
                </a:path>
                <a:path w="3950334" h="2548254">
                  <a:moveTo>
                    <a:pt x="2610611" y="1282461"/>
                  </a:moveTo>
                  <a:lnTo>
                    <a:pt x="2610611" y="1389903"/>
                  </a:lnTo>
                </a:path>
                <a:path w="3950334" h="2548254">
                  <a:moveTo>
                    <a:pt x="3254501" y="1239027"/>
                  </a:moveTo>
                  <a:lnTo>
                    <a:pt x="3378707" y="1239027"/>
                  </a:lnTo>
                </a:path>
                <a:path w="3950334" h="2548254">
                  <a:moveTo>
                    <a:pt x="1771649" y="645429"/>
                  </a:moveTo>
                  <a:lnTo>
                    <a:pt x="1771649" y="516651"/>
                  </a:lnTo>
                </a:path>
                <a:path w="3950334" h="2548254">
                  <a:moveTo>
                    <a:pt x="1895093" y="160035"/>
                  </a:moveTo>
                  <a:lnTo>
                    <a:pt x="1895093" y="645429"/>
                  </a:lnTo>
                </a:path>
                <a:path w="3950334" h="2548254">
                  <a:moveTo>
                    <a:pt x="1770887" y="160035"/>
                  </a:moveTo>
                  <a:lnTo>
                    <a:pt x="1970531" y="160035"/>
                  </a:lnTo>
                </a:path>
                <a:path w="3950334" h="2548254">
                  <a:moveTo>
                    <a:pt x="1770887" y="283479"/>
                  </a:moveTo>
                  <a:lnTo>
                    <a:pt x="1895093" y="283479"/>
                  </a:lnTo>
                </a:path>
                <a:path w="3950334" h="2548254">
                  <a:moveTo>
                    <a:pt x="1771649" y="516651"/>
                  </a:moveTo>
                  <a:lnTo>
                    <a:pt x="1895093" y="516651"/>
                  </a:lnTo>
                </a:path>
                <a:path w="3950334" h="2548254">
                  <a:moveTo>
                    <a:pt x="1970531" y="645429"/>
                  </a:moveTo>
                  <a:lnTo>
                    <a:pt x="1771649" y="645429"/>
                  </a:lnTo>
                </a:path>
                <a:path w="3950334" h="2548254">
                  <a:moveTo>
                    <a:pt x="1000505" y="592089"/>
                  </a:moveTo>
                  <a:lnTo>
                    <a:pt x="999743" y="234711"/>
                  </a:lnTo>
                </a:path>
                <a:path w="3950334" h="2548254">
                  <a:moveTo>
                    <a:pt x="1457705" y="585231"/>
                  </a:moveTo>
                  <a:lnTo>
                    <a:pt x="1456943" y="234711"/>
                  </a:lnTo>
                </a:path>
                <a:path w="3950334" h="2548254">
                  <a:moveTo>
                    <a:pt x="71627" y="0"/>
                  </a:moveTo>
                  <a:lnTo>
                    <a:pt x="0" y="0"/>
                  </a:lnTo>
                </a:path>
                <a:path w="3950334" h="2548254">
                  <a:moveTo>
                    <a:pt x="0" y="0"/>
                  </a:moveTo>
                  <a:lnTo>
                    <a:pt x="0" y="160035"/>
                  </a:lnTo>
                </a:path>
                <a:path w="3950334" h="2548254">
                  <a:moveTo>
                    <a:pt x="1770887" y="283479"/>
                  </a:moveTo>
                  <a:lnTo>
                    <a:pt x="1770887" y="160035"/>
                  </a:lnTo>
                </a:path>
              </a:pathLst>
            </a:custGeom>
            <a:ln w="10667">
              <a:solidFill>
                <a:srgbClr val="000000"/>
              </a:solidFill>
            </a:ln>
          </p:spPr>
          <p:txBody>
            <a:bodyPr wrap="square" lIns="0" tIns="0" rIns="0" bIns="0" rtlCol="0"/>
            <a:lstStyle/>
            <a:p>
              <a:endParaRPr sz="1227"/>
            </a:p>
          </p:txBody>
        </p:sp>
        <p:sp>
          <p:nvSpPr>
            <p:cNvPr id="121" name="object 121"/>
            <p:cNvSpPr/>
            <p:nvPr/>
          </p:nvSpPr>
          <p:spPr>
            <a:xfrm>
              <a:off x="8471565" y="3098581"/>
              <a:ext cx="1643380" cy="0"/>
            </a:xfrm>
            <a:custGeom>
              <a:avLst/>
              <a:gdLst/>
              <a:ahLst/>
              <a:cxnLst/>
              <a:rect l="l" t="t" r="r" b="b"/>
              <a:pathLst>
                <a:path w="1643379">
                  <a:moveTo>
                    <a:pt x="0" y="0"/>
                  </a:moveTo>
                  <a:lnTo>
                    <a:pt x="1259585" y="0"/>
                  </a:lnTo>
                </a:path>
                <a:path w="1643379">
                  <a:moveTo>
                    <a:pt x="1328927" y="0"/>
                  </a:moveTo>
                  <a:lnTo>
                    <a:pt x="1642871" y="0"/>
                  </a:lnTo>
                </a:path>
              </a:pathLst>
            </a:custGeom>
            <a:ln w="10667">
              <a:solidFill>
                <a:srgbClr val="000000"/>
              </a:solidFill>
            </a:ln>
          </p:spPr>
          <p:txBody>
            <a:bodyPr wrap="square" lIns="0" tIns="0" rIns="0" bIns="0" rtlCol="0"/>
            <a:lstStyle/>
            <a:p>
              <a:endParaRPr sz="1227"/>
            </a:p>
          </p:txBody>
        </p:sp>
        <p:sp>
          <p:nvSpPr>
            <p:cNvPr id="122" name="object 122"/>
            <p:cNvSpPr/>
            <p:nvPr/>
          </p:nvSpPr>
          <p:spPr>
            <a:xfrm>
              <a:off x="10335417" y="3023905"/>
              <a:ext cx="124460" cy="123825"/>
            </a:xfrm>
            <a:custGeom>
              <a:avLst/>
              <a:gdLst/>
              <a:ahLst/>
              <a:cxnLst/>
              <a:rect l="l" t="t" r="r" b="b"/>
              <a:pathLst>
                <a:path w="124459" h="123825">
                  <a:moveTo>
                    <a:pt x="0" y="123443"/>
                  </a:moveTo>
                  <a:lnTo>
                    <a:pt x="41909" y="81533"/>
                  </a:lnTo>
                </a:path>
                <a:path w="124459" h="123825">
                  <a:moveTo>
                    <a:pt x="82295" y="41147"/>
                  </a:moveTo>
                  <a:lnTo>
                    <a:pt x="124205" y="0"/>
                  </a:lnTo>
                </a:path>
                <a:path w="124459" h="123825">
                  <a:moveTo>
                    <a:pt x="124205" y="123443"/>
                  </a:moveTo>
                  <a:lnTo>
                    <a:pt x="82295" y="81533"/>
                  </a:lnTo>
                </a:path>
                <a:path w="124459" h="123825">
                  <a:moveTo>
                    <a:pt x="41909" y="41147"/>
                  </a:moveTo>
                  <a:lnTo>
                    <a:pt x="0" y="0"/>
                  </a:lnTo>
                </a:path>
              </a:pathLst>
            </a:custGeom>
            <a:ln w="3175">
              <a:solidFill>
                <a:srgbClr val="000000"/>
              </a:solidFill>
            </a:ln>
          </p:spPr>
          <p:txBody>
            <a:bodyPr wrap="square" lIns="0" tIns="0" rIns="0" bIns="0" rtlCol="0"/>
            <a:lstStyle/>
            <a:p>
              <a:endParaRPr sz="1227"/>
            </a:p>
          </p:txBody>
        </p:sp>
        <p:sp>
          <p:nvSpPr>
            <p:cNvPr id="123" name="object 123"/>
            <p:cNvSpPr/>
            <p:nvPr/>
          </p:nvSpPr>
          <p:spPr>
            <a:xfrm>
              <a:off x="10336179" y="3466612"/>
              <a:ext cx="123825" cy="0"/>
            </a:xfrm>
            <a:custGeom>
              <a:avLst/>
              <a:gdLst/>
              <a:ahLst/>
              <a:cxnLst/>
              <a:rect l="l" t="t" r="r" b="b"/>
              <a:pathLst>
                <a:path w="123825">
                  <a:moveTo>
                    <a:pt x="0" y="0"/>
                  </a:moveTo>
                  <a:lnTo>
                    <a:pt x="123443" y="0"/>
                  </a:lnTo>
                </a:path>
              </a:pathLst>
            </a:custGeom>
            <a:ln w="10667">
              <a:solidFill>
                <a:srgbClr val="000000"/>
              </a:solidFill>
            </a:ln>
          </p:spPr>
          <p:txBody>
            <a:bodyPr wrap="square" lIns="0" tIns="0" rIns="0" bIns="0" rtlCol="0"/>
            <a:lstStyle/>
            <a:p>
              <a:endParaRPr sz="1227"/>
            </a:p>
          </p:txBody>
        </p:sp>
        <p:sp>
          <p:nvSpPr>
            <p:cNvPr id="124" name="object 124"/>
            <p:cNvSpPr/>
            <p:nvPr/>
          </p:nvSpPr>
          <p:spPr>
            <a:xfrm>
              <a:off x="10336179" y="3466612"/>
              <a:ext cx="123825" cy="43180"/>
            </a:xfrm>
            <a:custGeom>
              <a:avLst/>
              <a:gdLst/>
              <a:ahLst/>
              <a:cxnLst/>
              <a:rect l="l" t="t" r="r" b="b"/>
              <a:pathLst>
                <a:path w="123825" h="43179">
                  <a:moveTo>
                    <a:pt x="123443" y="0"/>
                  </a:moveTo>
                  <a:lnTo>
                    <a:pt x="88391" y="11429"/>
                  </a:lnTo>
                </a:path>
                <a:path w="123825" h="43179">
                  <a:moveTo>
                    <a:pt x="35051" y="30495"/>
                  </a:moveTo>
                  <a:lnTo>
                    <a:pt x="0" y="42687"/>
                  </a:lnTo>
                </a:path>
                <a:path w="123825" h="43179">
                  <a:moveTo>
                    <a:pt x="0" y="0"/>
                  </a:moveTo>
                  <a:lnTo>
                    <a:pt x="34289" y="11429"/>
                  </a:lnTo>
                </a:path>
                <a:path w="123825" h="43179">
                  <a:moveTo>
                    <a:pt x="88391" y="30495"/>
                  </a:moveTo>
                  <a:lnTo>
                    <a:pt x="123443" y="42687"/>
                  </a:lnTo>
                </a:path>
              </a:pathLst>
            </a:custGeom>
            <a:ln w="3175">
              <a:solidFill>
                <a:srgbClr val="000000"/>
              </a:solidFill>
            </a:ln>
          </p:spPr>
          <p:txBody>
            <a:bodyPr wrap="square" lIns="0" tIns="0" rIns="0" bIns="0" rtlCol="0"/>
            <a:lstStyle/>
            <a:p>
              <a:endParaRPr sz="1227"/>
            </a:p>
          </p:txBody>
        </p:sp>
        <p:pic>
          <p:nvPicPr>
            <p:cNvPr id="125" name="object 125"/>
            <p:cNvPicPr/>
            <p:nvPr/>
          </p:nvPicPr>
          <p:blipFill>
            <a:blip r:embed="rId2" cstate="print"/>
            <a:stretch>
              <a:fillRect/>
            </a:stretch>
          </p:blipFill>
          <p:spPr>
            <a:xfrm>
              <a:off x="11818269" y="4102135"/>
              <a:ext cx="130301" cy="151637"/>
            </a:xfrm>
            <a:prstGeom prst="rect">
              <a:avLst/>
            </a:prstGeom>
          </p:spPr>
        </p:pic>
        <p:sp>
          <p:nvSpPr>
            <p:cNvPr id="126" name="object 126"/>
            <p:cNvSpPr/>
            <p:nvPr/>
          </p:nvSpPr>
          <p:spPr>
            <a:xfrm>
              <a:off x="8936385" y="3098581"/>
              <a:ext cx="2124710" cy="3043555"/>
            </a:xfrm>
            <a:custGeom>
              <a:avLst/>
              <a:gdLst/>
              <a:ahLst/>
              <a:cxnLst/>
              <a:rect l="l" t="t" r="r" b="b"/>
              <a:pathLst>
                <a:path w="2124709" h="3043554">
                  <a:moveTo>
                    <a:pt x="1764791" y="2546603"/>
                  </a:moveTo>
                  <a:lnTo>
                    <a:pt x="1764791" y="2189225"/>
                  </a:lnTo>
                </a:path>
                <a:path w="2124709" h="3043554">
                  <a:moveTo>
                    <a:pt x="1255013" y="2546603"/>
                  </a:moveTo>
                  <a:lnTo>
                    <a:pt x="1764791" y="2546603"/>
                  </a:lnTo>
                </a:path>
                <a:path w="2124709" h="3043554">
                  <a:moveTo>
                    <a:pt x="313943" y="357377"/>
                  </a:moveTo>
                  <a:lnTo>
                    <a:pt x="313943" y="0"/>
                  </a:lnTo>
                </a:path>
                <a:path w="2124709" h="3043554">
                  <a:moveTo>
                    <a:pt x="0" y="357377"/>
                  </a:moveTo>
                  <a:lnTo>
                    <a:pt x="0" y="0"/>
                  </a:lnTo>
                </a:path>
                <a:path w="2124709" h="3043554">
                  <a:moveTo>
                    <a:pt x="2124455" y="2621279"/>
                  </a:moveTo>
                  <a:lnTo>
                    <a:pt x="2124455" y="2999993"/>
                  </a:lnTo>
                </a:path>
                <a:path w="2124709" h="3043554">
                  <a:moveTo>
                    <a:pt x="1810511" y="2621279"/>
                  </a:moveTo>
                  <a:lnTo>
                    <a:pt x="1810511" y="3021314"/>
                  </a:lnTo>
                </a:path>
                <a:path w="2124709" h="3043554">
                  <a:moveTo>
                    <a:pt x="1496567" y="2622041"/>
                  </a:moveTo>
                  <a:lnTo>
                    <a:pt x="1496567" y="3043427"/>
                  </a:lnTo>
                </a:path>
                <a:path w="2124709" h="3043554">
                  <a:moveTo>
                    <a:pt x="822197" y="1370075"/>
                  </a:moveTo>
                  <a:lnTo>
                    <a:pt x="1178813" y="1370075"/>
                  </a:lnTo>
                </a:path>
                <a:path w="2124709" h="3043554">
                  <a:moveTo>
                    <a:pt x="822197" y="1604756"/>
                  </a:moveTo>
                  <a:lnTo>
                    <a:pt x="1178813" y="1603994"/>
                  </a:lnTo>
                </a:path>
                <a:path w="2124709" h="3043554">
                  <a:moveTo>
                    <a:pt x="2049779" y="2189225"/>
                  </a:moveTo>
                  <a:lnTo>
                    <a:pt x="2049779" y="2546603"/>
                  </a:lnTo>
                </a:path>
                <a:path w="2124709" h="3043554">
                  <a:moveTo>
                    <a:pt x="2049779" y="2423159"/>
                  </a:moveTo>
                  <a:lnTo>
                    <a:pt x="1764791" y="2423159"/>
                  </a:lnTo>
                </a:path>
                <a:path w="2124709" h="3043554">
                  <a:moveTo>
                    <a:pt x="1978913" y="2279141"/>
                  </a:moveTo>
                  <a:lnTo>
                    <a:pt x="1978913" y="2423159"/>
                  </a:lnTo>
                </a:path>
                <a:path w="2124709" h="3043554">
                  <a:moveTo>
                    <a:pt x="1835657" y="2423159"/>
                  </a:moveTo>
                  <a:lnTo>
                    <a:pt x="1836419" y="2279141"/>
                  </a:lnTo>
                </a:path>
                <a:path w="2124709" h="3043554">
                  <a:moveTo>
                    <a:pt x="1836419" y="2350754"/>
                  </a:moveTo>
                  <a:lnTo>
                    <a:pt x="1978913" y="2350754"/>
                  </a:lnTo>
                </a:path>
              </a:pathLst>
            </a:custGeom>
            <a:ln w="10667">
              <a:solidFill>
                <a:srgbClr val="000000"/>
              </a:solidFill>
            </a:ln>
          </p:spPr>
          <p:txBody>
            <a:bodyPr wrap="square" lIns="0" tIns="0" rIns="0" bIns="0" rtlCol="0"/>
            <a:lstStyle/>
            <a:p>
              <a:endParaRPr sz="1227"/>
            </a:p>
          </p:txBody>
        </p:sp>
        <p:sp>
          <p:nvSpPr>
            <p:cNvPr id="127" name="object 127"/>
            <p:cNvSpPr/>
            <p:nvPr/>
          </p:nvSpPr>
          <p:spPr>
            <a:xfrm>
              <a:off x="10986165" y="5645185"/>
              <a:ext cx="389890" cy="0"/>
            </a:xfrm>
            <a:custGeom>
              <a:avLst/>
              <a:gdLst/>
              <a:ahLst/>
              <a:cxnLst/>
              <a:rect l="l" t="t" r="r" b="b"/>
              <a:pathLst>
                <a:path w="389890">
                  <a:moveTo>
                    <a:pt x="0" y="0"/>
                  </a:moveTo>
                  <a:lnTo>
                    <a:pt x="142493" y="0"/>
                  </a:lnTo>
                </a:path>
                <a:path w="389890">
                  <a:moveTo>
                    <a:pt x="211835" y="0"/>
                  </a:moveTo>
                  <a:lnTo>
                    <a:pt x="389381" y="0"/>
                  </a:lnTo>
                </a:path>
              </a:pathLst>
            </a:custGeom>
            <a:ln w="10667">
              <a:solidFill>
                <a:srgbClr val="000000"/>
              </a:solidFill>
            </a:ln>
          </p:spPr>
          <p:txBody>
            <a:bodyPr wrap="square" lIns="0" tIns="0" rIns="0" bIns="0" rtlCol="0"/>
            <a:lstStyle/>
            <a:p>
              <a:endParaRPr sz="1227"/>
            </a:p>
          </p:txBody>
        </p:sp>
        <p:sp>
          <p:nvSpPr>
            <p:cNvPr id="128" name="object 128"/>
            <p:cNvSpPr/>
            <p:nvPr/>
          </p:nvSpPr>
          <p:spPr>
            <a:xfrm>
              <a:off x="10701177" y="5645185"/>
              <a:ext cx="123825" cy="0"/>
            </a:xfrm>
            <a:custGeom>
              <a:avLst/>
              <a:gdLst/>
              <a:ahLst/>
              <a:cxnLst/>
              <a:rect l="l" t="t" r="r" b="b"/>
              <a:pathLst>
                <a:path w="123825">
                  <a:moveTo>
                    <a:pt x="0" y="0"/>
                  </a:moveTo>
                  <a:lnTo>
                    <a:pt x="123443" y="0"/>
                  </a:lnTo>
                </a:path>
              </a:pathLst>
            </a:custGeom>
            <a:ln w="10667">
              <a:solidFill>
                <a:srgbClr val="000000"/>
              </a:solidFill>
            </a:ln>
          </p:spPr>
          <p:txBody>
            <a:bodyPr wrap="square" lIns="0" tIns="0" rIns="0" bIns="0" rtlCol="0"/>
            <a:lstStyle/>
            <a:p>
              <a:endParaRPr sz="1227"/>
            </a:p>
          </p:txBody>
        </p:sp>
        <p:sp>
          <p:nvSpPr>
            <p:cNvPr id="129" name="object 129"/>
            <p:cNvSpPr/>
            <p:nvPr/>
          </p:nvSpPr>
          <p:spPr>
            <a:xfrm>
              <a:off x="10701177" y="5521741"/>
              <a:ext cx="123825" cy="123825"/>
            </a:xfrm>
            <a:custGeom>
              <a:avLst/>
              <a:gdLst/>
              <a:ahLst/>
              <a:cxnLst/>
              <a:rect l="l" t="t" r="r" b="b"/>
              <a:pathLst>
                <a:path w="123825" h="123825">
                  <a:moveTo>
                    <a:pt x="0" y="123443"/>
                  </a:moveTo>
                  <a:lnTo>
                    <a:pt x="41909" y="81518"/>
                  </a:lnTo>
                </a:path>
                <a:path w="123825" h="123825">
                  <a:moveTo>
                    <a:pt x="82295" y="41147"/>
                  </a:moveTo>
                  <a:lnTo>
                    <a:pt x="123443" y="0"/>
                  </a:lnTo>
                </a:path>
                <a:path w="123825" h="123825">
                  <a:moveTo>
                    <a:pt x="0" y="0"/>
                  </a:moveTo>
                  <a:lnTo>
                    <a:pt x="41909" y="41147"/>
                  </a:lnTo>
                </a:path>
                <a:path w="123825" h="123825">
                  <a:moveTo>
                    <a:pt x="82295" y="81518"/>
                  </a:moveTo>
                  <a:lnTo>
                    <a:pt x="123443" y="123443"/>
                  </a:lnTo>
                </a:path>
              </a:pathLst>
            </a:custGeom>
            <a:ln w="3175">
              <a:solidFill>
                <a:srgbClr val="000000"/>
              </a:solidFill>
            </a:ln>
          </p:spPr>
          <p:txBody>
            <a:bodyPr wrap="square" lIns="0" tIns="0" rIns="0" bIns="0" rtlCol="0"/>
            <a:lstStyle/>
            <a:p>
              <a:endParaRPr sz="1227"/>
            </a:p>
          </p:txBody>
        </p:sp>
        <p:sp>
          <p:nvSpPr>
            <p:cNvPr id="130" name="object 130"/>
            <p:cNvSpPr/>
            <p:nvPr/>
          </p:nvSpPr>
          <p:spPr>
            <a:xfrm>
              <a:off x="8850279" y="2459263"/>
              <a:ext cx="3121660" cy="3186430"/>
            </a:xfrm>
            <a:custGeom>
              <a:avLst/>
              <a:gdLst/>
              <a:ahLst/>
              <a:cxnLst/>
              <a:rect l="l" t="t" r="r" b="b"/>
              <a:pathLst>
                <a:path w="3121659" h="3186429">
                  <a:moveTo>
                    <a:pt x="1974341" y="3185921"/>
                  </a:moveTo>
                  <a:lnTo>
                    <a:pt x="1974341" y="3062477"/>
                  </a:lnTo>
                </a:path>
                <a:path w="3121659" h="3186429">
                  <a:moveTo>
                    <a:pt x="1053845" y="564641"/>
                  </a:moveTo>
                  <a:lnTo>
                    <a:pt x="1053083" y="33512"/>
                  </a:lnTo>
                </a:path>
                <a:path w="3121659" h="3186429">
                  <a:moveTo>
                    <a:pt x="842771" y="564641"/>
                  </a:moveTo>
                  <a:lnTo>
                    <a:pt x="842771" y="26669"/>
                  </a:lnTo>
                </a:path>
                <a:path w="3121659" h="3186429">
                  <a:moveTo>
                    <a:pt x="632459" y="564641"/>
                  </a:moveTo>
                  <a:lnTo>
                    <a:pt x="631697" y="19811"/>
                  </a:lnTo>
                </a:path>
                <a:path w="3121659" h="3186429">
                  <a:moveTo>
                    <a:pt x="421385" y="564641"/>
                  </a:moveTo>
                  <a:lnTo>
                    <a:pt x="421385" y="12953"/>
                  </a:lnTo>
                </a:path>
                <a:path w="3121659" h="3186429">
                  <a:moveTo>
                    <a:pt x="211073" y="564641"/>
                  </a:moveTo>
                  <a:lnTo>
                    <a:pt x="210311" y="6095"/>
                  </a:lnTo>
                </a:path>
                <a:path w="3121659" h="3186429">
                  <a:moveTo>
                    <a:pt x="0" y="564641"/>
                  </a:moveTo>
                  <a:lnTo>
                    <a:pt x="0" y="0"/>
                  </a:lnTo>
                </a:path>
                <a:path w="3121659" h="3186429">
                  <a:moveTo>
                    <a:pt x="2613659" y="1869185"/>
                  </a:moveTo>
                  <a:lnTo>
                    <a:pt x="2613659" y="2226548"/>
                  </a:lnTo>
                </a:path>
                <a:path w="3121659" h="3186429">
                  <a:moveTo>
                    <a:pt x="2996945" y="1869185"/>
                  </a:moveTo>
                  <a:lnTo>
                    <a:pt x="2997707" y="2225801"/>
                  </a:lnTo>
                </a:path>
                <a:path w="3121659" h="3186429">
                  <a:moveTo>
                    <a:pt x="2997707" y="2225801"/>
                  </a:moveTo>
                  <a:lnTo>
                    <a:pt x="3121151" y="2225801"/>
                  </a:lnTo>
                </a:path>
                <a:path w="3121659" h="3186429">
                  <a:moveTo>
                    <a:pt x="2997707" y="2102357"/>
                  </a:moveTo>
                  <a:lnTo>
                    <a:pt x="3121151" y="2102357"/>
                  </a:lnTo>
                </a:path>
                <a:path w="3121659" h="3186429">
                  <a:moveTo>
                    <a:pt x="2826257" y="2225801"/>
                  </a:moveTo>
                  <a:lnTo>
                    <a:pt x="2826257" y="2397251"/>
                  </a:lnTo>
                </a:path>
              </a:pathLst>
            </a:custGeom>
            <a:ln w="10667">
              <a:solidFill>
                <a:srgbClr val="000000"/>
              </a:solidFill>
            </a:ln>
          </p:spPr>
          <p:txBody>
            <a:bodyPr wrap="square" lIns="0" tIns="0" rIns="0" bIns="0" rtlCol="0"/>
            <a:lstStyle/>
            <a:p>
              <a:endParaRPr sz="1227"/>
            </a:p>
          </p:txBody>
        </p:sp>
        <p:sp>
          <p:nvSpPr>
            <p:cNvPr id="131" name="object 131"/>
            <p:cNvSpPr/>
            <p:nvPr/>
          </p:nvSpPr>
          <p:spPr>
            <a:xfrm>
              <a:off x="11847987" y="4561621"/>
              <a:ext cx="123825" cy="123825"/>
            </a:xfrm>
            <a:custGeom>
              <a:avLst/>
              <a:gdLst/>
              <a:ahLst/>
              <a:cxnLst/>
              <a:rect l="l" t="t" r="r" b="b"/>
              <a:pathLst>
                <a:path w="123825" h="123825">
                  <a:moveTo>
                    <a:pt x="0" y="123443"/>
                  </a:moveTo>
                  <a:lnTo>
                    <a:pt x="41147" y="81518"/>
                  </a:lnTo>
                </a:path>
                <a:path w="123825" h="123825">
                  <a:moveTo>
                    <a:pt x="81533" y="41132"/>
                  </a:moveTo>
                  <a:lnTo>
                    <a:pt x="123443" y="0"/>
                  </a:lnTo>
                </a:path>
                <a:path w="123825" h="123825">
                  <a:moveTo>
                    <a:pt x="0" y="0"/>
                  </a:moveTo>
                  <a:lnTo>
                    <a:pt x="41147" y="41132"/>
                  </a:lnTo>
                </a:path>
                <a:path w="123825" h="123825">
                  <a:moveTo>
                    <a:pt x="81533" y="81518"/>
                  </a:moveTo>
                  <a:lnTo>
                    <a:pt x="123443" y="123443"/>
                  </a:lnTo>
                </a:path>
              </a:pathLst>
            </a:custGeom>
            <a:ln w="3175">
              <a:solidFill>
                <a:srgbClr val="000000"/>
              </a:solidFill>
            </a:ln>
          </p:spPr>
          <p:txBody>
            <a:bodyPr wrap="square" lIns="0" tIns="0" rIns="0" bIns="0" rtlCol="0"/>
            <a:lstStyle/>
            <a:p>
              <a:endParaRPr sz="1227"/>
            </a:p>
          </p:txBody>
        </p:sp>
        <p:sp>
          <p:nvSpPr>
            <p:cNvPr id="132" name="object 132"/>
            <p:cNvSpPr/>
            <p:nvPr/>
          </p:nvSpPr>
          <p:spPr>
            <a:xfrm>
              <a:off x="9757821" y="4234723"/>
              <a:ext cx="777240" cy="1270"/>
            </a:xfrm>
            <a:custGeom>
              <a:avLst/>
              <a:gdLst/>
              <a:ahLst/>
              <a:cxnLst/>
              <a:rect l="l" t="t" r="r" b="b"/>
              <a:pathLst>
                <a:path w="777240" h="1270">
                  <a:moveTo>
                    <a:pt x="0" y="746"/>
                  </a:moveTo>
                  <a:lnTo>
                    <a:pt x="777239" y="0"/>
                  </a:lnTo>
                </a:path>
              </a:pathLst>
            </a:custGeom>
            <a:ln w="10667">
              <a:solidFill>
                <a:srgbClr val="000000"/>
              </a:solidFill>
            </a:ln>
          </p:spPr>
          <p:txBody>
            <a:bodyPr wrap="square" lIns="0" tIns="0" rIns="0" bIns="0" rtlCol="0"/>
            <a:lstStyle/>
            <a:p>
              <a:endParaRPr sz="1227"/>
            </a:p>
          </p:txBody>
        </p:sp>
        <p:pic>
          <p:nvPicPr>
            <p:cNvPr id="133" name="object 133"/>
            <p:cNvPicPr/>
            <p:nvPr/>
          </p:nvPicPr>
          <p:blipFill>
            <a:blip r:embed="rId3" cstate="print"/>
            <a:stretch>
              <a:fillRect/>
            </a:stretch>
          </p:blipFill>
          <p:spPr>
            <a:xfrm>
              <a:off x="10330083" y="3251743"/>
              <a:ext cx="130301" cy="134111"/>
            </a:xfrm>
            <a:prstGeom prst="rect">
              <a:avLst/>
            </a:prstGeom>
          </p:spPr>
        </p:pic>
        <p:sp>
          <p:nvSpPr>
            <p:cNvPr id="134" name="object 134"/>
            <p:cNvSpPr/>
            <p:nvPr/>
          </p:nvSpPr>
          <p:spPr>
            <a:xfrm>
              <a:off x="9758583" y="5171968"/>
              <a:ext cx="1617345" cy="1010919"/>
            </a:xfrm>
            <a:custGeom>
              <a:avLst/>
              <a:gdLst/>
              <a:ahLst/>
              <a:cxnLst/>
              <a:rect l="l" t="t" r="r" b="b"/>
              <a:pathLst>
                <a:path w="1617345" h="1010920">
                  <a:moveTo>
                    <a:pt x="1616963" y="904509"/>
                  </a:moveTo>
                  <a:lnTo>
                    <a:pt x="94487" y="1010411"/>
                  </a:lnTo>
                </a:path>
                <a:path w="1617345" h="1010920">
                  <a:moveTo>
                    <a:pt x="94487" y="1010411"/>
                  </a:moveTo>
                  <a:lnTo>
                    <a:pt x="62483" y="548655"/>
                  </a:lnTo>
                </a:path>
                <a:path w="1617345" h="1010920">
                  <a:moveTo>
                    <a:pt x="62483" y="548655"/>
                  </a:moveTo>
                  <a:lnTo>
                    <a:pt x="94487" y="1010411"/>
                  </a:lnTo>
                </a:path>
                <a:path w="1617345" h="1010920">
                  <a:moveTo>
                    <a:pt x="432815" y="548655"/>
                  </a:moveTo>
                  <a:lnTo>
                    <a:pt x="432815" y="986805"/>
                  </a:lnTo>
                </a:path>
                <a:path w="1617345" h="1010920">
                  <a:moveTo>
                    <a:pt x="0" y="0"/>
                  </a:moveTo>
                  <a:lnTo>
                    <a:pt x="357377" y="0"/>
                  </a:lnTo>
                </a:path>
                <a:path w="1617345" h="1010920">
                  <a:moveTo>
                    <a:pt x="942593" y="205755"/>
                  </a:moveTo>
                  <a:lnTo>
                    <a:pt x="1227581" y="205755"/>
                  </a:lnTo>
                </a:path>
                <a:path w="1617345" h="1010920">
                  <a:moveTo>
                    <a:pt x="1227581" y="115839"/>
                  </a:moveTo>
                  <a:lnTo>
                    <a:pt x="1616963" y="115839"/>
                  </a:lnTo>
                </a:path>
              </a:pathLst>
            </a:custGeom>
            <a:ln w="10667">
              <a:solidFill>
                <a:srgbClr val="000000"/>
              </a:solidFill>
            </a:ln>
          </p:spPr>
          <p:txBody>
            <a:bodyPr wrap="square" lIns="0" tIns="0" rIns="0" bIns="0" rtlCol="0"/>
            <a:lstStyle/>
            <a:p>
              <a:endParaRPr sz="1227"/>
            </a:p>
          </p:txBody>
        </p:sp>
        <p:sp>
          <p:nvSpPr>
            <p:cNvPr id="135" name="object 135"/>
            <p:cNvSpPr/>
            <p:nvPr/>
          </p:nvSpPr>
          <p:spPr>
            <a:xfrm>
              <a:off x="9683145" y="5615467"/>
              <a:ext cx="0" cy="650240"/>
            </a:xfrm>
            <a:custGeom>
              <a:avLst/>
              <a:gdLst/>
              <a:ahLst/>
              <a:cxnLst/>
              <a:rect l="l" t="t" r="r" b="b"/>
              <a:pathLst>
                <a:path h="650239">
                  <a:moveTo>
                    <a:pt x="0" y="649970"/>
                  </a:moveTo>
                  <a:lnTo>
                    <a:pt x="0" y="628634"/>
                  </a:lnTo>
                </a:path>
                <a:path h="650239">
                  <a:moveTo>
                    <a:pt x="0" y="599678"/>
                  </a:moveTo>
                  <a:lnTo>
                    <a:pt x="0" y="571484"/>
                  </a:lnTo>
                </a:path>
                <a:path h="650239">
                  <a:moveTo>
                    <a:pt x="0" y="542528"/>
                  </a:moveTo>
                  <a:lnTo>
                    <a:pt x="0" y="514334"/>
                  </a:lnTo>
                </a:path>
                <a:path h="650239">
                  <a:moveTo>
                    <a:pt x="0" y="485393"/>
                  </a:moveTo>
                  <a:lnTo>
                    <a:pt x="0" y="457199"/>
                  </a:lnTo>
                </a:path>
                <a:path h="650239">
                  <a:moveTo>
                    <a:pt x="0" y="428228"/>
                  </a:moveTo>
                  <a:lnTo>
                    <a:pt x="0" y="400034"/>
                  </a:lnTo>
                </a:path>
                <a:path h="650239">
                  <a:moveTo>
                    <a:pt x="0" y="371093"/>
                  </a:moveTo>
                  <a:lnTo>
                    <a:pt x="0" y="342884"/>
                  </a:lnTo>
                </a:path>
                <a:path h="650239">
                  <a:moveTo>
                    <a:pt x="0" y="313943"/>
                  </a:moveTo>
                  <a:lnTo>
                    <a:pt x="0" y="285749"/>
                  </a:lnTo>
                </a:path>
                <a:path h="650239">
                  <a:moveTo>
                    <a:pt x="0" y="257555"/>
                  </a:moveTo>
                  <a:lnTo>
                    <a:pt x="0" y="228584"/>
                  </a:lnTo>
                </a:path>
                <a:path h="650239">
                  <a:moveTo>
                    <a:pt x="0" y="200405"/>
                  </a:moveTo>
                  <a:lnTo>
                    <a:pt x="0" y="171449"/>
                  </a:lnTo>
                </a:path>
                <a:path h="650239">
                  <a:moveTo>
                    <a:pt x="0" y="143240"/>
                  </a:moveTo>
                  <a:lnTo>
                    <a:pt x="0" y="114299"/>
                  </a:lnTo>
                </a:path>
                <a:path h="650239">
                  <a:moveTo>
                    <a:pt x="0" y="86105"/>
                  </a:moveTo>
                  <a:lnTo>
                    <a:pt x="0" y="57134"/>
                  </a:lnTo>
                </a:path>
                <a:path h="650239">
                  <a:moveTo>
                    <a:pt x="0" y="28940"/>
                  </a:moveTo>
                  <a:lnTo>
                    <a:pt x="0" y="0"/>
                  </a:lnTo>
                </a:path>
              </a:pathLst>
            </a:custGeom>
            <a:ln w="3175">
              <a:solidFill>
                <a:srgbClr val="000000"/>
              </a:solidFill>
            </a:ln>
          </p:spPr>
          <p:txBody>
            <a:bodyPr wrap="square" lIns="0" tIns="0" rIns="0" bIns="0" rtlCol="0"/>
            <a:lstStyle/>
            <a:p>
              <a:endParaRPr sz="1227"/>
            </a:p>
          </p:txBody>
        </p:sp>
        <p:sp>
          <p:nvSpPr>
            <p:cNvPr id="136" name="object 136"/>
            <p:cNvSpPr/>
            <p:nvPr/>
          </p:nvSpPr>
          <p:spPr>
            <a:xfrm>
              <a:off x="9681621" y="3566449"/>
              <a:ext cx="0" cy="706755"/>
            </a:xfrm>
            <a:custGeom>
              <a:avLst/>
              <a:gdLst/>
              <a:ahLst/>
              <a:cxnLst/>
              <a:rect l="l" t="t" r="r" b="b"/>
              <a:pathLst>
                <a:path h="706754">
                  <a:moveTo>
                    <a:pt x="0" y="0"/>
                  </a:moveTo>
                  <a:lnTo>
                    <a:pt x="0" y="706358"/>
                  </a:lnTo>
                </a:path>
              </a:pathLst>
            </a:custGeom>
            <a:ln w="3175">
              <a:solidFill>
                <a:srgbClr val="000000"/>
              </a:solidFill>
              <a:prstDash val="dash"/>
            </a:ln>
          </p:spPr>
          <p:txBody>
            <a:bodyPr wrap="square" lIns="0" tIns="0" rIns="0" bIns="0" rtlCol="0"/>
            <a:lstStyle/>
            <a:p>
              <a:endParaRPr sz="1227"/>
            </a:p>
          </p:txBody>
        </p:sp>
        <p:sp>
          <p:nvSpPr>
            <p:cNvPr id="137" name="object 137"/>
            <p:cNvSpPr/>
            <p:nvPr/>
          </p:nvSpPr>
          <p:spPr>
            <a:xfrm>
              <a:off x="11971431" y="5003581"/>
              <a:ext cx="0" cy="14604"/>
            </a:xfrm>
            <a:custGeom>
              <a:avLst/>
              <a:gdLst/>
              <a:ahLst/>
              <a:cxnLst/>
              <a:rect l="l" t="t" r="r" b="b"/>
              <a:pathLst>
                <a:path h="14604">
                  <a:moveTo>
                    <a:pt x="-5333" y="7238"/>
                  </a:moveTo>
                  <a:lnTo>
                    <a:pt x="5333" y="7238"/>
                  </a:lnTo>
                </a:path>
              </a:pathLst>
            </a:custGeom>
            <a:ln w="14477">
              <a:solidFill>
                <a:srgbClr val="000000"/>
              </a:solidFill>
            </a:ln>
          </p:spPr>
          <p:txBody>
            <a:bodyPr wrap="square" lIns="0" tIns="0" rIns="0" bIns="0" rtlCol="0"/>
            <a:lstStyle/>
            <a:p>
              <a:endParaRPr sz="1227"/>
            </a:p>
          </p:txBody>
        </p:sp>
        <p:sp>
          <p:nvSpPr>
            <p:cNvPr id="138" name="object 138"/>
            <p:cNvSpPr/>
            <p:nvPr/>
          </p:nvSpPr>
          <p:spPr>
            <a:xfrm>
              <a:off x="10920633" y="2210851"/>
              <a:ext cx="57150" cy="1905"/>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139" name="object 139"/>
            <p:cNvSpPr/>
            <p:nvPr/>
          </p:nvSpPr>
          <p:spPr>
            <a:xfrm>
              <a:off x="10806333" y="2207041"/>
              <a:ext cx="57150" cy="2540"/>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140" name="object 140"/>
            <p:cNvSpPr/>
            <p:nvPr/>
          </p:nvSpPr>
          <p:spPr>
            <a:xfrm>
              <a:off x="10906917" y="2225314"/>
              <a:ext cx="0" cy="126364"/>
            </a:xfrm>
            <a:custGeom>
              <a:avLst/>
              <a:gdLst/>
              <a:ahLst/>
              <a:cxnLst/>
              <a:rect l="l" t="t" r="r" b="b"/>
              <a:pathLst>
                <a:path h="126364">
                  <a:moveTo>
                    <a:pt x="0" y="125745"/>
                  </a:moveTo>
                  <a:lnTo>
                    <a:pt x="0" y="0"/>
                  </a:lnTo>
                </a:path>
              </a:pathLst>
            </a:custGeom>
            <a:ln w="10667">
              <a:solidFill>
                <a:srgbClr val="000000"/>
              </a:solidFill>
            </a:ln>
          </p:spPr>
          <p:txBody>
            <a:bodyPr wrap="square" lIns="0" tIns="0" rIns="0" bIns="0" rtlCol="0"/>
            <a:lstStyle/>
            <a:p>
              <a:endParaRPr sz="1227"/>
            </a:p>
          </p:txBody>
        </p:sp>
        <p:sp>
          <p:nvSpPr>
            <p:cNvPr id="141" name="object 141"/>
            <p:cNvSpPr/>
            <p:nvPr/>
          </p:nvSpPr>
          <p:spPr>
            <a:xfrm>
              <a:off x="10743087" y="2222281"/>
              <a:ext cx="269240" cy="171450"/>
            </a:xfrm>
            <a:custGeom>
              <a:avLst/>
              <a:gdLst/>
              <a:ahLst/>
              <a:cxnLst/>
              <a:rect l="l" t="t" r="r" b="b"/>
              <a:pathLst>
                <a:path w="269240" h="171450">
                  <a:moveTo>
                    <a:pt x="268985" y="171449"/>
                  </a:moveTo>
                  <a:lnTo>
                    <a:pt x="240791" y="121919"/>
                  </a:lnTo>
                </a:path>
                <a:path w="269240" h="171450">
                  <a:moveTo>
                    <a:pt x="211835" y="72374"/>
                  </a:moveTo>
                  <a:lnTo>
                    <a:pt x="170687" y="0"/>
                  </a:lnTo>
                </a:path>
                <a:path w="269240" h="171450">
                  <a:moveTo>
                    <a:pt x="92201" y="58673"/>
                  </a:moveTo>
                  <a:lnTo>
                    <a:pt x="57149" y="57149"/>
                  </a:lnTo>
                </a:path>
                <a:path w="269240" h="171450">
                  <a:moveTo>
                    <a:pt x="28955" y="56387"/>
                  </a:moveTo>
                  <a:lnTo>
                    <a:pt x="0" y="55625"/>
                  </a:lnTo>
                </a:path>
              </a:pathLst>
            </a:custGeom>
            <a:ln w="3175">
              <a:solidFill>
                <a:srgbClr val="000000"/>
              </a:solidFill>
            </a:ln>
          </p:spPr>
          <p:txBody>
            <a:bodyPr wrap="square" lIns="0" tIns="0" rIns="0" bIns="0" rtlCol="0"/>
            <a:lstStyle/>
            <a:p>
              <a:endParaRPr sz="1227"/>
            </a:p>
          </p:txBody>
        </p:sp>
        <p:sp>
          <p:nvSpPr>
            <p:cNvPr id="142" name="object 142"/>
            <p:cNvSpPr/>
            <p:nvPr/>
          </p:nvSpPr>
          <p:spPr>
            <a:xfrm>
              <a:off x="10685937" y="2275606"/>
              <a:ext cx="29209" cy="1905"/>
            </a:xfrm>
            <a:custGeom>
              <a:avLst/>
              <a:gdLst/>
              <a:ahLst/>
              <a:cxnLst/>
              <a:rect l="l" t="t" r="r" b="b"/>
              <a:pathLst>
                <a:path w="29209" h="1905">
                  <a:moveTo>
                    <a:pt x="-761" y="769"/>
                  </a:moveTo>
                  <a:lnTo>
                    <a:pt x="29717" y="769"/>
                  </a:lnTo>
                </a:path>
              </a:pathLst>
            </a:custGeom>
            <a:ln w="3175">
              <a:solidFill>
                <a:srgbClr val="000000"/>
              </a:solidFill>
            </a:ln>
          </p:spPr>
          <p:txBody>
            <a:bodyPr wrap="square" lIns="0" tIns="0" rIns="0" bIns="0" rtlCol="0"/>
            <a:lstStyle/>
            <a:p>
              <a:endParaRPr sz="1227"/>
            </a:p>
          </p:txBody>
        </p:sp>
        <p:sp>
          <p:nvSpPr>
            <p:cNvPr id="143" name="object 143"/>
            <p:cNvSpPr/>
            <p:nvPr/>
          </p:nvSpPr>
          <p:spPr>
            <a:xfrm>
              <a:off x="10458099" y="2268763"/>
              <a:ext cx="200025" cy="6350"/>
            </a:xfrm>
            <a:custGeom>
              <a:avLst/>
              <a:gdLst/>
              <a:ahLst/>
              <a:cxnLst/>
              <a:rect l="l" t="t" r="r" b="b"/>
              <a:pathLst>
                <a:path w="200025" h="6350">
                  <a:moveTo>
                    <a:pt x="199643" y="6095"/>
                  </a:moveTo>
                  <a:lnTo>
                    <a:pt x="170687" y="5333"/>
                  </a:lnTo>
                </a:path>
                <a:path w="200025" h="6350">
                  <a:moveTo>
                    <a:pt x="142493" y="4571"/>
                  </a:moveTo>
                  <a:lnTo>
                    <a:pt x="114299" y="3809"/>
                  </a:lnTo>
                </a:path>
                <a:path w="200025" h="6350">
                  <a:moveTo>
                    <a:pt x="85343" y="2285"/>
                  </a:moveTo>
                  <a:lnTo>
                    <a:pt x="57149" y="1523"/>
                  </a:lnTo>
                </a:path>
                <a:path w="200025" h="6350">
                  <a:moveTo>
                    <a:pt x="28193" y="761"/>
                  </a:moveTo>
                  <a:lnTo>
                    <a:pt x="0" y="0"/>
                  </a:lnTo>
                </a:path>
              </a:pathLst>
            </a:custGeom>
            <a:ln w="3175">
              <a:solidFill>
                <a:srgbClr val="000000"/>
              </a:solidFill>
            </a:ln>
          </p:spPr>
          <p:txBody>
            <a:bodyPr wrap="square" lIns="0" tIns="0" rIns="0" bIns="0" rtlCol="0"/>
            <a:lstStyle/>
            <a:p>
              <a:endParaRPr sz="1227"/>
            </a:p>
          </p:txBody>
        </p:sp>
        <p:sp>
          <p:nvSpPr>
            <p:cNvPr id="144" name="object 144"/>
            <p:cNvSpPr/>
            <p:nvPr/>
          </p:nvSpPr>
          <p:spPr>
            <a:xfrm>
              <a:off x="10400949" y="2266477"/>
              <a:ext cx="28575" cy="1905"/>
            </a:xfrm>
            <a:custGeom>
              <a:avLst/>
              <a:gdLst/>
              <a:ahLst/>
              <a:cxnLst/>
              <a:rect l="l" t="t" r="r" b="b"/>
              <a:pathLst>
                <a:path w="28575" h="1905">
                  <a:moveTo>
                    <a:pt x="-761" y="754"/>
                  </a:moveTo>
                  <a:lnTo>
                    <a:pt x="28955" y="754"/>
                  </a:lnTo>
                </a:path>
              </a:pathLst>
            </a:custGeom>
            <a:ln w="3175">
              <a:solidFill>
                <a:srgbClr val="000000"/>
              </a:solidFill>
            </a:ln>
          </p:spPr>
          <p:txBody>
            <a:bodyPr wrap="square" lIns="0" tIns="0" rIns="0" bIns="0" rtlCol="0"/>
            <a:lstStyle/>
            <a:p>
              <a:endParaRPr sz="1227"/>
            </a:p>
          </p:txBody>
        </p:sp>
        <p:sp>
          <p:nvSpPr>
            <p:cNvPr id="145" name="object 145"/>
            <p:cNvSpPr/>
            <p:nvPr/>
          </p:nvSpPr>
          <p:spPr>
            <a:xfrm>
              <a:off x="10058049" y="2255809"/>
              <a:ext cx="314325" cy="10160"/>
            </a:xfrm>
            <a:custGeom>
              <a:avLst/>
              <a:gdLst/>
              <a:ahLst/>
              <a:cxnLst/>
              <a:rect l="l" t="t" r="r" b="b"/>
              <a:pathLst>
                <a:path w="314325" h="10160">
                  <a:moveTo>
                    <a:pt x="313943" y="9905"/>
                  </a:moveTo>
                  <a:lnTo>
                    <a:pt x="285749" y="9143"/>
                  </a:lnTo>
                </a:path>
                <a:path w="314325" h="10160">
                  <a:moveTo>
                    <a:pt x="256793" y="8381"/>
                  </a:moveTo>
                  <a:lnTo>
                    <a:pt x="228599" y="7619"/>
                  </a:lnTo>
                </a:path>
                <a:path w="314325" h="10160">
                  <a:moveTo>
                    <a:pt x="199643" y="6095"/>
                  </a:moveTo>
                  <a:lnTo>
                    <a:pt x="171449" y="5333"/>
                  </a:lnTo>
                </a:path>
                <a:path w="314325" h="10160">
                  <a:moveTo>
                    <a:pt x="142493" y="4571"/>
                  </a:moveTo>
                  <a:lnTo>
                    <a:pt x="114299" y="3794"/>
                  </a:lnTo>
                </a:path>
                <a:path w="314325" h="10160">
                  <a:moveTo>
                    <a:pt x="86105" y="3032"/>
                  </a:moveTo>
                  <a:lnTo>
                    <a:pt x="57149" y="1523"/>
                  </a:lnTo>
                </a:path>
                <a:path w="314325" h="10160">
                  <a:moveTo>
                    <a:pt x="28955" y="761"/>
                  </a:moveTo>
                  <a:lnTo>
                    <a:pt x="0" y="0"/>
                  </a:lnTo>
                </a:path>
              </a:pathLst>
            </a:custGeom>
            <a:ln w="3175">
              <a:solidFill>
                <a:srgbClr val="000000"/>
              </a:solidFill>
            </a:ln>
          </p:spPr>
          <p:txBody>
            <a:bodyPr wrap="square" lIns="0" tIns="0" rIns="0" bIns="0" rtlCol="0"/>
            <a:lstStyle/>
            <a:p>
              <a:endParaRPr sz="1227"/>
            </a:p>
          </p:txBody>
        </p:sp>
        <p:sp>
          <p:nvSpPr>
            <p:cNvPr id="146" name="object 146"/>
            <p:cNvSpPr/>
            <p:nvPr/>
          </p:nvSpPr>
          <p:spPr>
            <a:xfrm>
              <a:off x="10000899" y="2253523"/>
              <a:ext cx="29209" cy="1905"/>
            </a:xfrm>
            <a:custGeom>
              <a:avLst/>
              <a:gdLst/>
              <a:ahLst/>
              <a:cxnLst/>
              <a:rect l="l" t="t" r="r" b="b"/>
              <a:pathLst>
                <a:path w="29209" h="1905">
                  <a:moveTo>
                    <a:pt x="-761" y="761"/>
                  </a:moveTo>
                  <a:lnTo>
                    <a:pt x="29717" y="761"/>
                  </a:lnTo>
                </a:path>
              </a:pathLst>
            </a:custGeom>
            <a:ln w="3175">
              <a:solidFill>
                <a:srgbClr val="000000"/>
              </a:solidFill>
            </a:ln>
          </p:spPr>
          <p:txBody>
            <a:bodyPr wrap="square" lIns="0" tIns="0" rIns="0" bIns="0" rtlCol="0"/>
            <a:lstStyle/>
            <a:p>
              <a:endParaRPr sz="1227"/>
            </a:p>
          </p:txBody>
        </p:sp>
        <p:sp>
          <p:nvSpPr>
            <p:cNvPr id="147" name="object 147"/>
            <p:cNvSpPr/>
            <p:nvPr/>
          </p:nvSpPr>
          <p:spPr>
            <a:xfrm>
              <a:off x="9772299" y="2246665"/>
              <a:ext cx="200660" cy="6350"/>
            </a:xfrm>
            <a:custGeom>
              <a:avLst/>
              <a:gdLst/>
              <a:ahLst/>
              <a:cxnLst/>
              <a:rect l="l" t="t" r="r" b="b"/>
              <a:pathLst>
                <a:path w="200659" h="6350">
                  <a:moveTo>
                    <a:pt x="200405" y="6095"/>
                  </a:moveTo>
                  <a:lnTo>
                    <a:pt x="171449" y="5333"/>
                  </a:lnTo>
                </a:path>
                <a:path w="200659" h="6350">
                  <a:moveTo>
                    <a:pt x="143255" y="4556"/>
                  </a:moveTo>
                  <a:lnTo>
                    <a:pt x="114299" y="3794"/>
                  </a:lnTo>
                </a:path>
                <a:path w="200659" h="6350">
                  <a:moveTo>
                    <a:pt x="86105" y="2285"/>
                  </a:moveTo>
                  <a:lnTo>
                    <a:pt x="57149" y="1523"/>
                  </a:lnTo>
                </a:path>
                <a:path w="200659" h="6350">
                  <a:moveTo>
                    <a:pt x="28955" y="761"/>
                  </a:moveTo>
                  <a:lnTo>
                    <a:pt x="0" y="0"/>
                  </a:lnTo>
                </a:path>
              </a:pathLst>
            </a:custGeom>
            <a:ln w="3175">
              <a:solidFill>
                <a:srgbClr val="000000"/>
              </a:solidFill>
            </a:ln>
          </p:spPr>
          <p:txBody>
            <a:bodyPr wrap="square" lIns="0" tIns="0" rIns="0" bIns="0" rtlCol="0"/>
            <a:lstStyle/>
            <a:p>
              <a:endParaRPr sz="1227"/>
            </a:p>
          </p:txBody>
        </p:sp>
        <p:sp>
          <p:nvSpPr>
            <p:cNvPr id="148" name="object 148"/>
            <p:cNvSpPr/>
            <p:nvPr/>
          </p:nvSpPr>
          <p:spPr>
            <a:xfrm>
              <a:off x="9715911" y="2244379"/>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149" name="object 149"/>
            <p:cNvSpPr/>
            <p:nvPr/>
          </p:nvSpPr>
          <p:spPr>
            <a:xfrm>
              <a:off x="9487311" y="2237521"/>
              <a:ext cx="200025" cy="6350"/>
            </a:xfrm>
            <a:custGeom>
              <a:avLst/>
              <a:gdLst/>
              <a:ahLst/>
              <a:cxnLst/>
              <a:rect l="l" t="t" r="r" b="b"/>
              <a:pathLst>
                <a:path w="200025" h="6350">
                  <a:moveTo>
                    <a:pt x="199643" y="6095"/>
                  </a:moveTo>
                  <a:lnTo>
                    <a:pt x="171449" y="5318"/>
                  </a:lnTo>
                </a:path>
                <a:path w="200025" h="6350">
                  <a:moveTo>
                    <a:pt x="142493" y="4556"/>
                  </a:moveTo>
                  <a:lnTo>
                    <a:pt x="114299" y="3794"/>
                  </a:lnTo>
                </a:path>
                <a:path w="200025" h="6350">
                  <a:moveTo>
                    <a:pt x="85343" y="2285"/>
                  </a:moveTo>
                  <a:lnTo>
                    <a:pt x="57149" y="1523"/>
                  </a:lnTo>
                </a:path>
                <a:path w="200025" h="6350">
                  <a:moveTo>
                    <a:pt x="28193" y="761"/>
                  </a:moveTo>
                  <a:lnTo>
                    <a:pt x="0" y="0"/>
                  </a:lnTo>
                </a:path>
              </a:pathLst>
            </a:custGeom>
            <a:ln w="3175">
              <a:solidFill>
                <a:srgbClr val="000000"/>
              </a:solidFill>
            </a:ln>
          </p:spPr>
          <p:txBody>
            <a:bodyPr wrap="square" lIns="0" tIns="0" rIns="0" bIns="0" rtlCol="0"/>
            <a:lstStyle/>
            <a:p>
              <a:endParaRPr sz="1227"/>
            </a:p>
          </p:txBody>
        </p:sp>
        <p:sp>
          <p:nvSpPr>
            <p:cNvPr id="150" name="object 150"/>
            <p:cNvSpPr/>
            <p:nvPr/>
          </p:nvSpPr>
          <p:spPr>
            <a:xfrm>
              <a:off x="9430161" y="2235235"/>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151" name="object 151"/>
            <p:cNvSpPr/>
            <p:nvPr/>
          </p:nvSpPr>
          <p:spPr>
            <a:xfrm>
              <a:off x="9201561" y="2228377"/>
              <a:ext cx="200025" cy="6350"/>
            </a:xfrm>
            <a:custGeom>
              <a:avLst/>
              <a:gdLst/>
              <a:ahLst/>
              <a:cxnLst/>
              <a:rect l="l" t="t" r="r" b="b"/>
              <a:pathLst>
                <a:path w="200025" h="6350">
                  <a:moveTo>
                    <a:pt x="199643" y="6095"/>
                  </a:moveTo>
                  <a:lnTo>
                    <a:pt x="171449" y="5318"/>
                  </a:lnTo>
                </a:path>
                <a:path w="200025" h="6350">
                  <a:moveTo>
                    <a:pt x="142493" y="4556"/>
                  </a:moveTo>
                  <a:lnTo>
                    <a:pt x="114299" y="3809"/>
                  </a:lnTo>
                </a:path>
                <a:path w="200025" h="6350">
                  <a:moveTo>
                    <a:pt x="86105" y="2285"/>
                  </a:moveTo>
                  <a:lnTo>
                    <a:pt x="57149" y="1523"/>
                  </a:lnTo>
                </a:path>
                <a:path w="200025" h="6350">
                  <a:moveTo>
                    <a:pt x="28955" y="761"/>
                  </a:moveTo>
                  <a:lnTo>
                    <a:pt x="0" y="0"/>
                  </a:lnTo>
                </a:path>
              </a:pathLst>
            </a:custGeom>
            <a:ln w="3175">
              <a:solidFill>
                <a:srgbClr val="000000"/>
              </a:solidFill>
            </a:ln>
          </p:spPr>
          <p:txBody>
            <a:bodyPr wrap="square" lIns="0" tIns="0" rIns="0" bIns="0" rtlCol="0"/>
            <a:lstStyle/>
            <a:p>
              <a:endParaRPr sz="1227"/>
            </a:p>
          </p:txBody>
        </p:sp>
        <p:sp>
          <p:nvSpPr>
            <p:cNvPr id="152" name="object 152"/>
            <p:cNvSpPr/>
            <p:nvPr/>
          </p:nvSpPr>
          <p:spPr>
            <a:xfrm>
              <a:off x="9144411" y="2226091"/>
              <a:ext cx="29209" cy="1905"/>
            </a:xfrm>
            <a:custGeom>
              <a:avLst/>
              <a:gdLst/>
              <a:ahLst/>
              <a:cxnLst/>
              <a:rect l="l" t="t" r="r" b="b"/>
              <a:pathLst>
                <a:path w="29209" h="1905">
                  <a:moveTo>
                    <a:pt x="-761" y="761"/>
                  </a:moveTo>
                  <a:lnTo>
                    <a:pt x="29717" y="761"/>
                  </a:lnTo>
                </a:path>
              </a:pathLst>
            </a:custGeom>
            <a:ln w="3175">
              <a:solidFill>
                <a:srgbClr val="000000"/>
              </a:solidFill>
            </a:ln>
          </p:spPr>
          <p:txBody>
            <a:bodyPr wrap="square" lIns="0" tIns="0" rIns="0" bIns="0" rtlCol="0"/>
            <a:lstStyle/>
            <a:p>
              <a:endParaRPr sz="1227"/>
            </a:p>
          </p:txBody>
        </p:sp>
        <p:sp>
          <p:nvSpPr>
            <p:cNvPr id="153" name="object 153"/>
            <p:cNvSpPr/>
            <p:nvPr/>
          </p:nvSpPr>
          <p:spPr>
            <a:xfrm>
              <a:off x="8915811" y="2219233"/>
              <a:ext cx="200660" cy="6350"/>
            </a:xfrm>
            <a:custGeom>
              <a:avLst/>
              <a:gdLst/>
              <a:ahLst/>
              <a:cxnLst/>
              <a:rect l="l" t="t" r="r" b="b"/>
              <a:pathLst>
                <a:path w="200659" h="6350">
                  <a:moveTo>
                    <a:pt x="200405" y="6080"/>
                  </a:moveTo>
                  <a:lnTo>
                    <a:pt x="171449" y="5318"/>
                  </a:lnTo>
                </a:path>
                <a:path w="200659" h="6350">
                  <a:moveTo>
                    <a:pt x="143255" y="4571"/>
                  </a:moveTo>
                  <a:lnTo>
                    <a:pt x="114299" y="3809"/>
                  </a:lnTo>
                </a:path>
                <a:path w="200659" h="6350">
                  <a:moveTo>
                    <a:pt x="86105" y="2285"/>
                  </a:moveTo>
                  <a:lnTo>
                    <a:pt x="57149" y="1523"/>
                  </a:lnTo>
                </a:path>
                <a:path w="200659" h="6350">
                  <a:moveTo>
                    <a:pt x="28955" y="761"/>
                  </a:moveTo>
                  <a:lnTo>
                    <a:pt x="0" y="0"/>
                  </a:lnTo>
                </a:path>
              </a:pathLst>
            </a:custGeom>
            <a:ln w="3175">
              <a:solidFill>
                <a:srgbClr val="000000"/>
              </a:solidFill>
            </a:ln>
          </p:spPr>
          <p:txBody>
            <a:bodyPr wrap="square" lIns="0" tIns="0" rIns="0" bIns="0" rtlCol="0"/>
            <a:lstStyle/>
            <a:p>
              <a:endParaRPr sz="1227"/>
            </a:p>
          </p:txBody>
        </p:sp>
        <p:sp>
          <p:nvSpPr>
            <p:cNvPr id="154" name="object 154"/>
            <p:cNvSpPr/>
            <p:nvPr/>
          </p:nvSpPr>
          <p:spPr>
            <a:xfrm>
              <a:off x="8859423" y="2216947"/>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155" name="object 155"/>
            <p:cNvSpPr/>
            <p:nvPr/>
          </p:nvSpPr>
          <p:spPr>
            <a:xfrm>
              <a:off x="8516523" y="2206279"/>
              <a:ext cx="314325" cy="10160"/>
            </a:xfrm>
            <a:custGeom>
              <a:avLst/>
              <a:gdLst/>
              <a:ahLst/>
              <a:cxnLst/>
              <a:rect l="l" t="t" r="r" b="b"/>
              <a:pathLst>
                <a:path w="314325" h="10160">
                  <a:moveTo>
                    <a:pt x="313943" y="9890"/>
                  </a:moveTo>
                  <a:lnTo>
                    <a:pt x="285749" y="9143"/>
                  </a:lnTo>
                </a:path>
                <a:path w="314325" h="10160">
                  <a:moveTo>
                    <a:pt x="256793" y="8381"/>
                  </a:moveTo>
                  <a:lnTo>
                    <a:pt x="228599" y="7619"/>
                  </a:lnTo>
                </a:path>
                <a:path w="314325" h="10160">
                  <a:moveTo>
                    <a:pt x="199643" y="6095"/>
                  </a:moveTo>
                  <a:lnTo>
                    <a:pt x="171449" y="5333"/>
                  </a:lnTo>
                </a:path>
                <a:path w="314325" h="10160">
                  <a:moveTo>
                    <a:pt x="142493" y="4571"/>
                  </a:moveTo>
                  <a:lnTo>
                    <a:pt x="114299" y="3809"/>
                  </a:lnTo>
                </a:path>
                <a:path w="314325" h="10160">
                  <a:moveTo>
                    <a:pt x="85343" y="2285"/>
                  </a:moveTo>
                  <a:lnTo>
                    <a:pt x="57149" y="1508"/>
                  </a:lnTo>
                </a:path>
                <a:path w="314325" h="10160">
                  <a:moveTo>
                    <a:pt x="28193" y="761"/>
                  </a:moveTo>
                  <a:lnTo>
                    <a:pt x="0" y="0"/>
                  </a:lnTo>
                </a:path>
              </a:pathLst>
            </a:custGeom>
            <a:ln w="3175">
              <a:solidFill>
                <a:srgbClr val="000000"/>
              </a:solidFill>
            </a:ln>
          </p:spPr>
          <p:txBody>
            <a:bodyPr wrap="square" lIns="0" tIns="0" rIns="0" bIns="0" rtlCol="0"/>
            <a:lstStyle/>
            <a:p>
              <a:endParaRPr sz="1227"/>
            </a:p>
          </p:txBody>
        </p:sp>
        <p:sp>
          <p:nvSpPr>
            <p:cNvPr id="156" name="object 156"/>
            <p:cNvSpPr/>
            <p:nvPr/>
          </p:nvSpPr>
          <p:spPr>
            <a:xfrm>
              <a:off x="8194197" y="2124745"/>
              <a:ext cx="271780" cy="137160"/>
            </a:xfrm>
            <a:custGeom>
              <a:avLst/>
              <a:gdLst/>
              <a:ahLst/>
              <a:cxnLst/>
              <a:rect l="l" t="t" r="r" b="b"/>
              <a:pathLst>
                <a:path w="271779" h="137160">
                  <a:moveTo>
                    <a:pt x="271271" y="9143"/>
                  </a:moveTo>
                  <a:lnTo>
                    <a:pt x="0" y="0"/>
                  </a:lnTo>
                </a:path>
                <a:path w="271779" h="137160">
                  <a:moveTo>
                    <a:pt x="130301" y="137159"/>
                  </a:moveTo>
                  <a:lnTo>
                    <a:pt x="130301" y="4556"/>
                  </a:lnTo>
                </a:path>
              </a:pathLst>
            </a:custGeom>
            <a:ln w="10667">
              <a:solidFill>
                <a:srgbClr val="000000"/>
              </a:solidFill>
            </a:ln>
          </p:spPr>
          <p:txBody>
            <a:bodyPr wrap="square" lIns="0" tIns="0" rIns="0" bIns="0" rtlCol="0"/>
            <a:lstStyle/>
            <a:p>
              <a:endParaRPr sz="1227"/>
            </a:p>
          </p:txBody>
        </p:sp>
        <p:sp>
          <p:nvSpPr>
            <p:cNvPr id="157" name="object 157"/>
            <p:cNvSpPr/>
            <p:nvPr/>
          </p:nvSpPr>
          <p:spPr>
            <a:xfrm>
              <a:off x="8396127" y="2202469"/>
              <a:ext cx="0" cy="18415"/>
            </a:xfrm>
            <a:custGeom>
              <a:avLst/>
              <a:gdLst/>
              <a:ahLst/>
              <a:cxnLst/>
              <a:rect l="l" t="t" r="r" b="b"/>
              <a:pathLst>
                <a:path h="18414">
                  <a:moveTo>
                    <a:pt x="0" y="18287"/>
                  </a:moveTo>
                  <a:lnTo>
                    <a:pt x="0" y="0"/>
                  </a:lnTo>
                </a:path>
              </a:pathLst>
            </a:custGeom>
            <a:ln w="3175">
              <a:solidFill>
                <a:srgbClr val="000000"/>
              </a:solidFill>
            </a:ln>
          </p:spPr>
          <p:txBody>
            <a:bodyPr wrap="square" lIns="0" tIns="0" rIns="0" bIns="0" rtlCol="0"/>
            <a:lstStyle/>
            <a:p>
              <a:endParaRPr sz="1227"/>
            </a:p>
          </p:txBody>
        </p:sp>
        <p:sp>
          <p:nvSpPr>
            <p:cNvPr id="158" name="object 158"/>
            <p:cNvSpPr/>
            <p:nvPr/>
          </p:nvSpPr>
          <p:spPr>
            <a:xfrm>
              <a:off x="8459373" y="2203993"/>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159" name="object 159"/>
            <p:cNvSpPr/>
            <p:nvPr/>
          </p:nvSpPr>
          <p:spPr>
            <a:xfrm>
              <a:off x="8396127" y="2202469"/>
              <a:ext cx="2439670" cy="740410"/>
            </a:xfrm>
            <a:custGeom>
              <a:avLst/>
              <a:gdLst/>
              <a:ahLst/>
              <a:cxnLst/>
              <a:rect l="l" t="t" r="r" b="b"/>
              <a:pathLst>
                <a:path w="2439670" h="740410">
                  <a:moveTo>
                    <a:pt x="35051" y="761"/>
                  </a:moveTo>
                  <a:lnTo>
                    <a:pt x="0" y="0"/>
                  </a:lnTo>
                </a:path>
                <a:path w="2439670" h="740410">
                  <a:moveTo>
                    <a:pt x="2439161" y="78485"/>
                  </a:moveTo>
                  <a:lnTo>
                    <a:pt x="2439161" y="111251"/>
                  </a:lnTo>
                </a:path>
                <a:path w="2439670" h="740410">
                  <a:moveTo>
                    <a:pt x="2439161" y="139445"/>
                  </a:moveTo>
                  <a:lnTo>
                    <a:pt x="2439161" y="168386"/>
                  </a:lnTo>
                </a:path>
                <a:path w="2439670" h="740410">
                  <a:moveTo>
                    <a:pt x="2439161" y="196595"/>
                  </a:moveTo>
                  <a:lnTo>
                    <a:pt x="2439161" y="225551"/>
                  </a:lnTo>
                </a:path>
                <a:path w="2439670" h="740410">
                  <a:moveTo>
                    <a:pt x="2439161" y="253745"/>
                  </a:moveTo>
                  <a:lnTo>
                    <a:pt x="2439161" y="282701"/>
                  </a:lnTo>
                </a:path>
                <a:path w="2439670" h="740410">
                  <a:moveTo>
                    <a:pt x="2439161" y="310895"/>
                  </a:moveTo>
                  <a:lnTo>
                    <a:pt x="2439161" y="339851"/>
                  </a:lnTo>
                </a:path>
                <a:path w="2439670" h="740410">
                  <a:moveTo>
                    <a:pt x="2439161" y="368030"/>
                  </a:moveTo>
                  <a:lnTo>
                    <a:pt x="2439161" y="397001"/>
                  </a:lnTo>
                </a:path>
                <a:path w="2439670" h="740410">
                  <a:moveTo>
                    <a:pt x="2439161" y="425195"/>
                  </a:moveTo>
                  <a:lnTo>
                    <a:pt x="2439161" y="454136"/>
                  </a:lnTo>
                </a:path>
                <a:path w="2439670" h="740410">
                  <a:moveTo>
                    <a:pt x="2439161" y="482345"/>
                  </a:moveTo>
                  <a:lnTo>
                    <a:pt x="2439161" y="511301"/>
                  </a:lnTo>
                </a:path>
                <a:path w="2439670" h="740410">
                  <a:moveTo>
                    <a:pt x="2439161" y="539495"/>
                  </a:moveTo>
                  <a:lnTo>
                    <a:pt x="2439161" y="568451"/>
                  </a:lnTo>
                </a:path>
                <a:path w="2439670" h="740410">
                  <a:moveTo>
                    <a:pt x="2439161" y="596645"/>
                  </a:moveTo>
                  <a:lnTo>
                    <a:pt x="2439161" y="625601"/>
                  </a:lnTo>
                </a:path>
                <a:path w="2439670" h="740410">
                  <a:moveTo>
                    <a:pt x="2439161" y="653780"/>
                  </a:moveTo>
                  <a:lnTo>
                    <a:pt x="2439161" y="682751"/>
                  </a:lnTo>
                </a:path>
                <a:path w="2439670" h="740410">
                  <a:moveTo>
                    <a:pt x="2439161" y="710945"/>
                  </a:moveTo>
                  <a:lnTo>
                    <a:pt x="2439161" y="739886"/>
                  </a:lnTo>
                </a:path>
              </a:pathLst>
            </a:custGeom>
            <a:ln w="3175">
              <a:solidFill>
                <a:srgbClr val="000000"/>
              </a:solidFill>
            </a:ln>
          </p:spPr>
          <p:txBody>
            <a:bodyPr wrap="square" lIns="0" tIns="0" rIns="0" bIns="0" rtlCol="0"/>
            <a:lstStyle/>
            <a:p>
              <a:endParaRPr sz="1227"/>
            </a:p>
          </p:txBody>
        </p:sp>
        <p:sp>
          <p:nvSpPr>
            <p:cNvPr id="160" name="object 160"/>
            <p:cNvSpPr/>
            <p:nvPr/>
          </p:nvSpPr>
          <p:spPr>
            <a:xfrm>
              <a:off x="10836051" y="2970565"/>
              <a:ext cx="0" cy="775970"/>
            </a:xfrm>
            <a:custGeom>
              <a:avLst/>
              <a:gdLst/>
              <a:ahLst/>
              <a:cxnLst/>
              <a:rect l="l" t="t" r="r" b="b"/>
              <a:pathLst>
                <a:path h="775970">
                  <a:moveTo>
                    <a:pt x="0" y="0"/>
                  </a:moveTo>
                  <a:lnTo>
                    <a:pt x="0" y="775700"/>
                  </a:lnTo>
                </a:path>
              </a:pathLst>
            </a:custGeom>
            <a:ln w="3175">
              <a:solidFill>
                <a:srgbClr val="000000"/>
              </a:solidFill>
              <a:prstDash val="dash"/>
            </a:ln>
          </p:spPr>
          <p:txBody>
            <a:bodyPr wrap="square" lIns="0" tIns="0" rIns="0" bIns="0" rtlCol="0"/>
            <a:lstStyle/>
            <a:p>
              <a:endParaRPr sz="1227"/>
            </a:p>
          </p:txBody>
        </p:sp>
        <p:sp>
          <p:nvSpPr>
            <p:cNvPr id="161" name="object 161"/>
            <p:cNvSpPr/>
            <p:nvPr/>
          </p:nvSpPr>
          <p:spPr>
            <a:xfrm>
              <a:off x="11450223" y="6214399"/>
              <a:ext cx="0" cy="1254760"/>
            </a:xfrm>
            <a:custGeom>
              <a:avLst/>
              <a:gdLst/>
              <a:ahLst/>
              <a:cxnLst/>
              <a:rect l="l" t="t" r="r" b="b"/>
              <a:pathLst>
                <a:path h="1254759">
                  <a:moveTo>
                    <a:pt x="0" y="0"/>
                  </a:moveTo>
                  <a:lnTo>
                    <a:pt x="0" y="112013"/>
                  </a:lnTo>
                </a:path>
                <a:path h="1254759">
                  <a:moveTo>
                    <a:pt x="0" y="169163"/>
                  </a:moveTo>
                  <a:lnTo>
                    <a:pt x="0" y="226298"/>
                  </a:lnTo>
                </a:path>
                <a:path h="1254759">
                  <a:moveTo>
                    <a:pt x="0" y="283463"/>
                  </a:moveTo>
                  <a:lnTo>
                    <a:pt x="0" y="340598"/>
                  </a:lnTo>
                </a:path>
                <a:path h="1254759">
                  <a:moveTo>
                    <a:pt x="0" y="397748"/>
                  </a:moveTo>
                  <a:lnTo>
                    <a:pt x="0" y="569198"/>
                  </a:lnTo>
                </a:path>
                <a:path h="1254759">
                  <a:moveTo>
                    <a:pt x="0" y="625586"/>
                  </a:moveTo>
                  <a:lnTo>
                    <a:pt x="0" y="682736"/>
                  </a:lnTo>
                </a:path>
                <a:path h="1254759">
                  <a:moveTo>
                    <a:pt x="0" y="739901"/>
                  </a:moveTo>
                  <a:lnTo>
                    <a:pt x="0" y="797036"/>
                  </a:lnTo>
                </a:path>
                <a:path h="1254759">
                  <a:moveTo>
                    <a:pt x="0" y="854186"/>
                  </a:moveTo>
                  <a:lnTo>
                    <a:pt x="0" y="1025651"/>
                  </a:lnTo>
                </a:path>
                <a:path h="1254759">
                  <a:moveTo>
                    <a:pt x="0" y="1082786"/>
                  </a:moveTo>
                  <a:lnTo>
                    <a:pt x="0" y="1139951"/>
                  </a:lnTo>
                </a:path>
                <a:path h="1254759">
                  <a:moveTo>
                    <a:pt x="0" y="1197086"/>
                  </a:moveTo>
                  <a:lnTo>
                    <a:pt x="0" y="1254236"/>
                  </a:lnTo>
                </a:path>
              </a:pathLst>
            </a:custGeom>
            <a:ln w="10667">
              <a:solidFill>
                <a:srgbClr val="000000"/>
              </a:solidFill>
            </a:ln>
          </p:spPr>
          <p:txBody>
            <a:bodyPr wrap="square" lIns="0" tIns="0" rIns="0" bIns="0" rtlCol="0"/>
            <a:lstStyle/>
            <a:p>
              <a:endParaRPr sz="1227"/>
            </a:p>
          </p:txBody>
        </p:sp>
        <p:sp>
          <p:nvSpPr>
            <p:cNvPr id="162" name="object 162"/>
            <p:cNvSpPr/>
            <p:nvPr/>
          </p:nvSpPr>
          <p:spPr>
            <a:xfrm>
              <a:off x="10535061" y="3989359"/>
              <a:ext cx="300355" cy="10160"/>
            </a:xfrm>
            <a:custGeom>
              <a:avLst/>
              <a:gdLst/>
              <a:ahLst/>
              <a:cxnLst/>
              <a:rect l="l" t="t" r="r" b="b"/>
              <a:pathLst>
                <a:path w="300354" h="10160">
                  <a:moveTo>
                    <a:pt x="0" y="9905"/>
                  </a:moveTo>
                  <a:lnTo>
                    <a:pt x="300227" y="9905"/>
                  </a:lnTo>
                </a:path>
                <a:path w="300354" h="10160">
                  <a:moveTo>
                    <a:pt x="0" y="0"/>
                  </a:moveTo>
                  <a:lnTo>
                    <a:pt x="300227" y="0"/>
                  </a:lnTo>
                </a:path>
              </a:pathLst>
            </a:custGeom>
            <a:ln w="3175">
              <a:solidFill>
                <a:srgbClr val="000000"/>
              </a:solidFill>
            </a:ln>
          </p:spPr>
          <p:txBody>
            <a:bodyPr wrap="square" lIns="0" tIns="0" rIns="0" bIns="0" rtlCol="0"/>
            <a:lstStyle/>
            <a:p>
              <a:endParaRPr sz="1227"/>
            </a:p>
          </p:txBody>
        </p:sp>
        <p:sp>
          <p:nvSpPr>
            <p:cNvPr id="163" name="object 163"/>
            <p:cNvSpPr/>
            <p:nvPr/>
          </p:nvSpPr>
          <p:spPr>
            <a:xfrm>
              <a:off x="9613041" y="6335557"/>
              <a:ext cx="92710" cy="6350"/>
            </a:xfrm>
            <a:custGeom>
              <a:avLst/>
              <a:gdLst/>
              <a:ahLst/>
              <a:cxnLst/>
              <a:rect l="l" t="t" r="r" b="b"/>
              <a:pathLst>
                <a:path w="92709" h="6350">
                  <a:moveTo>
                    <a:pt x="-5333" y="3047"/>
                  </a:moveTo>
                  <a:lnTo>
                    <a:pt x="97535" y="3047"/>
                  </a:lnTo>
                </a:path>
              </a:pathLst>
            </a:custGeom>
            <a:ln w="16763">
              <a:solidFill>
                <a:srgbClr val="000000"/>
              </a:solidFill>
            </a:ln>
          </p:spPr>
          <p:txBody>
            <a:bodyPr wrap="square" lIns="0" tIns="0" rIns="0" bIns="0" rtlCol="0"/>
            <a:lstStyle/>
            <a:p>
              <a:endParaRPr sz="1227"/>
            </a:p>
          </p:txBody>
        </p:sp>
        <p:sp>
          <p:nvSpPr>
            <p:cNvPr id="164" name="object 164"/>
            <p:cNvSpPr/>
            <p:nvPr/>
          </p:nvSpPr>
          <p:spPr>
            <a:xfrm>
              <a:off x="9762393" y="6327160"/>
              <a:ext cx="56515" cy="5080"/>
            </a:xfrm>
            <a:custGeom>
              <a:avLst/>
              <a:gdLst/>
              <a:ahLst/>
              <a:cxnLst/>
              <a:rect l="l" t="t" r="r" b="b"/>
              <a:pathLst>
                <a:path w="56515" h="5079">
                  <a:moveTo>
                    <a:pt x="-5333" y="2293"/>
                  </a:moveTo>
                  <a:lnTo>
                    <a:pt x="61721" y="2293"/>
                  </a:lnTo>
                </a:path>
              </a:pathLst>
            </a:custGeom>
            <a:ln w="15255">
              <a:solidFill>
                <a:srgbClr val="000000"/>
              </a:solidFill>
            </a:ln>
          </p:spPr>
          <p:txBody>
            <a:bodyPr wrap="square" lIns="0" tIns="0" rIns="0" bIns="0" rtlCol="0"/>
            <a:lstStyle/>
            <a:p>
              <a:endParaRPr sz="1227"/>
            </a:p>
          </p:txBody>
        </p:sp>
        <p:sp>
          <p:nvSpPr>
            <p:cNvPr id="165" name="object 165"/>
            <p:cNvSpPr/>
            <p:nvPr/>
          </p:nvSpPr>
          <p:spPr>
            <a:xfrm>
              <a:off x="9875931" y="6319540"/>
              <a:ext cx="57150" cy="4445"/>
            </a:xfrm>
            <a:custGeom>
              <a:avLst/>
              <a:gdLst/>
              <a:ahLst/>
              <a:cxnLst/>
              <a:rect l="l" t="t" r="r" b="b"/>
              <a:pathLst>
                <a:path w="57150" h="4445">
                  <a:moveTo>
                    <a:pt x="-5333" y="1912"/>
                  </a:moveTo>
                  <a:lnTo>
                    <a:pt x="62483" y="1912"/>
                  </a:lnTo>
                </a:path>
              </a:pathLst>
            </a:custGeom>
            <a:ln w="14493">
              <a:solidFill>
                <a:srgbClr val="000000"/>
              </a:solidFill>
            </a:ln>
          </p:spPr>
          <p:txBody>
            <a:bodyPr wrap="square" lIns="0" tIns="0" rIns="0" bIns="0" rtlCol="0"/>
            <a:lstStyle/>
            <a:p>
              <a:endParaRPr sz="1227"/>
            </a:p>
          </p:txBody>
        </p:sp>
        <p:sp>
          <p:nvSpPr>
            <p:cNvPr id="166" name="object 166"/>
            <p:cNvSpPr/>
            <p:nvPr/>
          </p:nvSpPr>
          <p:spPr>
            <a:xfrm>
              <a:off x="9990231" y="6303538"/>
              <a:ext cx="170815" cy="12700"/>
            </a:xfrm>
            <a:custGeom>
              <a:avLst/>
              <a:gdLst/>
              <a:ahLst/>
              <a:cxnLst/>
              <a:rect l="l" t="t" r="r" b="b"/>
              <a:pathLst>
                <a:path w="170815" h="12700">
                  <a:moveTo>
                    <a:pt x="-5333" y="6103"/>
                  </a:moveTo>
                  <a:lnTo>
                    <a:pt x="176021" y="6103"/>
                  </a:lnTo>
                </a:path>
              </a:pathLst>
            </a:custGeom>
            <a:ln w="22875">
              <a:solidFill>
                <a:srgbClr val="000000"/>
              </a:solidFill>
            </a:ln>
          </p:spPr>
          <p:txBody>
            <a:bodyPr wrap="square" lIns="0" tIns="0" rIns="0" bIns="0" rtlCol="0"/>
            <a:lstStyle/>
            <a:p>
              <a:endParaRPr sz="1227"/>
            </a:p>
          </p:txBody>
        </p:sp>
        <p:sp>
          <p:nvSpPr>
            <p:cNvPr id="167" name="object 167"/>
            <p:cNvSpPr/>
            <p:nvPr/>
          </p:nvSpPr>
          <p:spPr>
            <a:xfrm>
              <a:off x="10218069" y="6295918"/>
              <a:ext cx="57150" cy="3810"/>
            </a:xfrm>
            <a:custGeom>
              <a:avLst/>
              <a:gdLst/>
              <a:ahLst/>
              <a:cxnLst/>
              <a:rect l="l" t="t" r="r" b="b"/>
              <a:pathLst>
                <a:path w="57150" h="3810">
                  <a:moveTo>
                    <a:pt x="-5333" y="1904"/>
                  </a:moveTo>
                  <a:lnTo>
                    <a:pt x="62483" y="1904"/>
                  </a:lnTo>
                </a:path>
              </a:pathLst>
            </a:custGeom>
            <a:ln w="14477">
              <a:solidFill>
                <a:srgbClr val="000000"/>
              </a:solidFill>
            </a:ln>
          </p:spPr>
          <p:txBody>
            <a:bodyPr wrap="square" lIns="0" tIns="0" rIns="0" bIns="0" rtlCol="0"/>
            <a:lstStyle/>
            <a:p>
              <a:endParaRPr sz="1227"/>
            </a:p>
          </p:txBody>
        </p:sp>
        <p:sp>
          <p:nvSpPr>
            <p:cNvPr id="168" name="object 168"/>
            <p:cNvSpPr/>
            <p:nvPr/>
          </p:nvSpPr>
          <p:spPr>
            <a:xfrm>
              <a:off x="10332369" y="6287536"/>
              <a:ext cx="56515" cy="5080"/>
            </a:xfrm>
            <a:custGeom>
              <a:avLst/>
              <a:gdLst/>
              <a:ahLst/>
              <a:cxnLst/>
              <a:rect l="l" t="t" r="r" b="b"/>
              <a:pathLst>
                <a:path w="56515" h="5079">
                  <a:moveTo>
                    <a:pt x="-5333" y="2285"/>
                  </a:moveTo>
                  <a:lnTo>
                    <a:pt x="61721" y="2285"/>
                  </a:lnTo>
                </a:path>
              </a:pathLst>
            </a:custGeom>
            <a:ln w="15239">
              <a:solidFill>
                <a:srgbClr val="000000"/>
              </a:solidFill>
            </a:ln>
          </p:spPr>
          <p:txBody>
            <a:bodyPr wrap="square" lIns="0" tIns="0" rIns="0" bIns="0" rtlCol="0"/>
            <a:lstStyle/>
            <a:p>
              <a:endParaRPr sz="1227"/>
            </a:p>
          </p:txBody>
        </p:sp>
        <p:sp>
          <p:nvSpPr>
            <p:cNvPr id="169" name="object 169"/>
            <p:cNvSpPr/>
            <p:nvPr/>
          </p:nvSpPr>
          <p:spPr>
            <a:xfrm>
              <a:off x="10445907" y="6272311"/>
              <a:ext cx="170815" cy="11430"/>
            </a:xfrm>
            <a:custGeom>
              <a:avLst/>
              <a:gdLst/>
              <a:ahLst/>
              <a:cxnLst/>
              <a:rect l="l" t="t" r="r" b="b"/>
              <a:pathLst>
                <a:path w="170815" h="11429">
                  <a:moveTo>
                    <a:pt x="-5333" y="5707"/>
                  </a:moveTo>
                  <a:lnTo>
                    <a:pt x="176021" y="5707"/>
                  </a:lnTo>
                </a:path>
              </a:pathLst>
            </a:custGeom>
            <a:ln w="22082">
              <a:solidFill>
                <a:srgbClr val="000000"/>
              </a:solidFill>
            </a:ln>
          </p:spPr>
          <p:txBody>
            <a:bodyPr wrap="square" lIns="0" tIns="0" rIns="0" bIns="0" rtlCol="0"/>
            <a:lstStyle/>
            <a:p>
              <a:endParaRPr sz="1227"/>
            </a:p>
          </p:txBody>
        </p:sp>
        <p:sp>
          <p:nvSpPr>
            <p:cNvPr id="170" name="object 170"/>
            <p:cNvSpPr/>
            <p:nvPr/>
          </p:nvSpPr>
          <p:spPr>
            <a:xfrm>
              <a:off x="10673745" y="6263929"/>
              <a:ext cx="57150" cy="5080"/>
            </a:xfrm>
            <a:custGeom>
              <a:avLst/>
              <a:gdLst/>
              <a:ahLst/>
              <a:cxnLst/>
              <a:rect l="l" t="t" r="r" b="b"/>
              <a:pathLst>
                <a:path w="57150" h="5079">
                  <a:moveTo>
                    <a:pt x="-5333" y="2278"/>
                  </a:moveTo>
                  <a:lnTo>
                    <a:pt x="62483" y="2278"/>
                  </a:lnTo>
                </a:path>
              </a:pathLst>
            </a:custGeom>
            <a:ln w="15224">
              <a:solidFill>
                <a:srgbClr val="000000"/>
              </a:solidFill>
            </a:ln>
          </p:spPr>
          <p:txBody>
            <a:bodyPr wrap="square" lIns="0" tIns="0" rIns="0" bIns="0" rtlCol="0"/>
            <a:lstStyle/>
            <a:p>
              <a:endParaRPr sz="1227"/>
            </a:p>
          </p:txBody>
        </p:sp>
        <p:sp>
          <p:nvSpPr>
            <p:cNvPr id="171" name="object 171"/>
            <p:cNvSpPr/>
            <p:nvPr/>
          </p:nvSpPr>
          <p:spPr>
            <a:xfrm>
              <a:off x="10788045" y="6256309"/>
              <a:ext cx="57150" cy="3810"/>
            </a:xfrm>
            <a:custGeom>
              <a:avLst/>
              <a:gdLst/>
              <a:ahLst/>
              <a:cxnLst/>
              <a:rect l="l" t="t" r="r" b="b"/>
              <a:pathLst>
                <a:path w="57150" h="3810">
                  <a:moveTo>
                    <a:pt x="-5333" y="1897"/>
                  </a:moveTo>
                  <a:lnTo>
                    <a:pt x="62483" y="1897"/>
                  </a:lnTo>
                </a:path>
              </a:pathLst>
            </a:custGeom>
            <a:ln w="14462">
              <a:solidFill>
                <a:srgbClr val="000000"/>
              </a:solidFill>
            </a:ln>
          </p:spPr>
          <p:txBody>
            <a:bodyPr wrap="square" lIns="0" tIns="0" rIns="0" bIns="0" rtlCol="0"/>
            <a:lstStyle/>
            <a:p>
              <a:endParaRPr sz="1227"/>
            </a:p>
          </p:txBody>
        </p:sp>
        <p:sp>
          <p:nvSpPr>
            <p:cNvPr id="172" name="object 172"/>
            <p:cNvSpPr/>
            <p:nvPr/>
          </p:nvSpPr>
          <p:spPr>
            <a:xfrm>
              <a:off x="10901583" y="6240292"/>
              <a:ext cx="171450" cy="12700"/>
            </a:xfrm>
            <a:custGeom>
              <a:avLst/>
              <a:gdLst/>
              <a:ahLst/>
              <a:cxnLst/>
              <a:rect l="l" t="t" r="r" b="b"/>
              <a:pathLst>
                <a:path w="171450" h="12700">
                  <a:moveTo>
                    <a:pt x="-5333" y="6095"/>
                  </a:moveTo>
                  <a:lnTo>
                    <a:pt x="176783" y="6095"/>
                  </a:lnTo>
                </a:path>
              </a:pathLst>
            </a:custGeom>
            <a:ln w="22859">
              <a:solidFill>
                <a:srgbClr val="000000"/>
              </a:solidFill>
            </a:ln>
          </p:spPr>
          <p:txBody>
            <a:bodyPr wrap="square" lIns="0" tIns="0" rIns="0" bIns="0" rtlCol="0"/>
            <a:lstStyle/>
            <a:p>
              <a:endParaRPr sz="1227"/>
            </a:p>
          </p:txBody>
        </p:sp>
        <p:sp>
          <p:nvSpPr>
            <p:cNvPr id="173" name="object 173"/>
            <p:cNvSpPr/>
            <p:nvPr/>
          </p:nvSpPr>
          <p:spPr>
            <a:xfrm>
              <a:off x="11130183" y="6232672"/>
              <a:ext cx="56515" cy="4445"/>
            </a:xfrm>
            <a:custGeom>
              <a:avLst/>
              <a:gdLst/>
              <a:ahLst/>
              <a:cxnLst/>
              <a:rect l="l" t="t" r="r" b="b"/>
              <a:pathLst>
                <a:path w="56515" h="4445">
                  <a:moveTo>
                    <a:pt x="-5333" y="1912"/>
                  </a:moveTo>
                  <a:lnTo>
                    <a:pt x="61721" y="1912"/>
                  </a:lnTo>
                </a:path>
              </a:pathLst>
            </a:custGeom>
            <a:ln w="14493">
              <a:solidFill>
                <a:srgbClr val="000000"/>
              </a:solidFill>
            </a:ln>
          </p:spPr>
          <p:txBody>
            <a:bodyPr wrap="square" lIns="0" tIns="0" rIns="0" bIns="0" rtlCol="0"/>
            <a:lstStyle/>
            <a:p>
              <a:endParaRPr sz="1227"/>
            </a:p>
          </p:txBody>
        </p:sp>
        <p:sp>
          <p:nvSpPr>
            <p:cNvPr id="174" name="object 174"/>
            <p:cNvSpPr/>
            <p:nvPr/>
          </p:nvSpPr>
          <p:spPr>
            <a:xfrm>
              <a:off x="11243721" y="6224290"/>
              <a:ext cx="57150" cy="5080"/>
            </a:xfrm>
            <a:custGeom>
              <a:avLst/>
              <a:gdLst/>
              <a:ahLst/>
              <a:cxnLst/>
              <a:rect l="l" t="t" r="r" b="b"/>
              <a:pathLst>
                <a:path w="57150" h="5079">
                  <a:moveTo>
                    <a:pt x="-5333" y="2293"/>
                  </a:moveTo>
                  <a:lnTo>
                    <a:pt x="62483" y="2293"/>
                  </a:lnTo>
                </a:path>
              </a:pathLst>
            </a:custGeom>
            <a:ln w="15255">
              <a:solidFill>
                <a:srgbClr val="000000"/>
              </a:solidFill>
            </a:ln>
          </p:spPr>
          <p:txBody>
            <a:bodyPr wrap="square" lIns="0" tIns="0" rIns="0" bIns="0" rtlCol="0"/>
            <a:lstStyle/>
            <a:p>
              <a:endParaRPr sz="1227"/>
            </a:p>
          </p:txBody>
        </p:sp>
        <p:sp>
          <p:nvSpPr>
            <p:cNvPr id="175" name="object 175"/>
            <p:cNvSpPr/>
            <p:nvPr/>
          </p:nvSpPr>
          <p:spPr>
            <a:xfrm>
              <a:off x="11358021" y="6214399"/>
              <a:ext cx="92710" cy="6350"/>
            </a:xfrm>
            <a:custGeom>
              <a:avLst/>
              <a:gdLst/>
              <a:ahLst/>
              <a:cxnLst/>
              <a:rect l="l" t="t" r="r" b="b"/>
              <a:pathLst>
                <a:path w="92709" h="6350">
                  <a:moveTo>
                    <a:pt x="-5333" y="3047"/>
                  </a:moveTo>
                  <a:lnTo>
                    <a:pt x="97535" y="3047"/>
                  </a:lnTo>
                </a:path>
              </a:pathLst>
            </a:custGeom>
            <a:ln w="16763">
              <a:solidFill>
                <a:srgbClr val="000000"/>
              </a:solidFill>
            </a:ln>
          </p:spPr>
          <p:txBody>
            <a:bodyPr wrap="square" lIns="0" tIns="0" rIns="0" bIns="0" rtlCol="0"/>
            <a:lstStyle/>
            <a:p>
              <a:endParaRPr sz="1227"/>
            </a:p>
          </p:txBody>
        </p:sp>
        <p:sp>
          <p:nvSpPr>
            <p:cNvPr id="176" name="object 176"/>
            <p:cNvSpPr/>
            <p:nvPr/>
          </p:nvSpPr>
          <p:spPr>
            <a:xfrm>
              <a:off x="10811667" y="2207788"/>
              <a:ext cx="10795" cy="1781810"/>
            </a:xfrm>
            <a:custGeom>
              <a:avLst/>
              <a:gdLst/>
              <a:ahLst/>
              <a:cxnLst/>
              <a:rect l="l" t="t" r="r" b="b"/>
              <a:pathLst>
                <a:path w="10795" h="1781810">
                  <a:moveTo>
                    <a:pt x="9143" y="0"/>
                  </a:moveTo>
                  <a:lnTo>
                    <a:pt x="10667" y="1781571"/>
                  </a:lnTo>
                </a:path>
                <a:path w="10795" h="1781810">
                  <a:moveTo>
                    <a:pt x="0" y="0"/>
                  </a:moveTo>
                  <a:lnTo>
                    <a:pt x="761" y="1781571"/>
                  </a:lnTo>
                </a:path>
              </a:pathLst>
            </a:custGeom>
            <a:ln w="3175">
              <a:solidFill>
                <a:srgbClr val="000000"/>
              </a:solidFill>
            </a:ln>
          </p:spPr>
          <p:txBody>
            <a:bodyPr wrap="square" lIns="0" tIns="0" rIns="0" bIns="0" rtlCol="0"/>
            <a:lstStyle/>
            <a:p>
              <a:endParaRPr sz="1227"/>
            </a:p>
          </p:txBody>
        </p:sp>
        <p:sp>
          <p:nvSpPr>
            <p:cNvPr id="177" name="object 177"/>
            <p:cNvSpPr/>
            <p:nvPr/>
          </p:nvSpPr>
          <p:spPr>
            <a:xfrm>
              <a:off x="10578495" y="2200183"/>
              <a:ext cx="171450" cy="5715"/>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178" name="object 178"/>
            <p:cNvSpPr/>
            <p:nvPr/>
          </p:nvSpPr>
          <p:spPr>
            <a:xfrm>
              <a:off x="10635645" y="2204755"/>
              <a:ext cx="0" cy="1778000"/>
            </a:xfrm>
            <a:custGeom>
              <a:avLst/>
              <a:gdLst/>
              <a:ahLst/>
              <a:cxnLst/>
              <a:rect l="l" t="t" r="r" b="b"/>
              <a:pathLst>
                <a:path h="1778000">
                  <a:moveTo>
                    <a:pt x="0" y="0"/>
                  </a:moveTo>
                  <a:lnTo>
                    <a:pt x="0" y="1777745"/>
                  </a:lnTo>
                </a:path>
              </a:pathLst>
            </a:custGeom>
            <a:ln w="3175">
              <a:solidFill>
                <a:srgbClr val="000000"/>
              </a:solidFill>
            </a:ln>
          </p:spPr>
          <p:txBody>
            <a:bodyPr wrap="square" lIns="0" tIns="0" rIns="0" bIns="0" rtlCol="0"/>
            <a:lstStyle/>
            <a:p>
              <a:endParaRPr sz="1227"/>
            </a:p>
          </p:txBody>
        </p:sp>
        <p:sp>
          <p:nvSpPr>
            <p:cNvPr id="179" name="object 179"/>
            <p:cNvSpPr/>
            <p:nvPr/>
          </p:nvSpPr>
          <p:spPr>
            <a:xfrm>
              <a:off x="9611517" y="3952006"/>
              <a:ext cx="1054735" cy="3525520"/>
            </a:xfrm>
            <a:custGeom>
              <a:avLst/>
              <a:gdLst/>
              <a:ahLst/>
              <a:cxnLst/>
              <a:rect l="l" t="t" r="r" b="b"/>
              <a:pathLst>
                <a:path w="1054734" h="3525520">
                  <a:moveTo>
                    <a:pt x="1024127" y="30495"/>
                  </a:moveTo>
                  <a:lnTo>
                    <a:pt x="993647" y="0"/>
                  </a:lnTo>
                </a:path>
                <a:path w="1054734" h="3525520">
                  <a:moveTo>
                    <a:pt x="1024127" y="30495"/>
                  </a:moveTo>
                  <a:lnTo>
                    <a:pt x="1054607" y="0"/>
                  </a:lnTo>
                </a:path>
                <a:path w="1054734" h="3525520">
                  <a:moveTo>
                    <a:pt x="761" y="3525011"/>
                  </a:moveTo>
                  <a:lnTo>
                    <a:pt x="761" y="3353561"/>
                  </a:lnTo>
                </a:path>
                <a:path w="1054734" h="3525520">
                  <a:moveTo>
                    <a:pt x="761" y="3296427"/>
                  </a:moveTo>
                  <a:lnTo>
                    <a:pt x="761" y="3239277"/>
                  </a:lnTo>
                </a:path>
                <a:path w="1054734" h="3525520">
                  <a:moveTo>
                    <a:pt x="761" y="3182111"/>
                  </a:moveTo>
                  <a:lnTo>
                    <a:pt x="761" y="3124961"/>
                  </a:lnTo>
                </a:path>
                <a:path w="1054734" h="3525520">
                  <a:moveTo>
                    <a:pt x="761" y="3067811"/>
                  </a:moveTo>
                  <a:lnTo>
                    <a:pt x="761" y="2896361"/>
                  </a:lnTo>
                </a:path>
                <a:path w="1054734" h="3525520">
                  <a:moveTo>
                    <a:pt x="761" y="2839227"/>
                  </a:moveTo>
                  <a:lnTo>
                    <a:pt x="761" y="2782061"/>
                  </a:lnTo>
                </a:path>
                <a:path w="1054734" h="3525520">
                  <a:moveTo>
                    <a:pt x="761" y="2724911"/>
                  </a:moveTo>
                  <a:lnTo>
                    <a:pt x="761" y="2667777"/>
                  </a:lnTo>
                </a:path>
                <a:path w="1054734" h="3525520">
                  <a:moveTo>
                    <a:pt x="761" y="2610611"/>
                  </a:moveTo>
                  <a:lnTo>
                    <a:pt x="0" y="2439923"/>
                  </a:lnTo>
                </a:path>
                <a:path w="1054734" h="3525520">
                  <a:moveTo>
                    <a:pt x="0" y="2382789"/>
                  </a:moveTo>
                  <a:lnTo>
                    <a:pt x="0" y="2325623"/>
                  </a:lnTo>
                </a:path>
                <a:path w="1054734" h="3525520">
                  <a:moveTo>
                    <a:pt x="0" y="2268489"/>
                  </a:moveTo>
                  <a:lnTo>
                    <a:pt x="0" y="2211339"/>
                  </a:lnTo>
                </a:path>
              </a:pathLst>
            </a:custGeom>
            <a:ln w="10667">
              <a:solidFill>
                <a:srgbClr val="000000"/>
              </a:solidFill>
            </a:ln>
          </p:spPr>
          <p:txBody>
            <a:bodyPr wrap="square" lIns="0" tIns="0" rIns="0" bIns="0" rtlCol="0"/>
            <a:lstStyle/>
            <a:p>
              <a:endParaRPr sz="1227"/>
            </a:p>
          </p:txBody>
        </p:sp>
        <p:sp>
          <p:nvSpPr>
            <p:cNvPr id="180" name="object 180"/>
            <p:cNvSpPr/>
            <p:nvPr/>
          </p:nvSpPr>
          <p:spPr>
            <a:xfrm>
              <a:off x="9492645" y="3631219"/>
              <a:ext cx="117475" cy="3810"/>
            </a:xfrm>
            <a:custGeom>
              <a:avLst/>
              <a:gdLst/>
              <a:ahLst/>
              <a:cxnLst/>
              <a:rect l="l" t="t" r="r" b="b"/>
              <a:pathLst>
                <a:path w="117475" h="3810">
                  <a:moveTo>
                    <a:pt x="-5333" y="1904"/>
                  </a:moveTo>
                  <a:lnTo>
                    <a:pt x="122681" y="1904"/>
                  </a:lnTo>
                </a:path>
              </a:pathLst>
            </a:custGeom>
            <a:ln w="14477">
              <a:solidFill>
                <a:srgbClr val="000000"/>
              </a:solidFill>
            </a:ln>
          </p:spPr>
          <p:txBody>
            <a:bodyPr wrap="square" lIns="0" tIns="0" rIns="0" bIns="0" rtlCol="0"/>
            <a:lstStyle/>
            <a:p>
              <a:endParaRPr sz="1227"/>
            </a:p>
          </p:txBody>
        </p:sp>
        <p:sp>
          <p:nvSpPr>
            <p:cNvPr id="181" name="object 181"/>
            <p:cNvSpPr/>
            <p:nvPr/>
          </p:nvSpPr>
          <p:spPr>
            <a:xfrm>
              <a:off x="9609993" y="3635029"/>
              <a:ext cx="0" cy="186055"/>
            </a:xfrm>
            <a:custGeom>
              <a:avLst/>
              <a:gdLst/>
              <a:ahLst/>
              <a:cxnLst/>
              <a:rect l="l" t="t" r="r" b="b"/>
              <a:pathLst>
                <a:path h="186054">
                  <a:moveTo>
                    <a:pt x="0" y="185927"/>
                  </a:moveTo>
                  <a:lnTo>
                    <a:pt x="0" y="0"/>
                  </a:lnTo>
                </a:path>
              </a:pathLst>
            </a:custGeom>
            <a:ln w="10667">
              <a:solidFill>
                <a:srgbClr val="000000"/>
              </a:solidFill>
            </a:ln>
          </p:spPr>
          <p:txBody>
            <a:bodyPr wrap="square" lIns="0" tIns="0" rIns="0" bIns="0" rtlCol="0"/>
            <a:lstStyle/>
            <a:p>
              <a:endParaRPr sz="1227"/>
            </a:p>
          </p:txBody>
        </p:sp>
        <p:sp>
          <p:nvSpPr>
            <p:cNvPr id="182" name="object 182"/>
            <p:cNvSpPr/>
            <p:nvPr/>
          </p:nvSpPr>
          <p:spPr>
            <a:xfrm>
              <a:off x="10464195" y="2196373"/>
              <a:ext cx="57150" cy="1905"/>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183" name="object 183"/>
            <p:cNvSpPr/>
            <p:nvPr/>
          </p:nvSpPr>
          <p:spPr>
            <a:xfrm>
              <a:off x="10525917" y="2198659"/>
              <a:ext cx="287020" cy="1691005"/>
            </a:xfrm>
            <a:custGeom>
              <a:avLst/>
              <a:gdLst/>
              <a:ahLst/>
              <a:cxnLst/>
              <a:rect l="l" t="t" r="r" b="b"/>
              <a:pathLst>
                <a:path w="287020" h="1691004">
                  <a:moveTo>
                    <a:pt x="9143" y="314705"/>
                  </a:moveTo>
                  <a:lnTo>
                    <a:pt x="9143" y="0"/>
                  </a:lnTo>
                </a:path>
                <a:path w="287020" h="1691004">
                  <a:moveTo>
                    <a:pt x="0" y="314705"/>
                  </a:moveTo>
                  <a:lnTo>
                    <a:pt x="0" y="0"/>
                  </a:lnTo>
                </a:path>
                <a:path w="287020" h="1691004">
                  <a:moveTo>
                    <a:pt x="285749" y="9128"/>
                  </a:moveTo>
                  <a:lnTo>
                    <a:pt x="9143" y="0"/>
                  </a:lnTo>
                </a:path>
                <a:path w="287020" h="1691004">
                  <a:moveTo>
                    <a:pt x="285749" y="108965"/>
                  </a:moveTo>
                  <a:lnTo>
                    <a:pt x="9143" y="108965"/>
                  </a:lnTo>
                </a:path>
                <a:path w="287020" h="1691004">
                  <a:moveTo>
                    <a:pt x="9143" y="1690877"/>
                  </a:moveTo>
                  <a:lnTo>
                    <a:pt x="286511" y="1690877"/>
                  </a:lnTo>
                </a:path>
                <a:path w="287020" h="1691004">
                  <a:moveTo>
                    <a:pt x="0" y="0"/>
                  </a:moveTo>
                  <a:lnTo>
                    <a:pt x="9143" y="0"/>
                  </a:lnTo>
                </a:path>
              </a:pathLst>
            </a:custGeom>
            <a:ln w="3175">
              <a:solidFill>
                <a:srgbClr val="000000"/>
              </a:solidFill>
            </a:ln>
          </p:spPr>
          <p:txBody>
            <a:bodyPr wrap="square" lIns="0" tIns="0" rIns="0" bIns="0" rtlCol="0"/>
            <a:lstStyle/>
            <a:p>
              <a:endParaRPr sz="1227"/>
            </a:p>
          </p:txBody>
        </p:sp>
        <p:sp>
          <p:nvSpPr>
            <p:cNvPr id="184" name="object 184"/>
            <p:cNvSpPr/>
            <p:nvPr/>
          </p:nvSpPr>
          <p:spPr>
            <a:xfrm>
              <a:off x="10110627" y="2499649"/>
              <a:ext cx="424815" cy="524510"/>
            </a:xfrm>
            <a:custGeom>
              <a:avLst/>
              <a:gdLst/>
              <a:ahLst/>
              <a:cxnLst/>
              <a:rect l="l" t="t" r="r" b="b"/>
              <a:pathLst>
                <a:path w="424815" h="524510">
                  <a:moveTo>
                    <a:pt x="3809" y="524255"/>
                  </a:moveTo>
                  <a:lnTo>
                    <a:pt x="123443" y="378713"/>
                  </a:lnTo>
                </a:path>
                <a:path w="424815" h="524510">
                  <a:moveTo>
                    <a:pt x="160019" y="334517"/>
                  </a:moveTo>
                  <a:lnTo>
                    <a:pt x="195833" y="291083"/>
                  </a:lnTo>
                </a:path>
                <a:path w="424815" h="524510">
                  <a:moveTo>
                    <a:pt x="232409" y="246887"/>
                  </a:moveTo>
                  <a:lnTo>
                    <a:pt x="268985" y="202691"/>
                  </a:lnTo>
                </a:path>
                <a:path w="424815" h="524510">
                  <a:moveTo>
                    <a:pt x="304799" y="158495"/>
                  </a:moveTo>
                  <a:lnTo>
                    <a:pt x="424433" y="13715"/>
                  </a:lnTo>
                </a:path>
                <a:path w="424815" h="524510">
                  <a:moveTo>
                    <a:pt x="424433" y="524255"/>
                  </a:moveTo>
                  <a:lnTo>
                    <a:pt x="302513" y="372602"/>
                  </a:lnTo>
                </a:path>
                <a:path w="424815" h="524510">
                  <a:moveTo>
                    <a:pt x="266699" y="328421"/>
                  </a:moveTo>
                  <a:lnTo>
                    <a:pt x="230123" y="284225"/>
                  </a:lnTo>
                </a:path>
                <a:path w="424815" h="524510">
                  <a:moveTo>
                    <a:pt x="194309" y="240029"/>
                  </a:moveTo>
                  <a:lnTo>
                    <a:pt x="158495" y="195071"/>
                  </a:lnTo>
                </a:path>
                <a:path w="424815" h="524510">
                  <a:moveTo>
                    <a:pt x="122681" y="150875"/>
                  </a:moveTo>
                  <a:lnTo>
                    <a:pt x="0" y="0"/>
                  </a:lnTo>
                </a:path>
              </a:pathLst>
            </a:custGeom>
            <a:ln w="10667">
              <a:solidFill>
                <a:srgbClr val="000000"/>
              </a:solidFill>
            </a:ln>
          </p:spPr>
          <p:txBody>
            <a:bodyPr wrap="square" lIns="0" tIns="0" rIns="0" bIns="0" rtlCol="0"/>
            <a:lstStyle/>
            <a:p>
              <a:endParaRPr sz="1227"/>
            </a:p>
          </p:txBody>
        </p:sp>
        <p:sp>
          <p:nvSpPr>
            <p:cNvPr id="185" name="object 185"/>
            <p:cNvSpPr/>
            <p:nvPr/>
          </p:nvSpPr>
          <p:spPr>
            <a:xfrm>
              <a:off x="10506867" y="4656109"/>
              <a:ext cx="356870" cy="0"/>
            </a:xfrm>
            <a:custGeom>
              <a:avLst/>
              <a:gdLst/>
              <a:ahLst/>
              <a:cxnLst/>
              <a:rect l="l" t="t" r="r" b="b"/>
              <a:pathLst>
                <a:path w="356870">
                  <a:moveTo>
                    <a:pt x="0" y="0"/>
                  </a:moveTo>
                  <a:lnTo>
                    <a:pt x="356615" y="0"/>
                  </a:lnTo>
                </a:path>
              </a:pathLst>
            </a:custGeom>
            <a:ln w="3175">
              <a:solidFill>
                <a:srgbClr val="000000"/>
              </a:solidFill>
            </a:ln>
          </p:spPr>
          <p:txBody>
            <a:bodyPr wrap="square" lIns="0" tIns="0" rIns="0" bIns="0" rtlCol="0"/>
            <a:lstStyle/>
            <a:p>
              <a:endParaRPr sz="1227"/>
            </a:p>
          </p:txBody>
        </p:sp>
        <p:sp>
          <p:nvSpPr>
            <p:cNvPr id="186" name="object 186"/>
            <p:cNvSpPr/>
            <p:nvPr/>
          </p:nvSpPr>
          <p:spPr>
            <a:xfrm>
              <a:off x="10813953" y="4634758"/>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187" name="object 187"/>
            <p:cNvSpPr/>
            <p:nvPr/>
          </p:nvSpPr>
          <p:spPr>
            <a:xfrm>
              <a:off x="10835289" y="4654585"/>
              <a:ext cx="0" cy="29845"/>
            </a:xfrm>
            <a:custGeom>
              <a:avLst/>
              <a:gdLst/>
              <a:ahLst/>
              <a:cxnLst/>
              <a:rect l="l" t="t" r="r" b="b"/>
              <a:pathLst>
                <a:path h="29845">
                  <a:moveTo>
                    <a:pt x="0" y="1523"/>
                  </a:moveTo>
                  <a:lnTo>
                    <a:pt x="0" y="29717"/>
                  </a:lnTo>
                </a:path>
                <a:path h="29845">
                  <a:moveTo>
                    <a:pt x="0" y="1523"/>
                  </a:moveTo>
                  <a:lnTo>
                    <a:pt x="0" y="0"/>
                  </a:lnTo>
                </a:path>
              </a:pathLst>
            </a:custGeom>
            <a:ln w="3175">
              <a:solidFill>
                <a:srgbClr val="000000"/>
              </a:solidFill>
            </a:ln>
          </p:spPr>
          <p:txBody>
            <a:bodyPr wrap="square" lIns="0" tIns="0" rIns="0" bIns="0" rtlCol="0"/>
            <a:lstStyle/>
            <a:p>
              <a:endParaRPr sz="1227"/>
            </a:p>
          </p:txBody>
        </p:sp>
        <p:sp>
          <p:nvSpPr>
            <p:cNvPr id="188" name="object 188"/>
            <p:cNvSpPr/>
            <p:nvPr/>
          </p:nvSpPr>
          <p:spPr>
            <a:xfrm>
              <a:off x="10513725" y="4634758"/>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189" name="object 189"/>
            <p:cNvSpPr/>
            <p:nvPr/>
          </p:nvSpPr>
          <p:spPr>
            <a:xfrm>
              <a:off x="10535061" y="4263664"/>
              <a:ext cx="0" cy="421640"/>
            </a:xfrm>
            <a:custGeom>
              <a:avLst/>
              <a:gdLst/>
              <a:ahLst/>
              <a:cxnLst/>
              <a:rect l="l" t="t" r="r" b="b"/>
              <a:pathLst>
                <a:path h="421639">
                  <a:moveTo>
                    <a:pt x="0" y="392445"/>
                  </a:moveTo>
                  <a:lnTo>
                    <a:pt x="0" y="421401"/>
                  </a:lnTo>
                </a:path>
                <a:path h="421639">
                  <a:moveTo>
                    <a:pt x="0" y="392445"/>
                  </a:moveTo>
                  <a:lnTo>
                    <a:pt x="0" y="0"/>
                  </a:lnTo>
                </a:path>
              </a:pathLst>
            </a:custGeom>
            <a:ln w="3175">
              <a:solidFill>
                <a:srgbClr val="000000"/>
              </a:solidFill>
            </a:ln>
          </p:spPr>
          <p:txBody>
            <a:bodyPr wrap="square" lIns="0" tIns="0" rIns="0" bIns="0" rtlCol="0"/>
            <a:lstStyle/>
            <a:p>
              <a:endParaRPr sz="1227"/>
            </a:p>
          </p:txBody>
        </p:sp>
      </p:grpSp>
      <p:sp>
        <p:nvSpPr>
          <p:cNvPr id="190" name="object 190"/>
          <p:cNvSpPr/>
          <p:nvPr/>
        </p:nvSpPr>
        <p:spPr>
          <a:xfrm>
            <a:off x="9473824" y="4313464"/>
            <a:ext cx="6061" cy="38533"/>
          </a:xfrm>
          <a:custGeom>
            <a:avLst/>
            <a:gdLst/>
            <a:ahLst/>
            <a:cxnLst/>
            <a:rect l="l" t="t" r="r" b="b"/>
            <a:pathLst>
              <a:path w="8890" h="56514">
                <a:moveTo>
                  <a:pt x="8381" y="56372"/>
                </a:moveTo>
                <a:lnTo>
                  <a:pt x="0" y="0"/>
                </a:lnTo>
              </a:path>
            </a:pathLst>
          </a:custGeom>
          <a:ln w="10667">
            <a:solidFill>
              <a:srgbClr val="000000"/>
            </a:solidFill>
          </a:ln>
        </p:spPr>
        <p:txBody>
          <a:bodyPr wrap="square" lIns="0" tIns="0" rIns="0" bIns="0" rtlCol="0"/>
          <a:lstStyle/>
          <a:p>
            <a:endParaRPr sz="1227"/>
          </a:p>
        </p:txBody>
      </p:sp>
      <p:sp>
        <p:nvSpPr>
          <p:cNvPr id="191" name="object 191"/>
          <p:cNvSpPr/>
          <p:nvPr/>
        </p:nvSpPr>
        <p:spPr>
          <a:xfrm>
            <a:off x="9463433" y="4236051"/>
            <a:ext cx="5195" cy="38533"/>
          </a:xfrm>
          <a:custGeom>
            <a:avLst/>
            <a:gdLst/>
            <a:ahLst/>
            <a:cxnLst/>
            <a:rect l="l" t="t" r="r" b="b"/>
            <a:pathLst>
              <a:path w="7620" h="56514">
                <a:moveTo>
                  <a:pt x="7619" y="56372"/>
                </a:moveTo>
                <a:lnTo>
                  <a:pt x="0" y="0"/>
                </a:lnTo>
              </a:path>
            </a:pathLst>
          </a:custGeom>
          <a:ln w="10667">
            <a:solidFill>
              <a:srgbClr val="000000"/>
            </a:solidFill>
          </a:ln>
        </p:spPr>
        <p:txBody>
          <a:bodyPr wrap="square" lIns="0" tIns="0" rIns="0" bIns="0" rtlCol="0"/>
          <a:lstStyle/>
          <a:p>
            <a:endParaRPr sz="1227"/>
          </a:p>
        </p:txBody>
      </p:sp>
      <p:sp>
        <p:nvSpPr>
          <p:cNvPr id="192" name="object 192"/>
          <p:cNvSpPr/>
          <p:nvPr/>
        </p:nvSpPr>
        <p:spPr>
          <a:xfrm>
            <a:off x="9430723" y="4004854"/>
            <a:ext cx="6061" cy="38533"/>
          </a:xfrm>
          <a:custGeom>
            <a:avLst/>
            <a:gdLst/>
            <a:ahLst/>
            <a:cxnLst/>
            <a:rect l="l" t="t" r="r" b="b"/>
            <a:pathLst>
              <a:path w="8890" h="56514">
                <a:moveTo>
                  <a:pt x="8381" y="56372"/>
                </a:moveTo>
                <a:lnTo>
                  <a:pt x="0" y="0"/>
                </a:lnTo>
              </a:path>
            </a:pathLst>
          </a:custGeom>
          <a:ln w="10667">
            <a:solidFill>
              <a:srgbClr val="000000"/>
            </a:solidFill>
          </a:ln>
        </p:spPr>
        <p:txBody>
          <a:bodyPr wrap="square" lIns="0" tIns="0" rIns="0" bIns="0" rtlCol="0"/>
          <a:lstStyle/>
          <a:p>
            <a:endParaRPr sz="1227"/>
          </a:p>
        </p:txBody>
      </p:sp>
      <p:sp>
        <p:nvSpPr>
          <p:cNvPr id="193" name="object 193"/>
          <p:cNvSpPr/>
          <p:nvPr/>
        </p:nvSpPr>
        <p:spPr>
          <a:xfrm>
            <a:off x="9420332" y="3927431"/>
            <a:ext cx="5195" cy="38533"/>
          </a:xfrm>
          <a:custGeom>
            <a:avLst/>
            <a:gdLst/>
            <a:ahLst/>
            <a:cxnLst/>
            <a:rect l="l" t="t" r="r" b="b"/>
            <a:pathLst>
              <a:path w="7620" h="56514">
                <a:moveTo>
                  <a:pt x="7619" y="56403"/>
                </a:moveTo>
                <a:lnTo>
                  <a:pt x="0" y="0"/>
                </a:lnTo>
              </a:path>
            </a:pathLst>
          </a:custGeom>
          <a:ln w="10667">
            <a:solidFill>
              <a:srgbClr val="000000"/>
            </a:solidFill>
          </a:ln>
        </p:spPr>
        <p:txBody>
          <a:bodyPr wrap="square" lIns="0" tIns="0" rIns="0" bIns="0" rtlCol="0"/>
          <a:lstStyle/>
          <a:p>
            <a:endParaRPr sz="1227"/>
          </a:p>
        </p:txBody>
      </p:sp>
      <p:sp>
        <p:nvSpPr>
          <p:cNvPr id="194" name="object 194"/>
          <p:cNvSpPr/>
          <p:nvPr/>
        </p:nvSpPr>
        <p:spPr>
          <a:xfrm>
            <a:off x="9204742" y="2384391"/>
            <a:ext cx="5628" cy="38533"/>
          </a:xfrm>
          <a:custGeom>
            <a:avLst/>
            <a:gdLst/>
            <a:ahLst/>
            <a:cxnLst/>
            <a:rect l="l" t="t" r="r" b="b"/>
            <a:pathLst>
              <a:path w="8254" h="56514">
                <a:moveTo>
                  <a:pt x="7635" y="56387"/>
                </a:moveTo>
                <a:lnTo>
                  <a:pt x="0" y="0"/>
                </a:lnTo>
              </a:path>
            </a:pathLst>
          </a:custGeom>
          <a:ln w="10667">
            <a:solidFill>
              <a:srgbClr val="000000"/>
            </a:solidFill>
          </a:ln>
        </p:spPr>
        <p:txBody>
          <a:bodyPr wrap="square" lIns="0" tIns="0" rIns="0" bIns="0" rtlCol="0"/>
          <a:lstStyle/>
          <a:p>
            <a:endParaRPr sz="1227"/>
          </a:p>
        </p:txBody>
      </p:sp>
      <p:sp>
        <p:nvSpPr>
          <p:cNvPr id="195" name="object 195"/>
          <p:cNvSpPr/>
          <p:nvPr/>
        </p:nvSpPr>
        <p:spPr>
          <a:xfrm>
            <a:off x="9182920" y="2230076"/>
            <a:ext cx="16452" cy="116032"/>
          </a:xfrm>
          <a:custGeom>
            <a:avLst/>
            <a:gdLst/>
            <a:ahLst/>
            <a:cxnLst/>
            <a:rect l="l" t="t" r="r" b="b"/>
            <a:pathLst>
              <a:path w="24129" h="170179">
                <a:moveTo>
                  <a:pt x="23637" y="169941"/>
                </a:moveTo>
                <a:lnTo>
                  <a:pt x="0" y="0"/>
                </a:lnTo>
              </a:path>
            </a:pathLst>
          </a:custGeom>
          <a:ln w="10667">
            <a:solidFill>
              <a:srgbClr val="000000"/>
            </a:solidFill>
          </a:ln>
        </p:spPr>
        <p:txBody>
          <a:bodyPr wrap="square" lIns="0" tIns="0" rIns="0" bIns="0" rtlCol="0"/>
          <a:lstStyle/>
          <a:p>
            <a:endParaRPr sz="1227"/>
          </a:p>
        </p:txBody>
      </p:sp>
      <p:sp>
        <p:nvSpPr>
          <p:cNvPr id="196" name="object 196"/>
          <p:cNvSpPr/>
          <p:nvPr/>
        </p:nvSpPr>
        <p:spPr>
          <a:xfrm>
            <a:off x="9172530" y="2152664"/>
            <a:ext cx="5195" cy="39399"/>
          </a:xfrm>
          <a:custGeom>
            <a:avLst/>
            <a:gdLst/>
            <a:ahLst/>
            <a:cxnLst/>
            <a:rect l="l" t="t" r="r" b="b"/>
            <a:pathLst>
              <a:path w="7620" h="57785">
                <a:moveTo>
                  <a:pt x="7604" y="57165"/>
                </a:moveTo>
                <a:lnTo>
                  <a:pt x="0" y="0"/>
                </a:lnTo>
              </a:path>
            </a:pathLst>
          </a:custGeom>
          <a:ln w="10667">
            <a:solidFill>
              <a:srgbClr val="000000"/>
            </a:solidFill>
          </a:ln>
        </p:spPr>
        <p:txBody>
          <a:bodyPr wrap="square" lIns="0" tIns="0" rIns="0" bIns="0" rtlCol="0"/>
          <a:lstStyle/>
          <a:p>
            <a:endParaRPr sz="1227"/>
          </a:p>
        </p:txBody>
      </p:sp>
      <p:sp>
        <p:nvSpPr>
          <p:cNvPr id="197" name="object 197"/>
          <p:cNvSpPr/>
          <p:nvPr/>
        </p:nvSpPr>
        <p:spPr>
          <a:xfrm>
            <a:off x="9161619" y="2075771"/>
            <a:ext cx="5195" cy="38533"/>
          </a:xfrm>
          <a:custGeom>
            <a:avLst/>
            <a:gdLst/>
            <a:ahLst/>
            <a:cxnLst/>
            <a:rect l="l" t="t" r="r" b="b"/>
            <a:pathLst>
              <a:path w="7620" h="56514">
                <a:moveTo>
                  <a:pt x="7604" y="56403"/>
                </a:moveTo>
                <a:lnTo>
                  <a:pt x="0" y="0"/>
                </a:lnTo>
              </a:path>
            </a:pathLst>
          </a:custGeom>
          <a:ln w="10667">
            <a:solidFill>
              <a:srgbClr val="000000"/>
            </a:solidFill>
          </a:ln>
        </p:spPr>
        <p:txBody>
          <a:bodyPr wrap="square" lIns="0" tIns="0" rIns="0" bIns="0" rtlCol="0"/>
          <a:lstStyle/>
          <a:p>
            <a:endParaRPr sz="1227"/>
          </a:p>
        </p:txBody>
      </p:sp>
      <p:sp>
        <p:nvSpPr>
          <p:cNvPr id="198" name="object 198"/>
          <p:cNvSpPr/>
          <p:nvPr/>
        </p:nvSpPr>
        <p:spPr>
          <a:xfrm>
            <a:off x="9139788" y="1921476"/>
            <a:ext cx="16885" cy="116032"/>
          </a:xfrm>
          <a:custGeom>
            <a:avLst/>
            <a:gdLst/>
            <a:ahLst/>
            <a:cxnLst/>
            <a:rect l="l" t="t" r="r" b="b"/>
            <a:pathLst>
              <a:path w="24765" h="170180">
                <a:moveTo>
                  <a:pt x="24368" y="169925"/>
                </a:moveTo>
                <a:lnTo>
                  <a:pt x="0" y="0"/>
                </a:lnTo>
              </a:path>
            </a:pathLst>
          </a:custGeom>
          <a:ln w="10667">
            <a:solidFill>
              <a:srgbClr val="000000"/>
            </a:solidFill>
          </a:ln>
        </p:spPr>
        <p:txBody>
          <a:bodyPr wrap="square" lIns="0" tIns="0" rIns="0" bIns="0" rtlCol="0"/>
          <a:lstStyle/>
          <a:p>
            <a:endParaRPr sz="1227"/>
          </a:p>
        </p:txBody>
      </p:sp>
      <p:sp>
        <p:nvSpPr>
          <p:cNvPr id="199" name="object 199"/>
          <p:cNvSpPr/>
          <p:nvPr/>
        </p:nvSpPr>
        <p:spPr>
          <a:xfrm>
            <a:off x="9129387" y="1844064"/>
            <a:ext cx="5195" cy="38966"/>
          </a:xfrm>
          <a:custGeom>
            <a:avLst/>
            <a:gdLst/>
            <a:ahLst/>
            <a:cxnLst/>
            <a:rect l="l" t="t" r="r" b="b"/>
            <a:pathLst>
              <a:path w="7620" h="57150">
                <a:moveTo>
                  <a:pt x="7619" y="57149"/>
                </a:moveTo>
                <a:lnTo>
                  <a:pt x="0" y="0"/>
                </a:lnTo>
              </a:path>
            </a:pathLst>
          </a:custGeom>
          <a:ln w="10667">
            <a:solidFill>
              <a:srgbClr val="000000"/>
            </a:solidFill>
          </a:ln>
        </p:spPr>
        <p:txBody>
          <a:bodyPr wrap="square" lIns="0" tIns="0" rIns="0" bIns="0" rtlCol="0"/>
          <a:lstStyle/>
          <a:p>
            <a:endParaRPr sz="1227"/>
          </a:p>
        </p:txBody>
      </p:sp>
      <p:sp>
        <p:nvSpPr>
          <p:cNvPr id="200" name="object 200"/>
          <p:cNvSpPr/>
          <p:nvPr/>
        </p:nvSpPr>
        <p:spPr>
          <a:xfrm>
            <a:off x="9118476" y="1767171"/>
            <a:ext cx="5195" cy="38533"/>
          </a:xfrm>
          <a:custGeom>
            <a:avLst/>
            <a:gdLst/>
            <a:ahLst/>
            <a:cxnLst/>
            <a:rect l="l" t="t" r="r" b="b"/>
            <a:pathLst>
              <a:path w="7620" h="56514">
                <a:moveTo>
                  <a:pt x="7619" y="56372"/>
                </a:moveTo>
                <a:lnTo>
                  <a:pt x="0" y="0"/>
                </a:lnTo>
              </a:path>
            </a:pathLst>
          </a:custGeom>
          <a:ln w="10667">
            <a:solidFill>
              <a:srgbClr val="000000"/>
            </a:solidFill>
          </a:ln>
        </p:spPr>
        <p:txBody>
          <a:bodyPr wrap="square" lIns="0" tIns="0" rIns="0" bIns="0" rtlCol="0"/>
          <a:lstStyle/>
          <a:p>
            <a:endParaRPr sz="1227"/>
          </a:p>
        </p:txBody>
      </p:sp>
      <p:sp>
        <p:nvSpPr>
          <p:cNvPr id="201" name="object 201"/>
          <p:cNvSpPr/>
          <p:nvPr/>
        </p:nvSpPr>
        <p:spPr>
          <a:xfrm>
            <a:off x="9096655" y="1612866"/>
            <a:ext cx="16885" cy="116032"/>
          </a:xfrm>
          <a:custGeom>
            <a:avLst/>
            <a:gdLst/>
            <a:ahLst/>
            <a:cxnLst/>
            <a:rect l="l" t="t" r="r" b="b"/>
            <a:pathLst>
              <a:path w="24765" h="170180">
                <a:moveTo>
                  <a:pt x="24383" y="169910"/>
                </a:moveTo>
                <a:lnTo>
                  <a:pt x="0" y="0"/>
                </a:lnTo>
              </a:path>
            </a:pathLst>
          </a:custGeom>
          <a:ln w="10667">
            <a:solidFill>
              <a:srgbClr val="000000"/>
            </a:solidFill>
          </a:ln>
        </p:spPr>
        <p:txBody>
          <a:bodyPr wrap="square" lIns="0" tIns="0" rIns="0" bIns="0" rtlCol="0"/>
          <a:lstStyle/>
          <a:p>
            <a:endParaRPr sz="1227"/>
          </a:p>
        </p:txBody>
      </p:sp>
      <p:sp>
        <p:nvSpPr>
          <p:cNvPr id="202" name="object 202"/>
          <p:cNvSpPr/>
          <p:nvPr/>
        </p:nvSpPr>
        <p:spPr>
          <a:xfrm>
            <a:off x="9086254" y="1535454"/>
            <a:ext cx="5628" cy="38966"/>
          </a:xfrm>
          <a:custGeom>
            <a:avLst/>
            <a:gdLst/>
            <a:ahLst/>
            <a:cxnLst/>
            <a:rect l="l" t="t" r="r" b="b"/>
            <a:pathLst>
              <a:path w="8254" h="57150">
                <a:moveTo>
                  <a:pt x="7635" y="57134"/>
                </a:moveTo>
                <a:lnTo>
                  <a:pt x="0" y="0"/>
                </a:lnTo>
              </a:path>
            </a:pathLst>
          </a:custGeom>
          <a:ln w="10667">
            <a:solidFill>
              <a:srgbClr val="000000"/>
            </a:solidFill>
          </a:ln>
        </p:spPr>
        <p:txBody>
          <a:bodyPr wrap="square" lIns="0" tIns="0" rIns="0" bIns="0" rtlCol="0"/>
          <a:lstStyle/>
          <a:p>
            <a:endParaRPr sz="1227"/>
          </a:p>
        </p:txBody>
      </p:sp>
      <p:sp>
        <p:nvSpPr>
          <p:cNvPr id="203" name="object 203"/>
          <p:cNvSpPr/>
          <p:nvPr/>
        </p:nvSpPr>
        <p:spPr>
          <a:xfrm>
            <a:off x="9075354" y="1458561"/>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204" name="object 204"/>
          <p:cNvSpPr/>
          <p:nvPr/>
        </p:nvSpPr>
        <p:spPr>
          <a:xfrm>
            <a:off x="9054032" y="1304256"/>
            <a:ext cx="16452" cy="116032"/>
          </a:xfrm>
          <a:custGeom>
            <a:avLst/>
            <a:gdLst/>
            <a:ahLst/>
            <a:cxnLst/>
            <a:rect l="l" t="t" r="r" b="b"/>
            <a:pathLst>
              <a:path w="24129" h="170180">
                <a:moveTo>
                  <a:pt x="23637" y="169925"/>
                </a:moveTo>
                <a:lnTo>
                  <a:pt x="0" y="0"/>
                </a:lnTo>
              </a:path>
            </a:pathLst>
          </a:custGeom>
          <a:ln w="10667">
            <a:solidFill>
              <a:srgbClr val="000000"/>
            </a:solidFill>
          </a:ln>
        </p:spPr>
        <p:txBody>
          <a:bodyPr wrap="square" lIns="0" tIns="0" rIns="0" bIns="0" rtlCol="0"/>
          <a:lstStyle/>
          <a:p>
            <a:endParaRPr sz="1227"/>
          </a:p>
        </p:txBody>
      </p:sp>
      <p:grpSp>
        <p:nvGrpSpPr>
          <p:cNvPr id="205" name="object 205"/>
          <p:cNvGrpSpPr/>
          <p:nvPr/>
        </p:nvGrpSpPr>
        <p:grpSpPr>
          <a:xfrm>
            <a:off x="8788565" y="1223207"/>
            <a:ext cx="263669" cy="46326"/>
            <a:chOff x="11721495" y="1794037"/>
            <a:chExt cx="386715" cy="67945"/>
          </a:xfrm>
        </p:grpSpPr>
        <p:sp>
          <p:nvSpPr>
            <p:cNvPr id="206" name="object 206"/>
            <p:cNvSpPr/>
            <p:nvPr/>
          </p:nvSpPr>
          <p:spPr>
            <a:xfrm>
              <a:off x="12094844" y="1799371"/>
              <a:ext cx="8255" cy="57150"/>
            </a:xfrm>
            <a:custGeom>
              <a:avLst/>
              <a:gdLst/>
              <a:ahLst/>
              <a:cxnLst/>
              <a:rect l="l" t="t" r="r" b="b"/>
              <a:pathLst>
                <a:path w="8254" h="57150">
                  <a:moveTo>
                    <a:pt x="7635" y="57149"/>
                  </a:moveTo>
                  <a:lnTo>
                    <a:pt x="0" y="0"/>
                  </a:lnTo>
                </a:path>
              </a:pathLst>
            </a:custGeom>
            <a:ln w="10667">
              <a:solidFill>
                <a:srgbClr val="000000"/>
              </a:solidFill>
            </a:ln>
          </p:spPr>
          <p:txBody>
            <a:bodyPr wrap="square" lIns="0" tIns="0" rIns="0" bIns="0" rtlCol="0"/>
            <a:lstStyle/>
            <a:p>
              <a:endParaRPr sz="1227"/>
            </a:p>
          </p:txBody>
        </p:sp>
        <p:sp>
          <p:nvSpPr>
            <p:cNvPr id="207" name="object 207"/>
            <p:cNvSpPr/>
            <p:nvPr/>
          </p:nvSpPr>
          <p:spPr>
            <a:xfrm>
              <a:off x="11723019" y="1806991"/>
              <a:ext cx="374650" cy="12700"/>
            </a:xfrm>
            <a:custGeom>
              <a:avLst/>
              <a:gdLst/>
              <a:ahLst/>
              <a:cxnLst/>
              <a:rect l="l" t="t" r="r" b="b"/>
              <a:pathLst>
                <a:path w="374650" h="12700">
                  <a:moveTo>
                    <a:pt x="374172" y="12176"/>
                  </a:moveTo>
                  <a:lnTo>
                    <a:pt x="0" y="0"/>
                  </a:lnTo>
                </a:path>
              </a:pathLst>
            </a:custGeom>
            <a:ln w="3175">
              <a:solidFill>
                <a:srgbClr val="000000"/>
              </a:solidFill>
            </a:ln>
          </p:spPr>
          <p:txBody>
            <a:bodyPr wrap="square" lIns="0" tIns="0" rIns="0" bIns="0" rtlCol="0"/>
            <a:lstStyle/>
            <a:p>
              <a:endParaRPr sz="1227"/>
            </a:p>
          </p:txBody>
        </p:sp>
      </p:grpSp>
      <p:sp>
        <p:nvSpPr>
          <p:cNvPr id="208" name="object 208"/>
          <p:cNvSpPr/>
          <p:nvPr/>
        </p:nvSpPr>
        <p:spPr>
          <a:xfrm>
            <a:off x="9032211" y="1149951"/>
            <a:ext cx="5628" cy="38533"/>
          </a:xfrm>
          <a:custGeom>
            <a:avLst/>
            <a:gdLst/>
            <a:ahLst/>
            <a:cxnLst/>
            <a:rect l="l" t="t" r="r" b="b"/>
            <a:pathLst>
              <a:path w="8254" h="56514">
                <a:moveTo>
                  <a:pt x="7635" y="56387"/>
                </a:moveTo>
                <a:lnTo>
                  <a:pt x="0" y="0"/>
                </a:lnTo>
              </a:path>
            </a:pathLst>
          </a:custGeom>
          <a:ln w="10667">
            <a:solidFill>
              <a:srgbClr val="000000"/>
            </a:solidFill>
          </a:ln>
        </p:spPr>
        <p:txBody>
          <a:bodyPr wrap="square" lIns="0" tIns="0" rIns="0" bIns="0" rtlCol="0"/>
          <a:lstStyle/>
          <a:p>
            <a:endParaRPr sz="1227"/>
          </a:p>
        </p:txBody>
      </p:sp>
      <p:sp>
        <p:nvSpPr>
          <p:cNvPr id="209" name="object 209"/>
          <p:cNvSpPr/>
          <p:nvPr/>
        </p:nvSpPr>
        <p:spPr>
          <a:xfrm>
            <a:off x="9010899" y="995647"/>
            <a:ext cx="16452" cy="116032"/>
          </a:xfrm>
          <a:custGeom>
            <a:avLst/>
            <a:gdLst/>
            <a:ahLst/>
            <a:cxnLst/>
            <a:rect l="l" t="t" r="r" b="b"/>
            <a:pathLst>
              <a:path w="24129" h="170180">
                <a:moveTo>
                  <a:pt x="23637" y="169924"/>
                </a:moveTo>
                <a:lnTo>
                  <a:pt x="0" y="0"/>
                </a:lnTo>
              </a:path>
            </a:pathLst>
          </a:custGeom>
          <a:ln w="10667">
            <a:solidFill>
              <a:srgbClr val="000000"/>
            </a:solidFill>
          </a:ln>
        </p:spPr>
        <p:txBody>
          <a:bodyPr wrap="square" lIns="0" tIns="0" rIns="0" bIns="0" rtlCol="0"/>
          <a:lstStyle/>
          <a:p>
            <a:endParaRPr sz="1227"/>
          </a:p>
        </p:txBody>
      </p:sp>
      <p:sp>
        <p:nvSpPr>
          <p:cNvPr id="210" name="object 210"/>
          <p:cNvSpPr/>
          <p:nvPr/>
        </p:nvSpPr>
        <p:spPr>
          <a:xfrm>
            <a:off x="8890396" y="918235"/>
            <a:ext cx="115166" cy="38966"/>
          </a:xfrm>
          <a:custGeom>
            <a:avLst/>
            <a:gdLst/>
            <a:ahLst/>
            <a:cxnLst/>
            <a:rect l="l" t="t" r="r" b="b"/>
            <a:pathLst>
              <a:path w="168909" h="57150">
                <a:moveTo>
                  <a:pt x="168401" y="57149"/>
                </a:moveTo>
                <a:lnTo>
                  <a:pt x="160781" y="0"/>
                </a:lnTo>
              </a:path>
              <a:path w="168909" h="57150">
                <a:moveTo>
                  <a:pt x="166115" y="41909"/>
                </a:moveTo>
                <a:lnTo>
                  <a:pt x="0" y="36575"/>
                </a:lnTo>
              </a:path>
            </a:pathLst>
          </a:custGeom>
          <a:ln w="10667">
            <a:solidFill>
              <a:srgbClr val="000000"/>
            </a:solidFill>
          </a:ln>
        </p:spPr>
        <p:txBody>
          <a:bodyPr wrap="square" lIns="0" tIns="0" rIns="0" bIns="0" rtlCol="0"/>
          <a:lstStyle/>
          <a:p>
            <a:endParaRPr sz="1227"/>
          </a:p>
        </p:txBody>
      </p:sp>
      <p:sp>
        <p:nvSpPr>
          <p:cNvPr id="211" name="object 211"/>
          <p:cNvSpPr/>
          <p:nvPr/>
        </p:nvSpPr>
        <p:spPr>
          <a:xfrm>
            <a:off x="8989110" y="841339"/>
            <a:ext cx="5195" cy="38533"/>
          </a:xfrm>
          <a:custGeom>
            <a:avLst/>
            <a:gdLst/>
            <a:ahLst/>
            <a:cxnLst/>
            <a:rect l="l" t="t" r="r" b="b"/>
            <a:pathLst>
              <a:path w="7620" h="56515">
                <a:moveTo>
                  <a:pt x="7619" y="56392"/>
                </a:moveTo>
                <a:lnTo>
                  <a:pt x="0" y="0"/>
                </a:lnTo>
              </a:path>
            </a:pathLst>
          </a:custGeom>
          <a:ln w="10667">
            <a:solidFill>
              <a:srgbClr val="000000"/>
            </a:solidFill>
          </a:ln>
        </p:spPr>
        <p:txBody>
          <a:bodyPr wrap="square" lIns="0" tIns="0" rIns="0" bIns="0" rtlCol="0"/>
          <a:lstStyle/>
          <a:p>
            <a:endParaRPr sz="1227"/>
          </a:p>
        </p:txBody>
      </p:sp>
      <p:sp>
        <p:nvSpPr>
          <p:cNvPr id="212" name="object 212"/>
          <p:cNvSpPr/>
          <p:nvPr/>
        </p:nvSpPr>
        <p:spPr>
          <a:xfrm>
            <a:off x="8958976" y="626770"/>
            <a:ext cx="25111" cy="176213"/>
          </a:xfrm>
          <a:custGeom>
            <a:avLst/>
            <a:gdLst/>
            <a:ahLst/>
            <a:cxnLst/>
            <a:rect l="l" t="t" r="r" b="b"/>
            <a:pathLst>
              <a:path w="36829" h="258444">
                <a:moveTo>
                  <a:pt x="36575" y="258317"/>
                </a:moveTo>
                <a:lnTo>
                  <a:pt x="0" y="0"/>
                </a:lnTo>
              </a:path>
            </a:pathLst>
          </a:custGeom>
          <a:ln w="10667">
            <a:solidFill>
              <a:srgbClr val="000000"/>
            </a:solidFill>
          </a:ln>
        </p:spPr>
        <p:txBody>
          <a:bodyPr wrap="square" lIns="0" tIns="0" rIns="0" bIns="0" rtlCol="0"/>
          <a:lstStyle/>
          <a:p>
            <a:endParaRPr sz="1227"/>
          </a:p>
        </p:txBody>
      </p:sp>
      <p:sp>
        <p:nvSpPr>
          <p:cNvPr id="213" name="object 213"/>
          <p:cNvSpPr/>
          <p:nvPr/>
        </p:nvSpPr>
        <p:spPr>
          <a:xfrm>
            <a:off x="7190962" y="2473753"/>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214" name="object 214"/>
          <p:cNvSpPr/>
          <p:nvPr/>
        </p:nvSpPr>
        <p:spPr>
          <a:xfrm>
            <a:off x="7113031" y="2471145"/>
            <a:ext cx="38966" cy="1299"/>
          </a:xfrm>
          <a:custGeom>
            <a:avLst/>
            <a:gdLst/>
            <a:ahLst/>
            <a:cxnLst/>
            <a:rect l="l" t="t" r="r" b="b"/>
            <a:pathLst>
              <a:path w="57150" h="1904">
                <a:moveTo>
                  <a:pt x="-5333" y="769"/>
                </a:moveTo>
                <a:lnTo>
                  <a:pt x="62483" y="769"/>
                </a:lnTo>
              </a:path>
            </a:pathLst>
          </a:custGeom>
          <a:ln w="12207">
            <a:solidFill>
              <a:srgbClr val="000000"/>
            </a:solidFill>
          </a:ln>
        </p:spPr>
        <p:txBody>
          <a:bodyPr wrap="square" lIns="0" tIns="0" rIns="0" bIns="0" rtlCol="0"/>
          <a:lstStyle/>
          <a:p>
            <a:endParaRPr sz="1227"/>
          </a:p>
        </p:txBody>
      </p:sp>
      <p:sp>
        <p:nvSpPr>
          <p:cNvPr id="215" name="object 215"/>
          <p:cNvSpPr/>
          <p:nvPr/>
        </p:nvSpPr>
        <p:spPr>
          <a:xfrm>
            <a:off x="6957167" y="2466479"/>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16" name="object 216"/>
          <p:cNvSpPr/>
          <p:nvPr/>
        </p:nvSpPr>
        <p:spPr>
          <a:xfrm>
            <a:off x="6879755" y="2463882"/>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217" name="object 217"/>
          <p:cNvSpPr/>
          <p:nvPr/>
        </p:nvSpPr>
        <p:spPr>
          <a:xfrm>
            <a:off x="6801823" y="2461284"/>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18" name="object 218"/>
          <p:cNvSpPr/>
          <p:nvPr/>
        </p:nvSpPr>
        <p:spPr>
          <a:xfrm>
            <a:off x="6645959" y="2456608"/>
            <a:ext cx="116898" cy="3897"/>
          </a:xfrm>
          <a:custGeom>
            <a:avLst/>
            <a:gdLst/>
            <a:ahLst/>
            <a:cxnLst/>
            <a:rect l="l" t="t" r="r" b="b"/>
            <a:pathLst>
              <a:path w="171450" h="5714">
                <a:moveTo>
                  <a:pt x="171449" y="5318"/>
                </a:moveTo>
                <a:lnTo>
                  <a:pt x="0" y="0"/>
                </a:lnTo>
              </a:path>
            </a:pathLst>
          </a:custGeom>
          <a:ln w="10667">
            <a:solidFill>
              <a:srgbClr val="000000"/>
            </a:solidFill>
          </a:ln>
        </p:spPr>
        <p:txBody>
          <a:bodyPr wrap="square" lIns="0" tIns="0" rIns="0" bIns="0" rtlCol="0"/>
          <a:lstStyle/>
          <a:p>
            <a:endParaRPr sz="1227"/>
          </a:p>
        </p:txBody>
      </p:sp>
      <p:sp>
        <p:nvSpPr>
          <p:cNvPr id="219" name="object 219"/>
          <p:cNvSpPr/>
          <p:nvPr/>
        </p:nvSpPr>
        <p:spPr>
          <a:xfrm>
            <a:off x="6568027" y="2454000"/>
            <a:ext cx="38966" cy="1299"/>
          </a:xfrm>
          <a:custGeom>
            <a:avLst/>
            <a:gdLst/>
            <a:ahLst/>
            <a:cxnLst/>
            <a:rect l="l" t="t" r="r" b="b"/>
            <a:pathLst>
              <a:path w="57150" h="1904">
                <a:moveTo>
                  <a:pt x="-5333" y="769"/>
                </a:moveTo>
                <a:lnTo>
                  <a:pt x="62483" y="769"/>
                </a:lnTo>
              </a:path>
            </a:pathLst>
          </a:custGeom>
          <a:ln w="12207">
            <a:solidFill>
              <a:srgbClr val="000000"/>
            </a:solidFill>
          </a:ln>
        </p:spPr>
        <p:txBody>
          <a:bodyPr wrap="square" lIns="0" tIns="0" rIns="0" bIns="0" rtlCol="0"/>
          <a:lstStyle/>
          <a:p>
            <a:endParaRPr sz="1227"/>
          </a:p>
        </p:txBody>
      </p:sp>
      <p:sp>
        <p:nvSpPr>
          <p:cNvPr id="220" name="object 220"/>
          <p:cNvSpPr/>
          <p:nvPr/>
        </p:nvSpPr>
        <p:spPr>
          <a:xfrm>
            <a:off x="6490096" y="2451412"/>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21" name="object 221"/>
          <p:cNvSpPr/>
          <p:nvPr/>
        </p:nvSpPr>
        <p:spPr>
          <a:xfrm>
            <a:off x="6334232" y="2446727"/>
            <a:ext cx="116898" cy="3897"/>
          </a:xfrm>
          <a:custGeom>
            <a:avLst/>
            <a:gdLst/>
            <a:ahLst/>
            <a:cxnLst/>
            <a:rect l="l" t="t" r="r" b="b"/>
            <a:pathLst>
              <a:path w="171450" h="5714">
                <a:moveTo>
                  <a:pt x="171449" y="5349"/>
                </a:moveTo>
                <a:lnTo>
                  <a:pt x="0" y="0"/>
                </a:lnTo>
              </a:path>
            </a:pathLst>
          </a:custGeom>
          <a:ln w="10667">
            <a:solidFill>
              <a:srgbClr val="000000"/>
            </a:solidFill>
          </a:ln>
        </p:spPr>
        <p:txBody>
          <a:bodyPr wrap="square" lIns="0" tIns="0" rIns="0" bIns="0" rtlCol="0"/>
          <a:lstStyle/>
          <a:p>
            <a:endParaRPr sz="1227"/>
          </a:p>
        </p:txBody>
      </p:sp>
      <p:sp>
        <p:nvSpPr>
          <p:cNvPr id="222" name="object 222"/>
          <p:cNvSpPr/>
          <p:nvPr/>
        </p:nvSpPr>
        <p:spPr>
          <a:xfrm>
            <a:off x="6256820" y="2444139"/>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23" name="object 223"/>
          <p:cNvSpPr/>
          <p:nvPr/>
        </p:nvSpPr>
        <p:spPr>
          <a:xfrm>
            <a:off x="6178888" y="2442051"/>
            <a:ext cx="38966" cy="1299"/>
          </a:xfrm>
          <a:custGeom>
            <a:avLst/>
            <a:gdLst/>
            <a:ahLst/>
            <a:cxnLst/>
            <a:rect l="l" t="t" r="r" b="b"/>
            <a:pathLst>
              <a:path w="57150" h="1904">
                <a:moveTo>
                  <a:pt x="-5333" y="769"/>
                </a:moveTo>
                <a:lnTo>
                  <a:pt x="62483" y="769"/>
                </a:lnTo>
              </a:path>
            </a:pathLst>
          </a:custGeom>
          <a:ln w="12207">
            <a:solidFill>
              <a:srgbClr val="000000"/>
            </a:solidFill>
          </a:ln>
        </p:spPr>
        <p:txBody>
          <a:bodyPr wrap="square" lIns="0" tIns="0" rIns="0" bIns="0" rtlCol="0"/>
          <a:lstStyle/>
          <a:p>
            <a:endParaRPr sz="1227"/>
          </a:p>
        </p:txBody>
      </p:sp>
      <p:sp>
        <p:nvSpPr>
          <p:cNvPr id="224" name="object 224"/>
          <p:cNvSpPr/>
          <p:nvPr/>
        </p:nvSpPr>
        <p:spPr>
          <a:xfrm>
            <a:off x="6059912" y="2437904"/>
            <a:ext cx="80097" cy="2598"/>
          </a:xfrm>
          <a:custGeom>
            <a:avLst/>
            <a:gdLst/>
            <a:ahLst/>
            <a:cxnLst/>
            <a:rect l="l" t="t" r="r" b="b"/>
            <a:pathLst>
              <a:path w="117475" h="3810">
                <a:moveTo>
                  <a:pt x="-5333" y="1897"/>
                </a:moveTo>
                <a:lnTo>
                  <a:pt x="122681" y="1897"/>
                </a:lnTo>
              </a:path>
            </a:pathLst>
          </a:custGeom>
          <a:ln w="14462">
            <a:solidFill>
              <a:srgbClr val="000000"/>
            </a:solidFill>
          </a:ln>
        </p:spPr>
        <p:txBody>
          <a:bodyPr wrap="square" lIns="0" tIns="0" rIns="0" bIns="0" rtlCol="0"/>
          <a:lstStyle/>
          <a:p>
            <a:endParaRPr sz="1227"/>
          </a:p>
        </p:txBody>
      </p:sp>
      <p:sp>
        <p:nvSpPr>
          <p:cNvPr id="225" name="object 225"/>
          <p:cNvSpPr/>
          <p:nvPr/>
        </p:nvSpPr>
        <p:spPr>
          <a:xfrm>
            <a:off x="8554250" y="1517260"/>
            <a:ext cx="38966" cy="1299"/>
          </a:xfrm>
          <a:custGeom>
            <a:avLst/>
            <a:gdLst/>
            <a:ahLst/>
            <a:cxnLst/>
            <a:rect l="l" t="t" r="r" b="b"/>
            <a:pathLst>
              <a:path w="57150" h="1905">
                <a:moveTo>
                  <a:pt x="-5333" y="769"/>
                </a:moveTo>
                <a:lnTo>
                  <a:pt x="62483" y="769"/>
                </a:lnTo>
              </a:path>
            </a:pathLst>
          </a:custGeom>
          <a:ln w="12207">
            <a:solidFill>
              <a:srgbClr val="000000"/>
            </a:solidFill>
          </a:ln>
        </p:spPr>
        <p:txBody>
          <a:bodyPr wrap="square" lIns="0" tIns="0" rIns="0" bIns="0" rtlCol="0"/>
          <a:lstStyle/>
          <a:p>
            <a:endParaRPr sz="1227"/>
          </a:p>
        </p:txBody>
      </p:sp>
      <p:sp>
        <p:nvSpPr>
          <p:cNvPr id="226" name="object 226"/>
          <p:cNvSpPr/>
          <p:nvPr/>
        </p:nvSpPr>
        <p:spPr>
          <a:xfrm>
            <a:off x="8476318" y="1514672"/>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227" name="object 227"/>
          <p:cNvSpPr/>
          <p:nvPr/>
        </p:nvSpPr>
        <p:spPr>
          <a:xfrm>
            <a:off x="8320454" y="1509996"/>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28" name="object 228"/>
          <p:cNvSpPr/>
          <p:nvPr/>
        </p:nvSpPr>
        <p:spPr>
          <a:xfrm>
            <a:off x="7853383" y="1494929"/>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29" name="object 229"/>
          <p:cNvSpPr/>
          <p:nvPr/>
        </p:nvSpPr>
        <p:spPr>
          <a:xfrm>
            <a:off x="7697519" y="1490254"/>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30" name="object 230"/>
          <p:cNvSpPr/>
          <p:nvPr/>
        </p:nvSpPr>
        <p:spPr>
          <a:xfrm>
            <a:off x="7619587" y="1487645"/>
            <a:ext cx="38966" cy="1732"/>
          </a:xfrm>
          <a:custGeom>
            <a:avLst/>
            <a:gdLst/>
            <a:ahLst/>
            <a:cxnLst/>
            <a:rect l="l" t="t" r="r" b="b"/>
            <a:pathLst>
              <a:path w="57150" h="2539">
                <a:moveTo>
                  <a:pt x="-5333" y="1150"/>
                </a:moveTo>
                <a:lnTo>
                  <a:pt x="62483" y="1150"/>
                </a:lnTo>
              </a:path>
            </a:pathLst>
          </a:custGeom>
          <a:ln w="12969">
            <a:solidFill>
              <a:srgbClr val="000000"/>
            </a:solidFill>
          </a:ln>
        </p:spPr>
        <p:txBody>
          <a:bodyPr wrap="square" lIns="0" tIns="0" rIns="0" bIns="0" rtlCol="0"/>
          <a:lstStyle/>
          <a:p>
            <a:endParaRPr sz="1227"/>
          </a:p>
        </p:txBody>
      </p:sp>
      <p:sp>
        <p:nvSpPr>
          <p:cNvPr id="231" name="object 231"/>
          <p:cNvSpPr/>
          <p:nvPr/>
        </p:nvSpPr>
        <p:spPr>
          <a:xfrm>
            <a:off x="7541656" y="1485578"/>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232" name="object 232"/>
          <p:cNvSpPr/>
          <p:nvPr/>
        </p:nvSpPr>
        <p:spPr>
          <a:xfrm>
            <a:off x="7386311" y="1480372"/>
            <a:ext cx="116898" cy="3897"/>
          </a:xfrm>
          <a:custGeom>
            <a:avLst/>
            <a:gdLst/>
            <a:ahLst/>
            <a:cxnLst/>
            <a:rect l="l" t="t" r="r" b="b"/>
            <a:pathLst>
              <a:path w="171450" h="5714">
                <a:moveTo>
                  <a:pt x="171449" y="5349"/>
                </a:moveTo>
                <a:lnTo>
                  <a:pt x="0" y="0"/>
                </a:lnTo>
              </a:path>
            </a:pathLst>
          </a:custGeom>
          <a:ln w="10667">
            <a:solidFill>
              <a:srgbClr val="000000"/>
            </a:solidFill>
          </a:ln>
        </p:spPr>
        <p:txBody>
          <a:bodyPr wrap="square" lIns="0" tIns="0" rIns="0" bIns="0" rtlCol="0"/>
          <a:lstStyle/>
          <a:p>
            <a:endParaRPr sz="1227"/>
          </a:p>
        </p:txBody>
      </p:sp>
      <p:sp>
        <p:nvSpPr>
          <p:cNvPr id="233" name="object 233"/>
          <p:cNvSpPr/>
          <p:nvPr/>
        </p:nvSpPr>
        <p:spPr>
          <a:xfrm>
            <a:off x="7308380" y="1477784"/>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34" name="object 234"/>
          <p:cNvSpPr/>
          <p:nvPr/>
        </p:nvSpPr>
        <p:spPr>
          <a:xfrm>
            <a:off x="7230448" y="1475706"/>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235" name="object 235"/>
          <p:cNvSpPr/>
          <p:nvPr/>
        </p:nvSpPr>
        <p:spPr>
          <a:xfrm>
            <a:off x="7074584" y="1470511"/>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36" name="object 236"/>
          <p:cNvSpPr/>
          <p:nvPr/>
        </p:nvSpPr>
        <p:spPr>
          <a:xfrm>
            <a:off x="6996652" y="1468433"/>
            <a:ext cx="38966" cy="1299"/>
          </a:xfrm>
          <a:custGeom>
            <a:avLst/>
            <a:gdLst/>
            <a:ahLst/>
            <a:cxnLst/>
            <a:rect l="l" t="t" r="r" b="b"/>
            <a:pathLst>
              <a:path w="57150" h="1905">
                <a:moveTo>
                  <a:pt x="-5333" y="754"/>
                </a:moveTo>
                <a:lnTo>
                  <a:pt x="62483" y="754"/>
                </a:lnTo>
              </a:path>
            </a:pathLst>
          </a:custGeom>
          <a:ln w="12176">
            <a:solidFill>
              <a:srgbClr val="000000"/>
            </a:solidFill>
          </a:ln>
        </p:spPr>
        <p:txBody>
          <a:bodyPr wrap="square" lIns="0" tIns="0" rIns="0" bIns="0" rtlCol="0"/>
          <a:lstStyle/>
          <a:p>
            <a:endParaRPr sz="1227"/>
          </a:p>
        </p:txBody>
      </p:sp>
      <p:sp>
        <p:nvSpPr>
          <p:cNvPr id="237" name="object 237"/>
          <p:cNvSpPr/>
          <p:nvPr/>
        </p:nvSpPr>
        <p:spPr>
          <a:xfrm>
            <a:off x="6919241" y="1465835"/>
            <a:ext cx="38533" cy="1299"/>
          </a:xfrm>
          <a:custGeom>
            <a:avLst/>
            <a:gdLst/>
            <a:ahLst/>
            <a:cxnLst/>
            <a:rect l="l" t="t" r="r" b="b"/>
            <a:pathLst>
              <a:path w="56515" h="1905">
                <a:moveTo>
                  <a:pt x="-5333" y="761"/>
                </a:moveTo>
                <a:lnTo>
                  <a:pt x="61721" y="761"/>
                </a:lnTo>
              </a:path>
            </a:pathLst>
          </a:custGeom>
          <a:ln w="12191">
            <a:solidFill>
              <a:srgbClr val="000000"/>
            </a:solidFill>
          </a:ln>
        </p:spPr>
        <p:txBody>
          <a:bodyPr wrap="square" lIns="0" tIns="0" rIns="0" bIns="0" rtlCol="0"/>
          <a:lstStyle/>
          <a:p>
            <a:endParaRPr sz="1227"/>
          </a:p>
        </p:txBody>
      </p:sp>
      <p:sp>
        <p:nvSpPr>
          <p:cNvPr id="238" name="object 238"/>
          <p:cNvSpPr/>
          <p:nvPr/>
        </p:nvSpPr>
        <p:spPr>
          <a:xfrm>
            <a:off x="6763376" y="1460639"/>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39" name="object 239"/>
          <p:cNvSpPr/>
          <p:nvPr/>
        </p:nvSpPr>
        <p:spPr>
          <a:xfrm>
            <a:off x="6685445" y="1458561"/>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240" name="object 240"/>
          <p:cNvSpPr/>
          <p:nvPr/>
        </p:nvSpPr>
        <p:spPr>
          <a:xfrm>
            <a:off x="6607513" y="1455964"/>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241" name="object 241"/>
          <p:cNvSpPr/>
          <p:nvPr/>
        </p:nvSpPr>
        <p:spPr>
          <a:xfrm>
            <a:off x="9499282" y="4933271"/>
            <a:ext cx="0" cy="39399"/>
          </a:xfrm>
          <a:custGeom>
            <a:avLst/>
            <a:gdLst/>
            <a:ahLst/>
            <a:cxnLst/>
            <a:rect l="l" t="t" r="r" b="b"/>
            <a:pathLst>
              <a:path h="57784">
                <a:moveTo>
                  <a:pt x="0" y="0"/>
                </a:moveTo>
                <a:lnTo>
                  <a:pt x="0" y="57165"/>
                </a:lnTo>
              </a:path>
            </a:pathLst>
          </a:custGeom>
          <a:ln w="10667">
            <a:solidFill>
              <a:srgbClr val="000000"/>
            </a:solidFill>
          </a:ln>
        </p:spPr>
        <p:txBody>
          <a:bodyPr wrap="square" lIns="0" tIns="0" rIns="0" bIns="0" rtlCol="0"/>
          <a:lstStyle/>
          <a:p>
            <a:endParaRPr sz="1227"/>
          </a:p>
        </p:txBody>
      </p:sp>
      <p:sp>
        <p:nvSpPr>
          <p:cNvPr id="242" name="object 242"/>
          <p:cNvSpPr/>
          <p:nvPr/>
        </p:nvSpPr>
        <p:spPr>
          <a:xfrm>
            <a:off x="9499801" y="5011202"/>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243" name="object 243"/>
          <p:cNvSpPr/>
          <p:nvPr/>
        </p:nvSpPr>
        <p:spPr>
          <a:xfrm>
            <a:off x="9499801" y="5089145"/>
            <a:ext cx="0" cy="116898"/>
          </a:xfrm>
          <a:custGeom>
            <a:avLst/>
            <a:gdLst/>
            <a:ahLst/>
            <a:cxnLst/>
            <a:rect l="l" t="t" r="r" b="b"/>
            <a:pathLst>
              <a:path h="171450">
                <a:moveTo>
                  <a:pt x="0" y="0"/>
                </a:moveTo>
                <a:lnTo>
                  <a:pt x="0" y="171434"/>
                </a:lnTo>
              </a:path>
            </a:pathLst>
          </a:custGeom>
          <a:ln w="10667">
            <a:solidFill>
              <a:srgbClr val="000000"/>
            </a:solidFill>
          </a:ln>
        </p:spPr>
        <p:txBody>
          <a:bodyPr wrap="square" lIns="0" tIns="0" rIns="0" bIns="0" rtlCol="0"/>
          <a:lstStyle/>
          <a:p>
            <a:endParaRPr sz="1227"/>
          </a:p>
        </p:txBody>
      </p:sp>
      <p:sp>
        <p:nvSpPr>
          <p:cNvPr id="244" name="object 244"/>
          <p:cNvSpPr/>
          <p:nvPr/>
        </p:nvSpPr>
        <p:spPr>
          <a:xfrm>
            <a:off x="9301335" y="5242411"/>
            <a:ext cx="198726" cy="41131"/>
          </a:xfrm>
          <a:custGeom>
            <a:avLst/>
            <a:gdLst/>
            <a:ahLst/>
            <a:cxnLst/>
            <a:rect l="l" t="t" r="r" b="b"/>
            <a:pathLst>
              <a:path w="291465" h="60325">
                <a:moveTo>
                  <a:pt x="291083" y="3032"/>
                </a:moveTo>
                <a:lnTo>
                  <a:pt x="291083" y="60182"/>
                </a:lnTo>
              </a:path>
              <a:path w="291465" h="60325">
                <a:moveTo>
                  <a:pt x="291083" y="9143"/>
                </a:moveTo>
                <a:lnTo>
                  <a:pt x="0" y="0"/>
                </a:lnTo>
              </a:path>
            </a:pathLst>
          </a:custGeom>
          <a:ln w="10667">
            <a:solidFill>
              <a:srgbClr val="000000"/>
            </a:solidFill>
          </a:ln>
        </p:spPr>
        <p:txBody>
          <a:bodyPr wrap="square" lIns="0" tIns="0" rIns="0" bIns="0" rtlCol="0"/>
          <a:lstStyle/>
          <a:p>
            <a:endParaRPr sz="1227"/>
          </a:p>
        </p:txBody>
      </p:sp>
      <p:sp>
        <p:nvSpPr>
          <p:cNvPr id="245" name="object 245"/>
          <p:cNvSpPr/>
          <p:nvPr/>
        </p:nvSpPr>
        <p:spPr>
          <a:xfrm>
            <a:off x="9499801" y="5322410"/>
            <a:ext cx="0" cy="39399"/>
          </a:xfrm>
          <a:custGeom>
            <a:avLst/>
            <a:gdLst/>
            <a:ahLst/>
            <a:cxnLst/>
            <a:rect l="l" t="t" r="r" b="b"/>
            <a:pathLst>
              <a:path h="57784">
                <a:moveTo>
                  <a:pt x="0" y="0"/>
                </a:moveTo>
                <a:lnTo>
                  <a:pt x="0" y="57165"/>
                </a:lnTo>
              </a:path>
            </a:pathLst>
          </a:custGeom>
          <a:ln w="10667">
            <a:solidFill>
              <a:srgbClr val="000000"/>
            </a:solidFill>
          </a:ln>
        </p:spPr>
        <p:txBody>
          <a:bodyPr wrap="square" lIns="0" tIns="0" rIns="0" bIns="0" rtlCol="0"/>
          <a:lstStyle/>
          <a:p>
            <a:endParaRPr sz="1227"/>
          </a:p>
        </p:txBody>
      </p:sp>
      <p:sp>
        <p:nvSpPr>
          <p:cNvPr id="246" name="object 246"/>
          <p:cNvSpPr/>
          <p:nvPr/>
        </p:nvSpPr>
        <p:spPr>
          <a:xfrm>
            <a:off x="9499801" y="5400342"/>
            <a:ext cx="0" cy="87457"/>
          </a:xfrm>
          <a:custGeom>
            <a:avLst/>
            <a:gdLst/>
            <a:ahLst/>
            <a:cxnLst/>
            <a:rect l="l" t="t" r="r" b="b"/>
            <a:pathLst>
              <a:path h="128270">
                <a:moveTo>
                  <a:pt x="0" y="0"/>
                </a:moveTo>
                <a:lnTo>
                  <a:pt x="0" y="128015"/>
                </a:lnTo>
              </a:path>
            </a:pathLst>
          </a:custGeom>
          <a:ln w="10667">
            <a:solidFill>
              <a:srgbClr val="000000"/>
            </a:solidFill>
          </a:ln>
        </p:spPr>
        <p:txBody>
          <a:bodyPr wrap="square" lIns="0" tIns="0" rIns="0" bIns="0" rtlCol="0"/>
          <a:lstStyle/>
          <a:p>
            <a:endParaRPr sz="1227"/>
          </a:p>
        </p:txBody>
      </p:sp>
      <p:grpSp>
        <p:nvGrpSpPr>
          <p:cNvPr id="247" name="object 247"/>
          <p:cNvGrpSpPr/>
          <p:nvPr/>
        </p:nvGrpSpPr>
        <p:grpSpPr>
          <a:xfrm>
            <a:off x="8230054" y="2401006"/>
            <a:ext cx="94817" cy="112568"/>
            <a:chOff x="10902345" y="3521476"/>
            <a:chExt cx="139065" cy="165100"/>
          </a:xfrm>
        </p:grpSpPr>
        <p:sp>
          <p:nvSpPr>
            <p:cNvPr id="248" name="object 248"/>
            <p:cNvSpPr/>
            <p:nvPr/>
          </p:nvSpPr>
          <p:spPr>
            <a:xfrm>
              <a:off x="10907679" y="3551209"/>
              <a:ext cx="0" cy="125730"/>
            </a:xfrm>
            <a:custGeom>
              <a:avLst/>
              <a:gdLst/>
              <a:ahLst/>
              <a:cxnLst/>
              <a:rect l="l" t="t" r="r" b="b"/>
              <a:pathLst>
                <a:path h="125729">
                  <a:moveTo>
                    <a:pt x="0" y="125714"/>
                  </a:moveTo>
                  <a:lnTo>
                    <a:pt x="0" y="0"/>
                  </a:lnTo>
                </a:path>
              </a:pathLst>
            </a:custGeom>
            <a:ln w="10667">
              <a:solidFill>
                <a:srgbClr val="000000"/>
              </a:solidFill>
            </a:ln>
          </p:spPr>
          <p:txBody>
            <a:bodyPr wrap="square" lIns="0" tIns="0" rIns="0" bIns="0" rtlCol="0"/>
            <a:lstStyle/>
            <a:p>
              <a:endParaRPr sz="1227"/>
            </a:p>
          </p:txBody>
        </p:sp>
        <p:sp>
          <p:nvSpPr>
            <p:cNvPr id="249" name="object 249"/>
            <p:cNvSpPr/>
            <p:nvPr/>
          </p:nvSpPr>
          <p:spPr>
            <a:xfrm>
              <a:off x="10907679" y="3676924"/>
              <a:ext cx="128270" cy="4445"/>
            </a:xfrm>
            <a:custGeom>
              <a:avLst/>
              <a:gdLst/>
              <a:ahLst/>
              <a:cxnLst/>
              <a:rect l="l" t="t" r="r" b="b"/>
              <a:pathLst>
                <a:path w="128270" h="4445">
                  <a:moveTo>
                    <a:pt x="-5333" y="1912"/>
                  </a:moveTo>
                  <a:lnTo>
                    <a:pt x="133349" y="1912"/>
                  </a:lnTo>
                </a:path>
              </a:pathLst>
            </a:custGeom>
            <a:ln w="14493">
              <a:solidFill>
                <a:srgbClr val="000000"/>
              </a:solidFill>
            </a:ln>
          </p:spPr>
          <p:txBody>
            <a:bodyPr wrap="square" lIns="0" tIns="0" rIns="0" bIns="0" rtlCol="0"/>
            <a:lstStyle/>
            <a:p>
              <a:endParaRPr sz="1227"/>
            </a:p>
          </p:txBody>
        </p:sp>
        <p:sp>
          <p:nvSpPr>
            <p:cNvPr id="250" name="object 250"/>
            <p:cNvSpPr/>
            <p:nvPr/>
          </p:nvSpPr>
          <p:spPr>
            <a:xfrm>
              <a:off x="10907679" y="3522238"/>
              <a:ext cx="92710" cy="154940"/>
            </a:xfrm>
            <a:custGeom>
              <a:avLst/>
              <a:gdLst/>
              <a:ahLst/>
              <a:cxnLst/>
              <a:rect l="l" t="t" r="r" b="b"/>
              <a:pathLst>
                <a:path w="92709" h="154939">
                  <a:moveTo>
                    <a:pt x="0" y="154685"/>
                  </a:moveTo>
                  <a:lnTo>
                    <a:pt x="33527" y="97551"/>
                  </a:lnTo>
                </a:path>
                <a:path w="92709" h="154939">
                  <a:moveTo>
                    <a:pt x="62483" y="48767"/>
                  </a:moveTo>
                  <a:lnTo>
                    <a:pt x="92201" y="0"/>
                  </a:lnTo>
                </a:path>
              </a:pathLst>
            </a:custGeom>
            <a:ln w="3175">
              <a:solidFill>
                <a:srgbClr val="000000"/>
              </a:solidFill>
            </a:ln>
          </p:spPr>
          <p:txBody>
            <a:bodyPr wrap="square" lIns="0" tIns="0" rIns="0" bIns="0" rtlCol="0"/>
            <a:lstStyle/>
            <a:p>
              <a:endParaRPr sz="1227"/>
            </a:p>
          </p:txBody>
        </p:sp>
      </p:grpSp>
      <p:sp>
        <p:nvSpPr>
          <p:cNvPr id="251" name="object 251"/>
          <p:cNvSpPr/>
          <p:nvPr/>
        </p:nvSpPr>
        <p:spPr>
          <a:xfrm>
            <a:off x="8233690" y="2343347"/>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52" name="object 252"/>
          <p:cNvSpPr/>
          <p:nvPr/>
        </p:nvSpPr>
        <p:spPr>
          <a:xfrm>
            <a:off x="8233690" y="2265405"/>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253" name="object 253"/>
          <p:cNvSpPr/>
          <p:nvPr/>
        </p:nvSpPr>
        <p:spPr>
          <a:xfrm>
            <a:off x="8233171" y="2109551"/>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254" name="object 254"/>
          <p:cNvSpPr/>
          <p:nvPr/>
        </p:nvSpPr>
        <p:spPr>
          <a:xfrm>
            <a:off x="8233171" y="2031620"/>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255" name="object 255"/>
          <p:cNvSpPr/>
          <p:nvPr/>
        </p:nvSpPr>
        <p:spPr>
          <a:xfrm>
            <a:off x="8233171" y="1953678"/>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256" name="object 256"/>
          <p:cNvSpPr/>
          <p:nvPr/>
        </p:nvSpPr>
        <p:spPr>
          <a:xfrm>
            <a:off x="8233171" y="1797824"/>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257" name="object 257"/>
          <p:cNvSpPr/>
          <p:nvPr/>
        </p:nvSpPr>
        <p:spPr>
          <a:xfrm>
            <a:off x="8233171" y="1719892"/>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258" name="object 258"/>
          <p:cNvSpPr/>
          <p:nvPr/>
        </p:nvSpPr>
        <p:spPr>
          <a:xfrm>
            <a:off x="8233171" y="164196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59" name="object 259"/>
          <p:cNvSpPr/>
          <p:nvPr/>
        </p:nvSpPr>
        <p:spPr>
          <a:xfrm>
            <a:off x="9403707" y="5484519"/>
            <a:ext cx="38966" cy="1299"/>
          </a:xfrm>
          <a:custGeom>
            <a:avLst/>
            <a:gdLst/>
            <a:ahLst/>
            <a:cxnLst/>
            <a:rect l="l" t="t" r="r" b="b"/>
            <a:pathLst>
              <a:path w="57150" h="1904">
                <a:moveTo>
                  <a:pt x="-5333" y="754"/>
                </a:moveTo>
                <a:lnTo>
                  <a:pt x="62453" y="754"/>
                </a:lnTo>
              </a:path>
            </a:pathLst>
          </a:custGeom>
          <a:ln w="12176">
            <a:solidFill>
              <a:srgbClr val="000000"/>
            </a:solidFill>
          </a:ln>
        </p:spPr>
        <p:txBody>
          <a:bodyPr wrap="square" lIns="0" tIns="0" rIns="0" bIns="0" rtlCol="0"/>
          <a:lstStyle/>
          <a:p>
            <a:endParaRPr sz="1227"/>
          </a:p>
        </p:txBody>
      </p:sp>
      <p:sp>
        <p:nvSpPr>
          <p:cNvPr id="260" name="object 260"/>
          <p:cNvSpPr/>
          <p:nvPr/>
        </p:nvSpPr>
        <p:spPr>
          <a:xfrm>
            <a:off x="9091969" y="5474638"/>
            <a:ext cx="39399" cy="1299"/>
          </a:xfrm>
          <a:custGeom>
            <a:avLst/>
            <a:gdLst/>
            <a:ahLst/>
            <a:cxnLst/>
            <a:rect l="l" t="t" r="r" b="b"/>
            <a:pathLst>
              <a:path w="57784" h="1904">
                <a:moveTo>
                  <a:pt x="-5333" y="761"/>
                </a:moveTo>
                <a:lnTo>
                  <a:pt x="62544" y="761"/>
                </a:lnTo>
              </a:path>
            </a:pathLst>
          </a:custGeom>
          <a:ln w="12191">
            <a:solidFill>
              <a:srgbClr val="000000"/>
            </a:solidFill>
          </a:ln>
        </p:spPr>
        <p:txBody>
          <a:bodyPr wrap="square" lIns="0" tIns="0" rIns="0" bIns="0" rtlCol="0"/>
          <a:lstStyle/>
          <a:p>
            <a:endParaRPr sz="1227"/>
          </a:p>
        </p:txBody>
      </p:sp>
      <p:sp>
        <p:nvSpPr>
          <p:cNvPr id="261" name="object 261"/>
          <p:cNvSpPr/>
          <p:nvPr/>
        </p:nvSpPr>
        <p:spPr>
          <a:xfrm>
            <a:off x="9014078" y="5472050"/>
            <a:ext cx="38966" cy="1299"/>
          </a:xfrm>
          <a:custGeom>
            <a:avLst/>
            <a:gdLst/>
            <a:ahLst/>
            <a:cxnLst/>
            <a:rect l="l" t="t" r="r" b="b"/>
            <a:pathLst>
              <a:path w="57150" h="1904">
                <a:moveTo>
                  <a:pt x="-5333" y="761"/>
                </a:moveTo>
                <a:lnTo>
                  <a:pt x="62438" y="761"/>
                </a:lnTo>
              </a:path>
            </a:pathLst>
          </a:custGeom>
          <a:ln w="12191">
            <a:solidFill>
              <a:srgbClr val="000000"/>
            </a:solidFill>
          </a:ln>
        </p:spPr>
        <p:txBody>
          <a:bodyPr wrap="square" lIns="0" tIns="0" rIns="0" bIns="0" rtlCol="0"/>
          <a:lstStyle/>
          <a:p>
            <a:endParaRPr sz="1227"/>
          </a:p>
        </p:txBody>
      </p:sp>
      <p:sp>
        <p:nvSpPr>
          <p:cNvPr id="262" name="object 262"/>
          <p:cNvSpPr/>
          <p:nvPr/>
        </p:nvSpPr>
        <p:spPr>
          <a:xfrm>
            <a:off x="8648807" y="5460610"/>
            <a:ext cx="326448" cy="10391"/>
          </a:xfrm>
          <a:custGeom>
            <a:avLst/>
            <a:gdLst/>
            <a:ahLst/>
            <a:cxnLst/>
            <a:rect l="l" t="t" r="r" b="b"/>
            <a:pathLst>
              <a:path w="478790" h="15240">
                <a:moveTo>
                  <a:pt x="478535" y="15239"/>
                </a:moveTo>
                <a:lnTo>
                  <a:pt x="248411" y="7619"/>
                </a:lnTo>
              </a:path>
              <a:path w="478790" h="15240">
                <a:moveTo>
                  <a:pt x="248411" y="7619"/>
                </a:moveTo>
                <a:lnTo>
                  <a:pt x="0" y="0"/>
                </a:lnTo>
              </a:path>
            </a:pathLst>
          </a:custGeom>
          <a:ln w="10667">
            <a:solidFill>
              <a:srgbClr val="000000"/>
            </a:solidFill>
          </a:ln>
        </p:spPr>
        <p:txBody>
          <a:bodyPr wrap="square" lIns="0" tIns="0" rIns="0" bIns="0" rtlCol="0"/>
          <a:lstStyle/>
          <a:p>
            <a:endParaRPr sz="1227"/>
          </a:p>
        </p:txBody>
      </p:sp>
      <p:sp>
        <p:nvSpPr>
          <p:cNvPr id="263" name="object 263"/>
          <p:cNvSpPr/>
          <p:nvPr/>
        </p:nvSpPr>
        <p:spPr>
          <a:xfrm>
            <a:off x="9060817" y="2533501"/>
            <a:ext cx="38966" cy="1732"/>
          </a:xfrm>
          <a:custGeom>
            <a:avLst/>
            <a:gdLst/>
            <a:ahLst/>
            <a:cxnLst/>
            <a:rect l="l" t="t" r="r" b="b"/>
            <a:pathLst>
              <a:path w="57150" h="2539">
                <a:moveTo>
                  <a:pt x="-5333" y="1135"/>
                </a:moveTo>
                <a:lnTo>
                  <a:pt x="62468" y="1135"/>
                </a:lnTo>
              </a:path>
            </a:pathLst>
          </a:custGeom>
          <a:ln w="12938">
            <a:solidFill>
              <a:srgbClr val="000000"/>
            </a:solidFill>
          </a:ln>
        </p:spPr>
        <p:txBody>
          <a:bodyPr wrap="square" lIns="0" tIns="0" rIns="0" bIns="0" rtlCol="0"/>
          <a:lstStyle/>
          <a:p>
            <a:endParaRPr sz="1227"/>
          </a:p>
        </p:txBody>
      </p:sp>
      <p:sp>
        <p:nvSpPr>
          <p:cNvPr id="264" name="object 264"/>
          <p:cNvSpPr/>
          <p:nvPr/>
        </p:nvSpPr>
        <p:spPr>
          <a:xfrm>
            <a:off x="8982875" y="2530893"/>
            <a:ext cx="38966" cy="1732"/>
          </a:xfrm>
          <a:custGeom>
            <a:avLst/>
            <a:gdLst/>
            <a:ahLst/>
            <a:cxnLst/>
            <a:rect l="l" t="t" r="r" b="b"/>
            <a:pathLst>
              <a:path w="57150" h="2539">
                <a:moveTo>
                  <a:pt x="-5333" y="1150"/>
                </a:moveTo>
                <a:lnTo>
                  <a:pt x="62438" y="1150"/>
                </a:lnTo>
              </a:path>
            </a:pathLst>
          </a:custGeom>
          <a:ln w="12969">
            <a:solidFill>
              <a:srgbClr val="000000"/>
            </a:solidFill>
          </a:ln>
        </p:spPr>
        <p:txBody>
          <a:bodyPr wrap="square" lIns="0" tIns="0" rIns="0" bIns="0" rtlCol="0"/>
          <a:lstStyle/>
          <a:p>
            <a:endParaRPr sz="1227"/>
          </a:p>
        </p:txBody>
      </p:sp>
      <p:grpSp>
        <p:nvGrpSpPr>
          <p:cNvPr id="265" name="object 265"/>
          <p:cNvGrpSpPr/>
          <p:nvPr/>
        </p:nvGrpSpPr>
        <p:grpSpPr>
          <a:xfrm>
            <a:off x="8745962" y="2476341"/>
            <a:ext cx="201757" cy="57583"/>
            <a:chOff x="11659011" y="3631966"/>
            <a:chExt cx="295910" cy="84455"/>
          </a:xfrm>
        </p:grpSpPr>
        <p:sp>
          <p:nvSpPr>
            <p:cNvPr id="266" name="object 266"/>
            <p:cNvSpPr/>
            <p:nvPr/>
          </p:nvSpPr>
          <p:spPr>
            <a:xfrm>
              <a:off x="11777883" y="3705133"/>
              <a:ext cx="171450" cy="5715"/>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267" name="object 267"/>
            <p:cNvSpPr/>
            <p:nvPr/>
          </p:nvSpPr>
          <p:spPr>
            <a:xfrm>
              <a:off x="11664345" y="3701308"/>
              <a:ext cx="56515" cy="1905"/>
            </a:xfrm>
            <a:custGeom>
              <a:avLst/>
              <a:gdLst/>
              <a:ahLst/>
              <a:cxnLst/>
              <a:rect l="l" t="t" r="r" b="b"/>
              <a:pathLst>
                <a:path w="56515" h="1904">
                  <a:moveTo>
                    <a:pt x="-5333" y="761"/>
                  </a:moveTo>
                  <a:lnTo>
                    <a:pt x="61721" y="761"/>
                  </a:lnTo>
                </a:path>
              </a:pathLst>
            </a:custGeom>
            <a:ln w="12191">
              <a:solidFill>
                <a:srgbClr val="000000"/>
              </a:solidFill>
            </a:ln>
          </p:spPr>
          <p:txBody>
            <a:bodyPr wrap="square" lIns="0" tIns="0" rIns="0" bIns="0" rtlCol="0"/>
            <a:lstStyle/>
            <a:p>
              <a:endParaRPr sz="1227"/>
            </a:p>
          </p:txBody>
        </p:sp>
        <p:sp>
          <p:nvSpPr>
            <p:cNvPr id="268" name="object 268"/>
            <p:cNvSpPr/>
            <p:nvPr/>
          </p:nvSpPr>
          <p:spPr>
            <a:xfrm>
              <a:off x="11723019" y="3632728"/>
              <a:ext cx="41275" cy="71755"/>
            </a:xfrm>
            <a:custGeom>
              <a:avLst/>
              <a:gdLst/>
              <a:ahLst/>
              <a:cxnLst/>
              <a:rect l="l" t="t" r="r" b="b"/>
              <a:pathLst>
                <a:path w="41275" h="71754">
                  <a:moveTo>
                    <a:pt x="41147" y="71643"/>
                  </a:moveTo>
                  <a:lnTo>
                    <a:pt x="0" y="0"/>
                  </a:lnTo>
                </a:path>
              </a:pathLst>
            </a:custGeom>
            <a:ln w="3175">
              <a:solidFill>
                <a:srgbClr val="000000"/>
              </a:solidFill>
            </a:ln>
          </p:spPr>
          <p:txBody>
            <a:bodyPr wrap="square" lIns="0" tIns="0" rIns="0" bIns="0" rtlCol="0"/>
            <a:lstStyle/>
            <a:p>
              <a:endParaRPr sz="1227"/>
            </a:p>
          </p:txBody>
        </p:sp>
      </p:grpSp>
      <p:sp>
        <p:nvSpPr>
          <p:cNvPr id="269" name="object 269"/>
          <p:cNvSpPr/>
          <p:nvPr/>
        </p:nvSpPr>
        <p:spPr>
          <a:xfrm>
            <a:off x="8671667" y="2521032"/>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270" name="object 270"/>
          <p:cNvSpPr/>
          <p:nvPr/>
        </p:nvSpPr>
        <p:spPr>
          <a:xfrm>
            <a:off x="8515803" y="2515836"/>
            <a:ext cx="116898" cy="4330"/>
          </a:xfrm>
          <a:custGeom>
            <a:avLst/>
            <a:gdLst/>
            <a:ahLst/>
            <a:cxnLst/>
            <a:rect l="l" t="t" r="r" b="b"/>
            <a:pathLst>
              <a:path w="171450" h="6350">
                <a:moveTo>
                  <a:pt x="171449" y="6095"/>
                </a:moveTo>
                <a:lnTo>
                  <a:pt x="0" y="0"/>
                </a:lnTo>
              </a:path>
            </a:pathLst>
          </a:custGeom>
          <a:ln w="10667">
            <a:solidFill>
              <a:srgbClr val="000000"/>
            </a:solidFill>
          </a:ln>
        </p:spPr>
        <p:txBody>
          <a:bodyPr wrap="square" lIns="0" tIns="0" rIns="0" bIns="0" rtlCol="0"/>
          <a:lstStyle/>
          <a:p>
            <a:endParaRPr sz="1227"/>
          </a:p>
        </p:txBody>
      </p:sp>
      <p:sp>
        <p:nvSpPr>
          <p:cNvPr id="271" name="object 271"/>
          <p:cNvSpPr/>
          <p:nvPr/>
        </p:nvSpPr>
        <p:spPr>
          <a:xfrm>
            <a:off x="8437872" y="2513758"/>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272" name="object 272"/>
          <p:cNvSpPr/>
          <p:nvPr/>
        </p:nvSpPr>
        <p:spPr>
          <a:xfrm>
            <a:off x="8359940" y="2511161"/>
            <a:ext cx="38966" cy="1299"/>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273" name="object 273"/>
          <p:cNvSpPr/>
          <p:nvPr/>
        </p:nvSpPr>
        <p:spPr>
          <a:xfrm>
            <a:off x="6472951" y="2360492"/>
            <a:ext cx="0" cy="90488"/>
          </a:xfrm>
          <a:custGeom>
            <a:avLst/>
            <a:gdLst/>
            <a:ahLst/>
            <a:cxnLst/>
            <a:rect l="l" t="t" r="r" b="b"/>
            <a:pathLst>
              <a:path h="132714">
                <a:moveTo>
                  <a:pt x="0" y="132587"/>
                </a:moveTo>
                <a:lnTo>
                  <a:pt x="0" y="0"/>
                </a:lnTo>
              </a:path>
            </a:pathLst>
          </a:custGeom>
          <a:ln w="10667">
            <a:solidFill>
              <a:srgbClr val="000000"/>
            </a:solidFill>
          </a:ln>
        </p:spPr>
        <p:txBody>
          <a:bodyPr wrap="square" lIns="0" tIns="0" rIns="0" bIns="0" rtlCol="0"/>
          <a:lstStyle/>
          <a:p>
            <a:endParaRPr sz="1227"/>
          </a:p>
        </p:txBody>
      </p:sp>
      <p:sp>
        <p:nvSpPr>
          <p:cNvPr id="274" name="object 274"/>
          <p:cNvSpPr/>
          <p:nvPr/>
        </p:nvSpPr>
        <p:spPr>
          <a:xfrm>
            <a:off x="6472951" y="2282550"/>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275" name="object 275"/>
          <p:cNvSpPr/>
          <p:nvPr/>
        </p:nvSpPr>
        <p:spPr>
          <a:xfrm>
            <a:off x="6472951" y="220462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76" name="object 276"/>
          <p:cNvSpPr/>
          <p:nvPr/>
        </p:nvSpPr>
        <p:spPr>
          <a:xfrm>
            <a:off x="6472951" y="2048765"/>
            <a:ext cx="0" cy="116898"/>
          </a:xfrm>
          <a:custGeom>
            <a:avLst/>
            <a:gdLst/>
            <a:ahLst/>
            <a:cxnLst/>
            <a:rect l="l" t="t" r="r" b="b"/>
            <a:pathLst>
              <a:path h="171450">
                <a:moveTo>
                  <a:pt x="0" y="171434"/>
                </a:moveTo>
                <a:lnTo>
                  <a:pt x="0" y="0"/>
                </a:lnTo>
              </a:path>
            </a:pathLst>
          </a:custGeom>
          <a:ln w="10667">
            <a:solidFill>
              <a:srgbClr val="000000"/>
            </a:solidFill>
          </a:ln>
        </p:spPr>
        <p:txBody>
          <a:bodyPr wrap="square" lIns="0" tIns="0" rIns="0" bIns="0" rtlCol="0"/>
          <a:lstStyle/>
          <a:p>
            <a:endParaRPr sz="1227"/>
          </a:p>
        </p:txBody>
      </p:sp>
      <p:sp>
        <p:nvSpPr>
          <p:cNvPr id="277" name="object 277"/>
          <p:cNvSpPr/>
          <p:nvPr/>
        </p:nvSpPr>
        <p:spPr>
          <a:xfrm>
            <a:off x="6472951" y="1970823"/>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278" name="object 278"/>
          <p:cNvSpPr/>
          <p:nvPr/>
        </p:nvSpPr>
        <p:spPr>
          <a:xfrm>
            <a:off x="6472951" y="189290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79" name="object 279"/>
          <p:cNvSpPr/>
          <p:nvPr/>
        </p:nvSpPr>
        <p:spPr>
          <a:xfrm>
            <a:off x="6472431" y="1737037"/>
            <a:ext cx="866" cy="116898"/>
          </a:xfrm>
          <a:custGeom>
            <a:avLst/>
            <a:gdLst/>
            <a:ahLst/>
            <a:cxnLst/>
            <a:rect l="l" t="t" r="r" b="b"/>
            <a:pathLst>
              <a:path w="1270" h="171450">
                <a:moveTo>
                  <a:pt x="761" y="171449"/>
                </a:moveTo>
                <a:lnTo>
                  <a:pt x="0" y="0"/>
                </a:lnTo>
              </a:path>
            </a:pathLst>
          </a:custGeom>
          <a:ln w="10667">
            <a:solidFill>
              <a:srgbClr val="000000"/>
            </a:solidFill>
          </a:ln>
        </p:spPr>
        <p:txBody>
          <a:bodyPr wrap="square" lIns="0" tIns="0" rIns="0" bIns="0" rtlCol="0"/>
          <a:lstStyle/>
          <a:p>
            <a:endParaRPr sz="1227"/>
          </a:p>
        </p:txBody>
      </p:sp>
      <p:sp>
        <p:nvSpPr>
          <p:cNvPr id="280" name="object 280"/>
          <p:cNvSpPr/>
          <p:nvPr/>
        </p:nvSpPr>
        <p:spPr>
          <a:xfrm>
            <a:off x="6472431" y="1659106"/>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81" name="object 281"/>
          <p:cNvSpPr/>
          <p:nvPr/>
        </p:nvSpPr>
        <p:spPr>
          <a:xfrm>
            <a:off x="6472431" y="1581174"/>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282" name="object 282"/>
          <p:cNvSpPr/>
          <p:nvPr/>
        </p:nvSpPr>
        <p:spPr>
          <a:xfrm>
            <a:off x="8316298" y="2334515"/>
            <a:ext cx="19915" cy="33338"/>
          </a:xfrm>
          <a:custGeom>
            <a:avLst/>
            <a:gdLst/>
            <a:ahLst/>
            <a:cxnLst/>
            <a:rect l="l" t="t" r="r" b="b"/>
            <a:pathLst>
              <a:path w="29209" h="48895">
                <a:moveTo>
                  <a:pt x="0" y="48767"/>
                </a:moveTo>
                <a:lnTo>
                  <a:pt x="28955" y="0"/>
                </a:lnTo>
              </a:path>
            </a:pathLst>
          </a:custGeom>
          <a:ln w="3175">
            <a:solidFill>
              <a:srgbClr val="000000"/>
            </a:solidFill>
          </a:ln>
        </p:spPr>
        <p:txBody>
          <a:bodyPr wrap="square" lIns="0" tIns="0" rIns="0" bIns="0" rtlCol="0"/>
          <a:lstStyle/>
          <a:p>
            <a:endParaRPr sz="1227"/>
          </a:p>
        </p:txBody>
      </p:sp>
      <p:sp>
        <p:nvSpPr>
          <p:cNvPr id="283" name="object 283"/>
          <p:cNvSpPr/>
          <p:nvPr/>
        </p:nvSpPr>
        <p:spPr>
          <a:xfrm>
            <a:off x="8356303" y="2267494"/>
            <a:ext cx="19915" cy="33338"/>
          </a:xfrm>
          <a:custGeom>
            <a:avLst/>
            <a:gdLst/>
            <a:ahLst/>
            <a:cxnLst/>
            <a:rect l="l" t="t" r="r" b="b"/>
            <a:pathLst>
              <a:path w="29209" h="48895">
                <a:moveTo>
                  <a:pt x="0" y="48752"/>
                </a:moveTo>
                <a:lnTo>
                  <a:pt x="28955" y="0"/>
                </a:lnTo>
              </a:path>
            </a:pathLst>
          </a:custGeom>
          <a:ln w="3175">
            <a:solidFill>
              <a:srgbClr val="000000"/>
            </a:solidFill>
          </a:ln>
        </p:spPr>
        <p:txBody>
          <a:bodyPr wrap="square" lIns="0" tIns="0" rIns="0" bIns="0" rtlCol="0"/>
          <a:lstStyle/>
          <a:p>
            <a:endParaRPr sz="1227"/>
          </a:p>
        </p:txBody>
      </p:sp>
      <p:sp>
        <p:nvSpPr>
          <p:cNvPr id="284" name="object 284"/>
          <p:cNvSpPr/>
          <p:nvPr/>
        </p:nvSpPr>
        <p:spPr>
          <a:xfrm>
            <a:off x="8395789" y="2200462"/>
            <a:ext cx="20349" cy="33338"/>
          </a:xfrm>
          <a:custGeom>
            <a:avLst/>
            <a:gdLst/>
            <a:ahLst/>
            <a:cxnLst/>
            <a:rect l="l" t="t" r="r" b="b"/>
            <a:pathLst>
              <a:path w="29845" h="48895">
                <a:moveTo>
                  <a:pt x="0" y="48783"/>
                </a:moveTo>
                <a:lnTo>
                  <a:pt x="29717" y="0"/>
                </a:lnTo>
              </a:path>
            </a:pathLst>
          </a:custGeom>
          <a:ln w="3175">
            <a:solidFill>
              <a:srgbClr val="000000"/>
            </a:solidFill>
          </a:ln>
        </p:spPr>
        <p:txBody>
          <a:bodyPr wrap="square" lIns="0" tIns="0" rIns="0" bIns="0" rtlCol="0"/>
          <a:lstStyle/>
          <a:p>
            <a:endParaRPr sz="1227"/>
          </a:p>
        </p:txBody>
      </p:sp>
      <p:sp>
        <p:nvSpPr>
          <p:cNvPr id="285" name="object 285"/>
          <p:cNvSpPr/>
          <p:nvPr/>
        </p:nvSpPr>
        <p:spPr>
          <a:xfrm>
            <a:off x="8435794" y="2133451"/>
            <a:ext cx="19915" cy="33338"/>
          </a:xfrm>
          <a:custGeom>
            <a:avLst/>
            <a:gdLst/>
            <a:ahLst/>
            <a:cxnLst/>
            <a:rect l="l" t="t" r="r" b="b"/>
            <a:pathLst>
              <a:path w="29209" h="48894">
                <a:moveTo>
                  <a:pt x="0" y="48767"/>
                </a:moveTo>
                <a:lnTo>
                  <a:pt x="28955" y="0"/>
                </a:lnTo>
              </a:path>
            </a:pathLst>
          </a:custGeom>
          <a:ln w="3175">
            <a:solidFill>
              <a:srgbClr val="000000"/>
            </a:solidFill>
          </a:ln>
        </p:spPr>
        <p:txBody>
          <a:bodyPr wrap="square" lIns="0" tIns="0" rIns="0" bIns="0" rtlCol="0"/>
          <a:lstStyle/>
          <a:p>
            <a:endParaRPr sz="1227"/>
          </a:p>
        </p:txBody>
      </p:sp>
      <p:sp>
        <p:nvSpPr>
          <p:cNvPr id="286" name="object 286"/>
          <p:cNvSpPr/>
          <p:nvPr/>
        </p:nvSpPr>
        <p:spPr>
          <a:xfrm>
            <a:off x="8475279" y="1936024"/>
            <a:ext cx="62345" cy="163656"/>
          </a:xfrm>
          <a:custGeom>
            <a:avLst/>
            <a:gdLst/>
            <a:ahLst/>
            <a:cxnLst/>
            <a:rect l="l" t="t" r="r" b="b"/>
            <a:pathLst>
              <a:path w="91440" h="240030">
                <a:moveTo>
                  <a:pt x="0" y="240029"/>
                </a:moveTo>
                <a:lnTo>
                  <a:pt x="29717" y="191261"/>
                </a:lnTo>
              </a:path>
              <a:path w="91440" h="240030">
                <a:moveTo>
                  <a:pt x="58673" y="142493"/>
                </a:moveTo>
                <a:lnTo>
                  <a:pt x="87629" y="92948"/>
                </a:lnTo>
              </a:path>
              <a:path w="91440" h="240030">
                <a:moveTo>
                  <a:pt x="91439" y="148589"/>
                </a:moveTo>
                <a:lnTo>
                  <a:pt x="62483" y="99059"/>
                </a:lnTo>
              </a:path>
              <a:path w="91440" h="240030">
                <a:moveTo>
                  <a:pt x="34289" y="49514"/>
                </a:moveTo>
                <a:lnTo>
                  <a:pt x="6095" y="0"/>
                </a:lnTo>
              </a:path>
            </a:pathLst>
          </a:custGeom>
          <a:ln w="3175">
            <a:solidFill>
              <a:srgbClr val="000000"/>
            </a:solidFill>
          </a:ln>
        </p:spPr>
        <p:txBody>
          <a:bodyPr wrap="square" lIns="0" tIns="0" rIns="0" bIns="0" rtlCol="0"/>
          <a:lstStyle/>
          <a:p>
            <a:endParaRPr sz="1227"/>
          </a:p>
        </p:txBody>
      </p:sp>
      <p:sp>
        <p:nvSpPr>
          <p:cNvPr id="287" name="object 287"/>
          <p:cNvSpPr/>
          <p:nvPr/>
        </p:nvSpPr>
        <p:spPr>
          <a:xfrm>
            <a:off x="8555289" y="1932387"/>
            <a:ext cx="19915" cy="33770"/>
          </a:xfrm>
          <a:custGeom>
            <a:avLst/>
            <a:gdLst/>
            <a:ahLst/>
            <a:cxnLst/>
            <a:rect l="l" t="t" r="r" b="b"/>
            <a:pathLst>
              <a:path w="29209" h="49530">
                <a:moveTo>
                  <a:pt x="0" y="49529"/>
                </a:moveTo>
                <a:lnTo>
                  <a:pt x="28955" y="0"/>
                </a:lnTo>
              </a:path>
            </a:pathLst>
          </a:custGeom>
          <a:ln w="3175">
            <a:solidFill>
              <a:srgbClr val="000000"/>
            </a:solidFill>
          </a:ln>
        </p:spPr>
        <p:txBody>
          <a:bodyPr wrap="square" lIns="0" tIns="0" rIns="0" bIns="0" rtlCol="0"/>
          <a:lstStyle/>
          <a:p>
            <a:endParaRPr sz="1227"/>
          </a:p>
        </p:txBody>
      </p:sp>
      <p:sp>
        <p:nvSpPr>
          <p:cNvPr id="288" name="object 288"/>
          <p:cNvSpPr/>
          <p:nvPr/>
        </p:nvSpPr>
        <p:spPr>
          <a:xfrm>
            <a:off x="8594775" y="1865365"/>
            <a:ext cx="20349" cy="33770"/>
          </a:xfrm>
          <a:custGeom>
            <a:avLst/>
            <a:gdLst/>
            <a:ahLst/>
            <a:cxnLst/>
            <a:rect l="l" t="t" r="r" b="b"/>
            <a:pathLst>
              <a:path w="29845" h="49530">
                <a:moveTo>
                  <a:pt x="0" y="49514"/>
                </a:moveTo>
                <a:lnTo>
                  <a:pt x="29717" y="0"/>
                </a:lnTo>
              </a:path>
            </a:pathLst>
          </a:custGeom>
          <a:ln w="3175">
            <a:solidFill>
              <a:srgbClr val="000000"/>
            </a:solidFill>
          </a:ln>
        </p:spPr>
        <p:txBody>
          <a:bodyPr wrap="square" lIns="0" tIns="0" rIns="0" bIns="0" rtlCol="0"/>
          <a:lstStyle/>
          <a:p>
            <a:endParaRPr sz="1227"/>
          </a:p>
        </p:txBody>
      </p:sp>
      <p:sp>
        <p:nvSpPr>
          <p:cNvPr id="289" name="object 289"/>
          <p:cNvSpPr/>
          <p:nvPr/>
        </p:nvSpPr>
        <p:spPr>
          <a:xfrm>
            <a:off x="8634780" y="1798344"/>
            <a:ext cx="19915" cy="33770"/>
          </a:xfrm>
          <a:custGeom>
            <a:avLst/>
            <a:gdLst/>
            <a:ahLst/>
            <a:cxnLst/>
            <a:rect l="l" t="t" r="r" b="b"/>
            <a:pathLst>
              <a:path w="29209" h="49530">
                <a:moveTo>
                  <a:pt x="0" y="49529"/>
                </a:moveTo>
                <a:lnTo>
                  <a:pt x="28955" y="0"/>
                </a:lnTo>
              </a:path>
            </a:pathLst>
          </a:custGeom>
          <a:ln w="3175">
            <a:solidFill>
              <a:srgbClr val="000000"/>
            </a:solidFill>
          </a:ln>
        </p:spPr>
        <p:txBody>
          <a:bodyPr wrap="square" lIns="0" tIns="0" rIns="0" bIns="0" rtlCol="0"/>
          <a:lstStyle/>
          <a:p>
            <a:endParaRPr sz="1227"/>
          </a:p>
        </p:txBody>
      </p:sp>
      <p:sp>
        <p:nvSpPr>
          <p:cNvPr id="290" name="object 290"/>
          <p:cNvSpPr/>
          <p:nvPr/>
        </p:nvSpPr>
        <p:spPr>
          <a:xfrm>
            <a:off x="8674265" y="1731842"/>
            <a:ext cx="20349" cy="33338"/>
          </a:xfrm>
          <a:custGeom>
            <a:avLst/>
            <a:gdLst/>
            <a:ahLst/>
            <a:cxnLst/>
            <a:rect l="l" t="t" r="r" b="b"/>
            <a:pathLst>
              <a:path w="29845" h="48894">
                <a:moveTo>
                  <a:pt x="0" y="48767"/>
                </a:moveTo>
                <a:lnTo>
                  <a:pt x="29717" y="0"/>
                </a:lnTo>
              </a:path>
            </a:pathLst>
          </a:custGeom>
          <a:ln w="3175">
            <a:solidFill>
              <a:srgbClr val="000000"/>
            </a:solidFill>
          </a:ln>
        </p:spPr>
        <p:txBody>
          <a:bodyPr wrap="square" lIns="0" tIns="0" rIns="0" bIns="0" rtlCol="0"/>
          <a:lstStyle/>
          <a:p>
            <a:endParaRPr sz="1227"/>
          </a:p>
        </p:txBody>
      </p:sp>
      <p:sp>
        <p:nvSpPr>
          <p:cNvPr id="291" name="object 291"/>
          <p:cNvSpPr/>
          <p:nvPr/>
        </p:nvSpPr>
        <p:spPr>
          <a:xfrm>
            <a:off x="8714270" y="1664821"/>
            <a:ext cx="19915" cy="33338"/>
          </a:xfrm>
          <a:custGeom>
            <a:avLst/>
            <a:gdLst/>
            <a:ahLst/>
            <a:cxnLst/>
            <a:rect l="l" t="t" r="r" b="b"/>
            <a:pathLst>
              <a:path w="29209" h="48894">
                <a:moveTo>
                  <a:pt x="0" y="48767"/>
                </a:moveTo>
                <a:lnTo>
                  <a:pt x="28955" y="0"/>
                </a:lnTo>
              </a:path>
            </a:pathLst>
          </a:custGeom>
          <a:ln w="3175">
            <a:solidFill>
              <a:srgbClr val="000000"/>
            </a:solidFill>
          </a:ln>
        </p:spPr>
        <p:txBody>
          <a:bodyPr wrap="square" lIns="0" tIns="0" rIns="0" bIns="0" rtlCol="0"/>
          <a:lstStyle/>
          <a:p>
            <a:endParaRPr sz="1227"/>
          </a:p>
        </p:txBody>
      </p:sp>
      <p:sp>
        <p:nvSpPr>
          <p:cNvPr id="292" name="object 292"/>
          <p:cNvSpPr/>
          <p:nvPr/>
        </p:nvSpPr>
        <p:spPr>
          <a:xfrm>
            <a:off x="8750638" y="2409330"/>
            <a:ext cx="19483" cy="33770"/>
          </a:xfrm>
          <a:custGeom>
            <a:avLst/>
            <a:gdLst/>
            <a:ahLst/>
            <a:cxnLst/>
            <a:rect l="l" t="t" r="r" b="b"/>
            <a:pathLst>
              <a:path w="28575" h="49529">
                <a:moveTo>
                  <a:pt x="28193" y="49529"/>
                </a:moveTo>
                <a:lnTo>
                  <a:pt x="0" y="0"/>
                </a:lnTo>
              </a:path>
            </a:pathLst>
          </a:custGeom>
          <a:ln w="3175">
            <a:solidFill>
              <a:srgbClr val="000000"/>
            </a:solidFill>
          </a:ln>
        </p:spPr>
        <p:txBody>
          <a:bodyPr wrap="square" lIns="0" tIns="0" rIns="0" bIns="0" rtlCol="0"/>
          <a:lstStyle/>
          <a:p>
            <a:endParaRPr sz="1227"/>
          </a:p>
        </p:txBody>
      </p:sp>
      <p:sp>
        <p:nvSpPr>
          <p:cNvPr id="293" name="object 293"/>
          <p:cNvSpPr/>
          <p:nvPr/>
        </p:nvSpPr>
        <p:spPr>
          <a:xfrm>
            <a:off x="8711673" y="2341779"/>
            <a:ext cx="19915" cy="34203"/>
          </a:xfrm>
          <a:custGeom>
            <a:avLst/>
            <a:gdLst/>
            <a:ahLst/>
            <a:cxnLst/>
            <a:rect l="l" t="t" r="r" b="b"/>
            <a:pathLst>
              <a:path w="29209" h="50164">
                <a:moveTo>
                  <a:pt x="28955" y="49545"/>
                </a:moveTo>
                <a:lnTo>
                  <a:pt x="0" y="0"/>
                </a:lnTo>
              </a:path>
            </a:pathLst>
          </a:custGeom>
          <a:ln w="3175">
            <a:solidFill>
              <a:srgbClr val="000000"/>
            </a:solidFill>
          </a:ln>
        </p:spPr>
        <p:txBody>
          <a:bodyPr wrap="square" lIns="0" tIns="0" rIns="0" bIns="0" rtlCol="0"/>
          <a:lstStyle/>
          <a:p>
            <a:endParaRPr sz="1227"/>
          </a:p>
        </p:txBody>
      </p:sp>
      <p:sp>
        <p:nvSpPr>
          <p:cNvPr id="294" name="object 294"/>
          <p:cNvSpPr/>
          <p:nvPr/>
        </p:nvSpPr>
        <p:spPr>
          <a:xfrm>
            <a:off x="8673226" y="2274248"/>
            <a:ext cx="19483" cy="33770"/>
          </a:xfrm>
          <a:custGeom>
            <a:avLst/>
            <a:gdLst/>
            <a:ahLst/>
            <a:cxnLst/>
            <a:rect l="l" t="t" r="r" b="b"/>
            <a:pathLst>
              <a:path w="28575" h="49529">
                <a:moveTo>
                  <a:pt x="28193" y="49529"/>
                </a:moveTo>
                <a:lnTo>
                  <a:pt x="0" y="0"/>
                </a:lnTo>
              </a:path>
            </a:pathLst>
          </a:custGeom>
          <a:ln w="3175">
            <a:solidFill>
              <a:srgbClr val="000000"/>
            </a:solidFill>
          </a:ln>
        </p:spPr>
        <p:txBody>
          <a:bodyPr wrap="square" lIns="0" tIns="0" rIns="0" bIns="0" rtlCol="0"/>
          <a:lstStyle/>
          <a:p>
            <a:endParaRPr sz="1227"/>
          </a:p>
        </p:txBody>
      </p:sp>
      <p:sp>
        <p:nvSpPr>
          <p:cNvPr id="295" name="object 295"/>
          <p:cNvSpPr/>
          <p:nvPr/>
        </p:nvSpPr>
        <p:spPr>
          <a:xfrm>
            <a:off x="8634260" y="2206697"/>
            <a:ext cx="19915" cy="33770"/>
          </a:xfrm>
          <a:custGeom>
            <a:avLst/>
            <a:gdLst/>
            <a:ahLst/>
            <a:cxnLst/>
            <a:rect l="l" t="t" r="r" b="b"/>
            <a:pathLst>
              <a:path w="29209" h="49529">
                <a:moveTo>
                  <a:pt x="28955" y="49529"/>
                </a:moveTo>
                <a:lnTo>
                  <a:pt x="0" y="0"/>
                </a:lnTo>
              </a:path>
            </a:pathLst>
          </a:custGeom>
          <a:ln w="3175">
            <a:solidFill>
              <a:srgbClr val="000000"/>
            </a:solidFill>
          </a:ln>
        </p:spPr>
        <p:txBody>
          <a:bodyPr wrap="square" lIns="0" tIns="0" rIns="0" bIns="0" rtlCol="0"/>
          <a:lstStyle/>
          <a:p>
            <a:endParaRPr sz="1227"/>
          </a:p>
        </p:txBody>
      </p:sp>
      <p:sp>
        <p:nvSpPr>
          <p:cNvPr id="296" name="object 296"/>
          <p:cNvSpPr/>
          <p:nvPr/>
        </p:nvSpPr>
        <p:spPr>
          <a:xfrm>
            <a:off x="8595814" y="2138646"/>
            <a:ext cx="19483" cy="33770"/>
          </a:xfrm>
          <a:custGeom>
            <a:avLst/>
            <a:gdLst/>
            <a:ahLst/>
            <a:cxnLst/>
            <a:rect l="l" t="t" r="r" b="b"/>
            <a:pathLst>
              <a:path w="28575" h="49530">
                <a:moveTo>
                  <a:pt x="28193" y="49529"/>
                </a:moveTo>
                <a:lnTo>
                  <a:pt x="0" y="0"/>
                </a:lnTo>
              </a:path>
            </a:pathLst>
          </a:custGeom>
          <a:ln w="3175">
            <a:solidFill>
              <a:srgbClr val="000000"/>
            </a:solidFill>
          </a:ln>
        </p:spPr>
        <p:txBody>
          <a:bodyPr wrap="square" lIns="0" tIns="0" rIns="0" bIns="0" rtlCol="0"/>
          <a:lstStyle/>
          <a:p>
            <a:endParaRPr sz="1227"/>
          </a:p>
        </p:txBody>
      </p:sp>
      <p:sp>
        <p:nvSpPr>
          <p:cNvPr id="297" name="object 297"/>
          <p:cNvSpPr/>
          <p:nvPr/>
        </p:nvSpPr>
        <p:spPr>
          <a:xfrm>
            <a:off x="8556848" y="2071096"/>
            <a:ext cx="19483" cy="34203"/>
          </a:xfrm>
          <a:custGeom>
            <a:avLst/>
            <a:gdLst/>
            <a:ahLst/>
            <a:cxnLst/>
            <a:rect l="l" t="t" r="r" b="b"/>
            <a:pathLst>
              <a:path w="28575" h="50164">
                <a:moveTo>
                  <a:pt x="28193" y="49545"/>
                </a:moveTo>
                <a:lnTo>
                  <a:pt x="0" y="0"/>
                </a:lnTo>
              </a:path>
            </a:pathLst>
          </a:custGeom>
          <a:ln w="3175">
            <a:solidFill>
              <a:srgbClr val="000000"/>
            </a:solidFill>
          </a:ln>
        </p:spPr>
        <p:txBody>
          <a:bodyPr wrap="square" lIns="0" tIns="0" rIns="0" bIns="0" rtlCol="0"/>
          <a:lstStyle/>
          <a:p>
            <a:endParaRPr sz="1227"/>
          </a:p>
        </p:txBody>
      </p:sp>
      <p:sp>
        <p:nvSpPr>
          <p:cNvPr id="298" name="object 298"/>
          <p:cNvSpPr/>
          <p:nvPr/>
        </p:nvSpPr>
        <p:spPr>
          <a:xfrm>
            <a:off x="8440470" y="1868483"/>
            <a:ext cx="19915" cy="33770"/>
          </a:xfrm>
          <a:custGeom>
            <a:avLst/>
            <a:gdLst/>
            <a:ahLst/>
            <a:cxnLst/>
            <a:rect l="l" t="t" r="r" b="b"/>
            <a:pathLst>
              <a:path w="29209" h="49530">
                <a:moveTo>
                  <a:pt x="28955" y="49529"/>
                </a:moveTo>
                <a:lnTo>
                  <a:pt x="0" y="0"/>
                </a:lnTo>
              </a:path>
            </a:pathLst>
          </a:custGeom>
          <a:ln w="3175">
            <a:solidFill>
              <a:srgbClr val="000000"/>
            </a:solidFill>
          </a:ln>
        </p:spPr>
        <p:txBody>
          <a:bodyPr wrap="square" lIns="0" tIns="0" rIns="0" bIns="0" rtlCol="0"/>
          <a:lstStyle/>
          <a:p>
            <a:endParaRPr sz="1227"/>
          </a:p>
        </p:txBody>
      </p:sp>
      <p:sp>
        <p:nvSpPr>
          <p:cNvPr id="299" name="object 299"/>
          <p:cNvSpPr/>
          <p:nvPr/>
        </p:nvSpPr>
        <p:spPr>
          <a:xfrm>
            <a:off x="8402023" y="1800942"/>
            <a:ext cx="19483" cy="33770"/>
          </a:xfrm>
          <a:custGeom>
            <a:avLst/>
            <a:gdLst/>
            <a:ahLst/>
            <a:cxnLst/>
            <a:rect l="l" t="t" r="r" b="b"/>
            <a:pathLst>
              <a:path w="28575" h="49530">
                <a:moveTo>
                  <a:pt x="28193" y="49529"/>
                </a:moveTo>
                <a:lnTo>
                  <a:pt x="0" y="0"/>
                </a:lnTo>
              </a:path>
            </a:pathLst>
          </a:custGeom>
          <a:ln w="3175">
            <a:solidFill>
              <a:srgbClr val="000000"/>
            </a:solidFill>
          </a:ln>
        </p:spPr>
        <p:txBody>
          <a:bodyPr wrap="square" lIns="0" tIns="0" rIns="0" bIns="0" rtlCol="0"/>
          <a:lstStyle/>
          <a:p>
            <a:endParaRPr sz="1227"/>
          </a:p>
        </p:txBody>
      </p:sp>
      <p:sp>
        <p:nvSpPr>
          <p:cNvPr id="300" name="object 300"/>
          <p:cNvSpPr/>
          <p:nvPr/>
        </p:nvSpPr>
        <p:spPr>
          <a:xfrm>
            <a:off x="8363057" y="1733401"/>
            <a:ext cx="19483" cy="33770"/>
          </a:xfrm>
          <a:custGeom>
            <a:avLst/>
            <a:gdLst/>
            <a:ahLst/>
            <a:cxnLst/>
            <a:rect l="l" t="t" r="r" b="b"/>
            <a:pathLst>
              <a:path w="28575" h="49530">
                <a:moveTo>
                  <a:pt x="28193" y="49529"/>
                </a:moveTo>
                <a:lnTo>
                  <a:pt x="0" y="0"/>
                </a:lnTo>
              </a:path>
            </a:pathLst>
          </a:custGeom>
          <a:ln w="3175">
            <a:solidFill>
              <a:srgbClr val="000000"/>
            </a:solidFill>
          </a:ln>
        </p:spPr>
        <p:txBody>
          <a:bodyPr wrap="square" lIns="0" tIns="0" rIns="0" bIns="0" rtlCol="0"/>
          <a:lstStyle/>
          <a:p>
            <a:endParaRPr sz="1227"/>
          </a:p>
        </p:txBody>
      </p:sp>
      <p:sp>
        <p:nvSpPr>
          <p:cNvPr id="301" name="object 301"/>
          <p:cNvSpPr/>
          <p:nvPr/>
        </p:nvSpPr>
        <p:spPr>
          <a:xfrm>
            <a:off x="8324092" y="1665860"/>
            <a:ext cx="19915" cy="33770"/>
          </a:xfrm>
          <a:custGeom>
            <a:avLst/>
            <a:gdLst/>
            <a:ahLst/>
            <a:cxnLst/>
            <a:rect l="l" t="t" r="r" b="b"/>
            <a:pathLst>
              <a:path w="29209" h="49530">
                <a:moveTo>
                  <a:pt x="28955" y="49514"/>
                </a:moveTo>
                <a:lnTo>
                  <a:pt x="0" y="0"/>
                </a:lnTo>
              </a:path>
            </a:pathLst>
          </a:custGeom>
          <a:ln w="3175">
            <a:solidFill>
              <a:srgbClr val="000000"/>
            </a:solidFill>
          </a:ln>
        </p:spPr>
        <p:txBody>
          <a:bodyPr wrap="square" lIns="0" tIns="0" rIns="0" bIns="0" rtlCol="0"/>
          <a:lstStyle/>
          <a:p>
            <a:endParaRPr sz="1227"/>
          </a:p>
        </p:txBody>
      </p:sp>
      <p:sp>
        <p:nvSpPr>
          <p:cNvPr id="302" name="object 302"/>
          <p:cNvSpPr/>
          <p:nvPr/>
        </p:nvSpPr>
        <p:spPr>
          <a:xfrm>
            <a:off x="8653482" y="1227883"/>
            <a:ext cx="77498" cy="2598"/>
          </a:xfrm>
          <a:custGeom>
            <a:avLst/>
            <a:gdLst/>
            <a:ahLst/>
            <a:cxnLst/>
            <a:rect l="l" t="t" r="r" b="b"/>
            <a:pathLst>
              <a:path w="113665" h="3810">
                <a:moveTo>
                  <a:pt x="113537" y="3809"/>
                </a:moveTo>
                <a:lnTo>
                  <a:pt x="0" y="0"/>
                </a:lnTo>
              </a:path>
            </a:pathLst>
          </a:custGeom>
          <a:ln w="3175">
            <a:solidFill>
              <a:srgbClr val="000000"/>
            </a:solidFill>
          </a:ln>
        </p:spPr>
        <p:txBody>
          <a:bodyPr wrap="square" lIns="0" tIns="0" rIns="0" bIns="0" rtlCol="0"/>
          <a:lstStyle/>
          <a:p>
            <a:endParaRPr sz="1227"/>
          </a:p>
        </p:txBody>
      </p:sp>
      <p:sp>
        <p:nvSpPr>
          <p:cNvPr id="303" name="object 303"/>
          <p:cNvSpPr/>
          <p:nvPr/>
        </p:nvSpPr>
        <p:spPr>
          <a:xfrm>
            <a:off x="8399945" y="1220090"/>
            <a:ext cx="194830" cy="6494"/>
          </a:xfrm>
          <a:custGeom>
            <a:avLst/>
            <a:gdLst/>
            <a:ahLst/>
            <a:cxnLst/>
            <a:rect l="l" t="t" r="r" b="b"/>
            <a:pathLst>
              <a:path w="285750" h="9525">
                <a:moveTo>
                  <a:pt x="285749" y="9143"/>
                </a:moveTo>
                <a:lnTo>
                  <a:pt x="0" y="0"/>
                </a:lnTo>
              </a:path>
            </a:pathLst>
          </a:custGeom>
          <a:ln w="3175">
            <a:solidFill>
              <a:srgbClr val="000000"/>
            </a:solidFill>
          </a:ln>
        </p:spPr>
        <p:txBody>
          <a:bodyPr wrap="square" lIns="0" tIns="0" rIns="0" bIns="0" rtlCol="0"/>
          <a:lstStyle/>
          <a:p>
            <a:endParaRPr sz="1227"/>
          </a:p>
        </p:txBody>
      </p:sp>
      <p:sp>
        <p:nvSpPr>
          <p:cNvPr id="304" name="object 304"/>
          <p:cNvSpPr/>
          <p:nvPr/>
        </p:nvSpPr>
        <p:spPr>
          <a:xfrm>
            <a:off x="8263823" y="1215934"/>
            <a:ext cx="77932" cy="2165"/>
          </a:xfrm>
          <a:custGeom>
            <a:avLst/>
            <a:gdLst/>
            <a:ahLst/>
            <a:cxnLst/>
            <a:rect l="l" t="t" r="r" b="b"/>
            <a:pathLst>
              <a:path w="114300" h="3175">
                <a:moveTo>
                  <a:pt x="114299" y="3047"/>
                </a:moveTo>
                <a:lnTo>
                  <a:pt x="0" y="0"/>
                </a:lnTo>
              </a:path>
            </a:pathLst>
          </a:custGeom>
          <a:ln w="3175">
            <a:solidFill>
              <a:srgbClr val="000000"/>
            </a:solidFill>
          </a:ln>
        </p:spPr>
        <p:txBody>
          <a:bodyPr wrap="square" lIns="0" tIns="0" rIns="0" bIns="0" rtlCol="0"/>
          <a:lstStyle/>
          <a:p>
            <a:endParaRPr sz="1227"/>
          </a:p>
        </p:txBody>
      </p:sp>
      <p:sp>
        <p:nvSpPr>
          <p:cNvPr id="305" name="object 305"/>
          <p:cNvSpPr/>
          <p:nvPr/>
        </p:nvSpPr>
        <p:spPr>
          <a:xfrm>
            <a:off x="8010805" y="1207621"/>
            <a:ext cx="194830" cy="6494"/>
          </a:xfrm>
          <a:custGeom>
            <a:avLst/>
            <a:gdLst/>
            <a:ahLst/>
            <a:cxnLst/>
            <a:rect l="l" t="t" r="r" b="b"/>
            <a:pathLst>
              <a:path w="285750" h="9525">
                <a:moveTo>
                  <a:pt x="285749" y="9143"/>
                </a:moveTo>
                <a:lnTo>
                  <a:pt x="0" y="0"/>
                </a:lnTo>
              </a:path>
            </a:pathLst>
          </a:custGeom>
          <a:ln w="3175">
            <a:solidFill>
              <a:srgbClr val="000000"/>
            </a:solidFill>
          </a:ln>
        </p:spPr>
        <p:txBody>
          <a:bodyPr wrap="square" lIns="0" tIns="0" rIns="0" bIns="0" rtlCol="0"/>
          <a:lstStyle/>
          <a:p>
            <a:endParaRPr sz="1227"/>
          </a:p>
        </p:txBody>
      </p:sp>
      <p:sp>
        <p:nvSpPr>
          <p:cNvPr id="306" name="object 306"/>
          <p:cNvSpPr/>
          <p:nvPr/>
        </p:nvSpPr>
        <p:spPr>
          <a:xfrm>
            <a:off x="7874684" y="1203464"/>
            <a:ext cx="77932" cy="2598"/>
          </a:xfrm>
          <a:custGeom>
            <a:avLst/>
            <a:gdLst/>
            <a:ahLst/>
            <a:cxnLst/>
            <a:rect l="l" t="t" r="r" b="b"/>
            <a:pathLst>
              <a:path w="114300" h="3810">
                <a:moveTo>
                  <a:pt x="114299" y="3809"/>
                </a:moveTo>
                <a:lnTo>
                  <a:pt x="0" y="0"/>
                </a:lnTo>
              </a:path>
            </a:pathLst>
          </a:custGeom>
          <a:ln w="3175">
            <a:solidFill>
              <a:srgbClr val="000000"/>
            </a:solidFill>
          </a:ln>
        </p:spPr>
        <p:txBody>
          <a:bodyPr wrap="square" lIns="0" tIns="0" rIns="0" bIns="0" rtlCol="0"/>
          <a:lstStyle/>
          <a:p>
            <a:endParaRPr sz="1227"/>
          </a:p>
        </p:txBody>
      </p:sp>
      <p:sp>
        <p:nvSpPr>
          <p:cNvPr id="307" name="object 307"/>
          <p:cNvSpPr/>
          <p:nvPr/>
        </p:nvSpPr>
        <p:spPr>
          <a:xfrm>
            <a:off x="7095886" y="1179046"/>
            <a:ext cx="77932" cy="2598"/>
          </a:xfrm>
          <a:custGeom>
            <a:avLst/>
            <a:gdLst/>
            <a:ahLst/>
            <a:cxnLst/>
            <a:rect l="l" t="t" r="r" b="b"/>
            <a:pathLst>
              <a:path w="114300" h="3810">
                <a:moveTo>
                  <a:pt x="114299" y="3809"/>
                </a:moveTo>
                <a:lnTo>
                  <a:pt x="0" y="0"/>
                </a:lnTo>
              </a:path>
            </a:pathLst>
          </a:custGeom>
          <a:ln w="3175">
            <a:solidFill>
              <a:srgbClr val="000000"/>
            </a:solidFill>
          </a:ln>
        </p:spPr>
        <p:txBody>
          <a:bodyPr wrap="square" lIns="0" tIns="0" rIns="0" bIns="0" rtlCol="0"/>
          <a:lstStyle/>
          <a:p>
            <a:endParaRPr sz="1227"/>
          </a:p>
        </p:txBody>
      </p:sp>
      <p:sp>
        <p:nvSpPr>
          <p:cNvPr id="308" name="object 308"/>
          <p:cNvSpPr/>
          <p:nvPr/>
        </p:nvSpPr>
        <p:spPr>
          <a:xfrm>
            <a:off x="6842867" y="1171253"/>
            <a:ext cx="194830" cy="6061"/>
          </a:xfrm>
          <a:custGeom>
            <a:avLst/>
            <a:gdLst/>
            <a:ahLst/>
            <a:cxnLst/>
            <a:rect l="l" t="t" r="r" b="b"/>
            <a:pathLst>
              <a:path w="285750" h="8889">
                <a:moveTo>
                  <a:pt x="285749" y="8381"/>
                </a:moveTo>
                <a:lnTo>
                  <a:pt x="0" y="0"/>
                </a:lnTo>
              </a:path>
            </a:pathLst>
          </a:custGeom>
          <a:ln w="3175">
            <a:solidFill>
              <a:srgbClr val="000000"/>
            </a:solidFill>
          </a:ln>
        </p:spPr>
        <p:txBody>
          <a:bodyPr wrap="square" lIns="0" tIns="0" rIns="0" bIns="0" rtlCol="0"/>
          <a:lstStyle/>
          <a:p>
            <a:endParaRPr sz="1227"/>
          </a:p>
        </p:txBody>
      </p:sp>
      <p:sp>
        <p:nvSpPr>
          <p:cNvPr id="309" name="object 309"/>
          <p:cNvSpPr/>
          <p:nvPr/>
        </p:nvSpPr>
        <p:spPr>
          <a:xfrm>
            <a:off x="6706746" y="1166576"/>
            <a:ext cx="77932" cy="2598"/>
          </a:xfrm>
          <a:custGeom>
            <a:avLst/>
            <a:gdLst/>
            <a:ahLst/>
            <a:cxnLst/>
            <a:rect l="l" t="t" r="r" b="b"/>
            <a:pathLst>
              <a:path w="114300" h="3810">
                <a:moveTo>
                  <a:pt x="114299" y="3794"/>
                </a:moveTo>
                <a:lnTo>
                  <a:pt x="0" y="0"/>
                </a:lnTo>
              </a:path>
            </a:pathLst>
          </a:custGeom>
          <a:ln w="3175">
            <a:solidFill>
              <a:srgbClr val="000000"/>
            </a:solidFill>
          </a:ln>
        </p:spPr>
        <p:txBody>
          <a:bodyPr wrap="square" lIns="0" tIns="0" rIns="0" bIns="0" rtlCol="0"/>
          <a:lstStyle/>
          <a:p>
            <a:endParaRPr sz="1227"/>
          </a:p>
        </p:txBody>
      </p:sp>
      <p:sp>
        <p:nvSpPr>
          <p:cNvPr id="310" name="object 310"/>
          <p:cNvSpPr/>
          <p:nvPr/>
        </p:nvSpPr>
        <p:spPr>
          <a:xfrm>
            <a:off x="6392940" y="1156705"/>
            <a:ext cx="255443" cy="8659"/>
          </a:xfrm>
          <a:custGeom>
            <a:avLst/>
            <a:gdLst/>
            <a:ahLst/>
            <a:cxnLst/>
            <a:rect l="l" t="t" r="r" b="b"/>
            <a:pathLst>
              <a:path w="374650" h="12700">
                <a:moveTo>
                  <a:pt x="374141" y="12191"/>
                </a:moveTo>
                <a:lnTo>
                  <a:pt x="0" y="0"/>
                </a:lnTo>
              </a:path>
            </a:pathLst>
          </a:custGeom>
          <a:ln w="3175">
            <a:solidFill>
              <a:srgbClr val="000000"/>
            </a:solidFill>
          </a:ln>
        </p:spPr>
        <p:txBody>
          <a:bodyPr wrap="square" lIns="0" tIns="0" rIns="0" bIns="0" rtlCol="0"/>
          <a:lstStyle/>
          <a:p>
            <a:endParaRPr sz="1227"/>
          </a:p>
        </p:txBody>
      </p:sp>
      <p:sp>
        <p:nvSpPr>
          <p:cNvPr id="311" name="object 311"/>
          <p:cNvSpPr/>
          <p:nvPr/>
        </p:nvSpPr>
        <p:spPr>
          <a:xfrm>
            <a:off x="8812464" y="940576"/>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12" name="object 312"/>
          <p:cNvSpPr/>
          <p:nvPr/>
        </p:nvSpPr>
        <p:spPr>
          <a:xfrm>
            <a:off x="8734532" y="938498"/>
            <a:ext cx="38966" cy="1299"/>
          </a:xfrm>
          <a:custGeom>
            <a:avLst/>
            <a:gdLst/>
            <a:ahLst/>
            <a:cxnLst/>
            <a:rect l="l" t="t" r="r" b="b"/>
            <a:pathLst>
              <a:path w="57150" h="1905">
                <a:moveTo>
                  <a:pt x="-5333" y="756"/>
                </a:moveTo>
                <a:lnTo>
                  <a:pt x="62483" y="756"/>
                </a:lnTo>
              </a:path>
            </a:pathLst>
          </a:custGeom>
          <a:ln w="12181">
            <a:solidFill>
              <a:srgbClr val="000000"/>
            </a:solidFill>
          </a:ln>
        </p:spPr>
        <p:txBody>
          <a:bodyPr wrap="square" lIns="0" tIns="0" rIns="0" bIns="0" rtlCol="0"/>
          <a:lstStyle/>
          <a:p>
            <a:endParaRPr sz="1227"/>
          </a:p>
        </p:txBody>
      </p:sp>
      <p:sp>
        <p:nvSpPr>
          <p:cNvPr id="313" name="object 313"/>
          <p:cNvSpPr/>
          <p:nvPr/>
        </p:nvSpPr>
        <p:spPr>
          <a:xfrm>
            <a:off x="8579188" y="933295"/>
            <a:ext cx="116465" cy="3897"/>
          </a:xfrm>
          <a:custGeom>
            <a:avLst/>
            <a:gdLst/>
            <a:ahLst/>
            <a:cxnLst/>
            <a:rect l="l" t="t" r="r" b="b"/>
            <a:pathLst>
              <a:path w="170815" h="5715">
                <a:moveTo>
                  <a:pt x="170687" y="5344"/>
                </a:moveTo>
                <a:lnTo>
                  <a:pt x="0" y="0"/>
                </a:lnTo>
              </a:path>
            </a:pathLst>
          </a:custGeom>
          <a:ln w="10667">
            <a:solidFill>
              <a:srgbClr val="000000"/>
            </a:solidFill>
          </a:ln>
        </p:spPr>
        <p:txBody>
          <a:bodyPr wrap="square" lIns="0" tIns="0" rIns="0" bIns="0" rtlCol="0"/>
          <a:lstStyle/>
          <a:p>
            <a:endParaRPr sz="1227"/>
          </a:p>
        </p:txBody>
      </p:sp>
      <p:sp>
        <p:nvSpPr>
          <p:cNvPr id="314" name="object 314"/>
          <p:cNvSpPr/>
          <p:nvPr/>
        </p:nvSpPr>
        <p:spPr>
          <a:xfrm>
            <a:off x="8501256" y="930704"/>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15" name="object 315"/>
          <p:cNvSpPr/>
          <p:nvPr/>
        </p:nvSpPr>
        <p:spPr>
          <a:xfrm>
            <a:off x="8423324" y="928626"/>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16" name="object 316"/>
          <p:cNvSpPr/>
          <p:nvPr/>
        </p:nvSpPr>
        <p:spPr>
          <a:xfrm>
            <a:off x="8267461" y="923431"/>
            <a:ext cx="116898" cy="3897"/>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17" name="object 317"/>
          <p:cNvSpPr/>
          <p:nvPr/>
        </p:nvSpPr>
        <p:spPr>
          <a:xfrm>
            <a:off x="8189529" y="921353"/>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18" name="object 318"/>
          <p:cNvSpPr/>
          <p:nvPr/>
        </p:nvSpPr>
        <p:spPr>
          <a:xfrm>
            <a:off x="8111597" y="918755"/>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19" name="object 319"/>
          <p:cNvSpPr/>
          <p:nvPr/>
        </p:nvSpPr>
        <p:spPr>
          <a:xfrm>
            <a:off x="7956253" y="913559"/>
            <a:ext cx="116465" cy="3897"/>
          </a:xfrm>
          <a:custGeom>
            <a:avLst/>
            <a:gdLst/>
            <a:ahLst/>
            <a:cxnLst/>
            <a:rect l="l" t="t" r="r" b="b"/>
            <a:pathLst>
              <a:path w="170815" h="5715">
                <a:moveTo>
                  <a:pt x="170687" y="5333"/>
                </a:moveTo>
                <a:lnTo>
                  <a:pt x="0" y="0"/>
                </a:lnTo>
              </a:path>
            </a:pathLst>
          </a:custGeom>
          <a:ln w="10667">
            <a:solidFill>
              <a:srgbClr val="000000"/>
            </a:solidFill>
          </a:ln>
        </p:spPr>
        <p:txBody>
          <a:bodyPr wrap="square" lIns="0" tIns="0" rIns="0" bIns="0" rtlCol="0"/>
          <a:lstStyle/>
          <a:p>
            <a:endParaRPr sz="1227"/>
          </a:p>
        </p:txBody>
      </p:sp>
      <p:sp>
        <p:nvSpPr>
          <p:cNvPr id="320" name="object 320"/>
          <p:cNvSpPr/>
          <p:nvPr/>
        </p:nvSpPr>
        <p:spPr>
          <a:xfrm>
            <a:off x="7878321" y="911481"/>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21" name="object 321"/>
          <p:cNvSpPr/>
          <p:nvPr/>
        </p:nvSpPr>
        <p:spPr>
          <a:xfrm>
            <a:off x="7800389" y="908884"/>
            <a:ext cx="38966" cy="1299"/>
          </a:xfrm>
          <a:custGeom>
            <a:avLst/>
            <a:gdLst/>
            <a:ahLst/>
            <a:cxnLst/>
            <a:rect l="l" t="t" r="r" b="b"/>
            <a:pathLst>
              <a:path w="57150" h="1905">
                <a:moveTo>
                  <a:pt x="-5333" y="756"/>
                </a:moveTo>
                <a:lnTo>
                  <a:pt x="62483" y="756"/>
                </a:lnTo>
              </a:path>
            </a:pathLst>
          </a:custGeom>
          <a:ln w="12181">
            <a:solidFill>
              <a:srgbClr val="000000"/>
            </a:solidFill>
          </a:ln>
        </p:spPr>
        <p:txBody>
          <a:bodyPr wrap="square" lIns="0" tIns="0" rIns="0" bIns="0" rtlCol="0"/>
          <a:lstStyle/>
          <a:p>
            <a:endParaRPr sz="1227"/>
          </a:p>
        </p:txBody>
      </p:sp>
      <p:sp>
        <p:nvSpPr>
          <p:cNvPr id="322" name="object 322"/>
          <p:cNvSpPr/>
          <p:nvPr/>
        </p:nvSpPr>
        <p:spPr>
          <a:xfrm>
            <a:off x="7644526" y="904200"/>
            <a:ext cx="116898" cy="3897"/>
          </a:xfrm>
          <a:custGeom>
            <a:avLst/>
            <a:gdLst/>
            <a:ahLst/>
            <a:cxnLst/>
            <a:rect l="l" t="t" r="r" b="b"/>
            <a:pathLst>
              <a:path w="171450" h="5715">
                <a:moveTo>
                  <a:pt x="171449" y="5344"/>
                </a:moveTo>
                <a:lnTo>
                  <a:pt x="0" y="0"/>
                </a:lnTo>
              </a:path>
            </a:pathLst>
          </a:custGeom>
          <a:ln w="10667">
            <a:solidFill>
              <a:srgbClr val="000000"/>
            </a:solidFill>
          </a:ln>
        </p:spPr>
        <p:txBody>
          <a:bodyPr wrap="square" lIns="0" tIns="0" rIns="0" bIns="0" rtlCol="0"/>
          <a:lstStyle/>
          <a:p>
            <a:endParaRPr sz="1227"/>
          </a:p>
        </p:txBody>
      </p:sp>
      <p:sp>
        <p:nvSpPr>
          <p:cNvPr id="323" name="object 323"/>
          <p:cNvSpPr/>
          <p:nvPr/>
        </p:nvSpPr>
        <p:spPr>
          <a:xfrm>
            <a:off x="7566594" y="901610"/>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24" name="object 324"/>
          <p:cNvSpPr/>
          <p:nvPr/>
        </p:nvSpPr>
        <p:spPr>
          <a:xfrm>
            <a:off x="7488662" y="899012"/>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25" name="object 325"/>
          <p:cNvSpPr/>
          <p:nvPr/>
        </p:nvSpPr>
        <p:spPr>
          <a:xfrm>
            <a:off x="7333318" y="894336"/>
            <a:ext cx="116465" cy="3897"/>
          </a:xfrm>
          <a:custGeom>
            <a:avLst/>
            <a:gdLst/>
            <a:ahLst/>
            <a:cxnLst/>
            <a:rect l="l" t="t" r="r" b="b"/>
            <a:pathLst>
              <a:path w="170815" h="5715">
                <a:moveTo>
                  <a:pt x="170687" y="5333"/>
                </a:moveTo>
                <a:lnTo>
                  <a:pt x="0" y="0"/>
                </a:lnTo>
              </a:path>
            </a:pathLst>
          </a:custGeom>
          <a:ln w="10667">
            <a:solidFill>
              <a:srgbClr val="000000"/>
            </a:solidFill>
          </a:ln>
        </p:spPr>
        <p:txBody>
          <a:bodyPr wrap="square" lIns="0" tIns="0" rIns="0" bIns="0" rtlCol="0"/>
          <a:lstStyle/>
          <a:p>
            <a:endParaRPr sz="1227"/>
          </a:p>
        </p:txBody>
      </p:sp>
      <p:sp>
        <p:nvSpPr>
          <p:cNvPr id="326" name="object 326"/>
          <p:cNvSpPr/>
          <p:nvPr/>
        </p:nvSpPr>
        <p:spPr>
          <a:xfrm>
            <a:off x="7255386" y="891739"/>
            <a:ext cx="38966" cy="1299"/>
          </a:xfrm>
          <a:custGeom>
            <a:avLst/>
            <a:gdLst/>
            <a:ahLst/>
            <a:cxnLst/>
            <a:rect l="l" t="t" r="r" b="b"/>
            <a:pathLst>
              <a:path w="57150" h="1905">
                <a:moveTo>
                  <a:pt x="-5333" y="756"/>
                </a:moveTo>
                <a:lnTo>
                  <a:pt x="62483" y="756"/>
                </a:lnTo>
              </a:path>
            </a:pathLst>
          </a:custGeom>
          <a:ln w="12181">
            <a:solidFill>
              <a:srgbClr val="000000"/>
            </a:solidFill>
          </a:ln>
        </p:spPr>
        <p:txBody>
          <a:bodyPr wrap="square" lIns="0" tIns="0" rIns="0" bIns="0" rtlCol="0"/>
          <a:lstStyle/>
          <a:p>
            <a:endParaRPr sz="1227"/>
          </a:p>
        </p:txBody>
      </p:sp>
      <p:sp>
        <p:nvSpPr>
          <p:cNvPr id="327" name="object 327"/>
          <p:cNvSpPr/>
          <p:nvPr/>
        </p:nvSpPr>
        <p:spPr>
          <a:xfrm>
            <a:off x="7177454" y="889141"/>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28" name="object 328"/>
          <p:cNvSpPr/>
          <p:nvPr/>
        </p:nvSpPr>
        <p:spPr>
          <a:xfrm>
            <a:off x="7021591" y="884465"/>
            <a:ext cx="116898" cy="3897"/>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329" name="object 329"/>
          <p:cNvSpPr/>
          <p:nvPr/>
        </p:nvSpPr>
        <p:spPr>
          <a:xfrm>
            <a:off x="6943659" y="881867"/>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30" name="object 330"/>
          <p:cNvSpPr/>
          <p:nvPr/>
        </p:nvSpPr>
        <p:spPr>
          <a:xfrm>
            <a:off x="6865727" y="879269"/>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31" name="object 331"/>
          <p:cNvSpPr/>
          <p:nvPr/>
        </p:nvSpPr>
        <p:spPr>
          <a:xfrm>
            <a:off x="6710383" y="874594"/>
            <a:ext cx="116465" cy="3897"/>
          </a:xfrm>
          <a:custGeom>
            <a:avLst/>
            <a:gdLst/>
            <a:ahLst/>
            <a:cxnLst/>
            <a:rect l="l" t="t" r="r" b="b"/>
            <a:pathLst>
              <a:path w="170815" h="5715">
                <a:moveTo>
                  <a:pt x="170687" y="5333"/>
                </a:moveTo>
                <a:lnTo>
                  <a:pt x="0" y="0"/>
                </a:lnTo>
              </a:path>
            </a:pathLst>
          </a:custGeom>
          <a:ln w="10667">
            <a:solidFill>
              <a:srgbClr val="000000"/>
            </a:solidFill>
          </a:ln>
        </p:spPr>
        <p:txBody>
          <a:bodyPr wrap="square" lIns="0" tIns="0" rIns="0" bIns="0" rtlCol="0"/>
          <a:lstStyle/>
          <a:p>
            <a:endParaRPr sz="1227"/>
          </a:p>
        </p:txBody>
      </p:sp>
      <p:sp>
        <p:nvSpPr>
          <p:cNvPr id="332" name="object 332"/>
          <p:cNvSpPr/>
          <p:nvPr/>
        </p:nvSpPr>
        <p:spPr>
          <a:xfrm>
            <a:off x="6632451" y="871996"/>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33" name="object 333"/>
          <p:cNvSpPr/>
          <p:nvPr/>
        </p:nvSpPr>
        <p:spPr>
          <a:xfrm>
            <a:off x="6554519" y="869918"/>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334" name="object 334"/>
          <p:cNvSpPr/>
          <p:nvPr/>
        </p:nvSpPr>
        <p:spPr>
          <a:xfrm>
            <a:off x="6401773" y="864719"/>
            <a:ext cx="113867" cy="3897"/>
          </a:xfrm>
          <a:custGeom>
            <a:avLst/>
            <a:gdLst/>
            <a:ahLst/>
            <a:cxnLst/>
            <a:rect l="l" t="t" r="r" b="b"/>
            <a:pathLst>
              <a:path w="167004" h="5715">
                <a:moveTo>
                  <a:pt x="166877" y="5338"/>
                </a:moveTo>
                <a:lnTo>
                  <a:pt x="0" y="0"/>
                </a:lnTo>
              </a:path>
            </a:pathLst>
          </a:custGeom>
          <a:ln w="10667">
            <a:solidFill>
              <a:srgbClr val="000000"/>
            </a:solidFill>
          </a:ln>
        </p:spPr>
        <p:txBody>
          <a:bodyPr wrap="square" lIns="0" tIns="0" rIns="0" bIns="0" rtlCol="0"/>
          <a:lstStyle/>
          <a:p>
            <a:endParaRPr sz="1227"/>
          </a:p>
        </p:txBody>
      </p:sp>
      <p:sp>
        <p:nvSpPr>
          <p:cNvPr id="335" name="object 335"/>
          <p:cNvSpPr/>
          <p:nvPr/>
        </p:nvSpPr>
        <p:spPr>
          <a:xfrm>
            <a:off x="6521528" y="1533885"/>
            <a:ext cx="0" cy="565439"/>
          </a:xfrm>
          <a:custGeom>
            <a:avLst/>
            <a:gdLst/>
            <a:ahLst/>
            <a:cxnLst/>
            <a:rect l="l" t="t" r="r" b="b"/>
            <a:pathLst>
              <a:path h="829310">
                <a:moveTo>
                  <a:pt x="0" y="0"/>
                </a:moveTo>
                <a:lnTo>
                  <a:pt x="0" y="829055"/>
                </a:lnTo>
              </a:path>
            </a:pathLst>
          </a:custGeom>
          <a:ln w="3175">
            <a:solidFill>
              <a:srgbClr val="000000"/>
            </a:solidFill>
            <a:prstDash val="sysDash"/>
          </a:ln>
        </p:spPr>
        <p:txBody>
          <a:bodyPr wrap="square" lIns="0" tIns="0" rIns="0" bIns="0" rtlCol="0"/>
          <a:lstStyle/>
          <a:p>
            <a:endParaRPr sz="1227"/>
          </a:p>
        </p:txBody>
      </p:sp>
      <p:sp>
        <p:nvSpPr>
          <p:cNvPr id="336" name="object 336"/>
          <p:cNvSpPr/>
          <p:nvPr/>
        </p:nvSpPr>
        <p:spPr>
          <a:xfrm>
            <a:off x="9223455" y="5239803"/>
            <a:ext cx="38966" cy="1732"/>
          </a:xfrm>
          <a:custGeom>
            <a:avLst/>
            <a:gdLst/>
            <a:ahLst/>
            <a:cxnLst/>
            <a:rect l="l" t="t" r="r" b="b"/>
            <a:pathLst>
              <a:path w="57150" h="2540">
                <a:moveTo>
                  <a:pt x="-5333" y="1142"/>
                </a:moveTo>
                <a:lnTo>
                  <a:pt x="62438" y="1142"/>
                </a:lnTo>
              </a:path>
            </a:pathLst>
          </a:custGeom>
          <a:ln w="12953">
            <a:solidFill>
              <a:srgbClr val="000000"/>
            </a:solidFill>
          </a:ln>
        </p:spPr>
        <p:txBody>
          <a:bodyPr wrap="square" lIns="0" tIns="0" rIns="0" bIns="0" rtlCol="0"/>
          <a:lstStyle/>
          <a:p>
            <a:endParaRPr sz="1227"/>
          </a:p>
        </p:txBody>
      </p:sp>
      <p:sp>
        <p:nvSpPr>
          <p:cNvPr id="337" name="object 337"/>
          <p:cNvSpPr/>
          <p:nvPr/>
        </p:nvSpPr>
        <p:spPr>
          <a:xfrm>
            <a:off x="9145492" y="5237725"/>
            <a:ext cx="38966" cy="1299"/>
          </a:xfrm>
          <a:custGeom>
            <a:avLst/>
            <a:gdLst/>
            <a:ahLst/>
            <a:cxnLst/>
            <a:rect l="l" t="t" r="r" b="b"/>
            <a:pathLst>
              <a:path w="57150" h="1904">
                <a:moveTo>
                  <a:pt x="-5333" y="761"/>
                </a:moveTo>
                <a:lnTo>
                  <a:pt x="62453" y="761"/>
                </a:lnTo>
              </a:path>
            </a:pathLst>
          </a:custGeom>
          <a:ln w="12191">
            <a:solidFill>
              <a:srgbClr val="000000"/>
            </a:solidFill>
          </a:ln>
        </p:spPr>
        <p:txBody>
          <a:bodyPr wrap="square" lIns="0" tIns="0" rIns="0" bIns="0" rtlCol="0"/>
          <a:lstStyle/>
          <a:p>
            <a:endParaRPr sz="1227"/>
          </a:p>
        </p:txBody>
      </p:sp>
      <p:sp>
        <p:nvSpPr>
          <p:cNvPr id="338" name="object 338"/>
          <p:cNvSpPr/>
          <p:nvPr/>
        </p:nvSpPr>
        <p:spPr>
          <a:xfrm>
            <a:off x="8989629" y="5232529"/>
            <a:ext cx="117331" cy="3897"/>
          </a:xfrm>
          <a:custGeom>
            <a:avLst/>
            <a:gdLst/>
            <a:ahLst/>
            <a:cxnLst/>
            <a:rect l="l" t="t" r="r" b="b"/>
            <a:pathLst>
              <a:path w="172084" h="5715">
                <a:moveTo>
                  <a:pt x="171495" y="5349"/>
                </a:moveTo>
                <a:lnTo>
                  <a:pt x="0" y="0"/>
                </a:lnTo>
              </a:path>
            </a:pathLst>
          </a:custGeom>
          <a:ln w="10667">
            <a:solidFill>
              <a:srgbClr val="000000"/>
            </a:solidFill>
          </a:ln>
        </p:spPr>
        <p:txBody>
          <a:bodyPr wrap="square" lIns="0" tIns="0" rIns="0" bIns="0" rtlCol="0"/>
          <a:lstStyle/>
          <a:p>
            <a:endParaRPr sz="1227"/>
          </a:p>
        </p:txBody>
      </p:sp>
      <p:sp>
        <p:nvSpPr>
          <p:cNvPr id="339" name="object 339"/>
          <p:cNvSpPr/>
          <p:nvPr/>
        </p:nvSpPr>
        <p:spPr>
          <a:xfrm>
            <a:off x="8911697" y="5229931"/>
            <a:ext cx="38966" cy="1732"/>
          </a:xfrm>
          <a:custGeom>
            <a:avLst/>
            <a:gdLst/>
            <a:ahLst/>
            <a:cxnLst/>
            <a:rect l="l" t="t" r="r" b="b"/>
            <a:pathLst>
              <a:path w="57150" h="2540">
                <a:moveTo>
                  <a:pt x="-5333" y="1150"/>
                </a:moveTo>
                <a:lnTo>
                  <a:pt x="62483" y="1150"/>
                </a:lnTo>
              </a:path>
            </a:pathLst>
          </a:custGeom>
          <a:ln w="12969">
            <a:solidFill>
              <a:srgbClr val="000000"/>
            </a:solidFill>
          </a:ln>
        </p:spPr>
        <p:txBody>
          <a:bodyPr wrap="square" lIns="0" tIns="0" rIns="0" bIns="0" rtlCol="0"/>
          <a:lstStyle/>
          <a:p>
            <a:endParaRPr sz="1227"/>
          </a:p>
        </p:txBody>
      </p:sp>
      <p:sp>
        <p:nvSpPr>
          <p:cNvPr id="340" name="object 340"/>
          <p:cNvSpPr/>
          <p:nvPr/>
        </p:nvSpPr>
        <p:spPr>
          <a:xfrm>
            <a:off x="8833765" y="5227334"/>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41" name="object 341"/>
          <p:cNvSpPr/>
          <p:nvPr/>
        </p:nvSpPr>
        <p:spPr>
          <a:xfrm>
            <a:off x="8678421" y="5222658"/>
            <a:ext cx="116465" cy="3897"/>
          </a:xfrm>
          <a:custGeom>
            <a:avLst/>
            <a:gdLst/>
            <a:ahLst/>
            <a:cxnLst/>
            <a:rect l="l" t="t" r="r" b="b"/>
            <a:pathLst>
              <a:path w="170815" h="5715">
                <a:moveTo>
                  <a:pt x="170687" y="5333"/>
                </a:moveTo>
                <a:lnTo>
                  <a:pt x="0" y="0"/>
                </a:lnTo>
              </a:path>
            </a:pathLst>
          </a:custGeom>
          <a:ln w="10667">
            <a:solidFill>
              <a:srgbClr val="000000"/>
            </a:solidFill>
          </a:ln>
        </p:spPr>
        <p:txBody>
          <a:bodyPr wrap="square" lIns="0" tIns="0" rIns="0" bIns="0" rtlCol="0"/>
          <a:lstStyle/>
          <a:p>
            <a:endParaRPr sz="1227"/>
          </a:p>
        </p:txBody>
      </p:sp>
      <p:grpSp>
        <p:nvGrpSpPr>
          <p:cNvPr id="342" name="object 342"/>
          <p:cNvGrpSpPr/>
          <p:nvPr/>
        </p:nvGrpSpPr>
        <p:grpSpPr>
          <a:xfrm>
            <a:off x="8596853" y="5131228"/>
            <a:ext cx="46326" cy="94384"/>
            <a:chOff x="11440317" y="7525801"/>
            <a:chExt cx="67945" cy="138430"/>
          </a:xfrm>
        </p:grpSpPr>
        <p:sp>
          <p:nvSpPr>
            <p:cNvPr id="343" name="object 343"/>
            <p:cNvSpPr/>
            <p:nvPr/>
          </p:nvSpPr>
          <p:spPr>
            <a:xfrm>
              <a:off x="11445651" y="7656103"/>
              <a:ext cx="57150" cy="2540"/>
            </a:xfrm>
            <a:custGeom>
              <a:avLst/>
              <a:gdLst/>
              <a:ahLst/>
              <a:cxnLst/>
              <a:rect l="l" t="t" r="r" b="b"/>
              <a:pathLst>
                <a:path w="57150" h="2540">
                  <a:moveTo>
                    <a:pt x="-5333" y="1135"/>
                  </a:moveTo>
                  <a:lnTo>
                    <a:pt x="62483" y="1135"/>
                  </a:lnTo>
                </a:path>
              </a:pathLst>
            </a:custGeom>
            <a:ln w="12938">
              <a:solidFill>
                <a:srgbClr val="000000"/>
              </a:solidFill>
            </a:ln>
          </p:spPr>
          <p:txBody>
            <a:bodyPr wrap="square" lIns="0" tIns="0" rIns="0" bIns="0" rtlCol="0"/>
            <a:lstStyle/>
            <a:p>
              <a:endParaRPr sz="1227"/>
            </a:p>
          </p:txBody>
        </p:sp>
        <p:sp>
          <p:nvSpPr>
            <p:cNvPr id="344" name="object 344"/>
            <p:cNvSpPr/>
            <p:nvPr/>
          </p:nvSpPr>
          <p:spPr>
            <a:xfrm>
              <a:off x="11450223" y="7525801"/>
              <a:ext cx="0" cy="112395"/>
            </a:xfrm>
            <a:custGeom>
              <a:avLst/>
              <a:gdLst/>
              <a:ahLst/>
              <a:cxnLst/>
              <a:rect l="l" t="t" r="r" b="b"/>
              <a:pathLst>
                <a:path h="112395">
                  <a:moveTo>
                    <a:pt x="0" y="0"/>
                  </a:moveTo>
                  <a:lnTo>
                    <a:pt x="0" y="112013"/>
                  </a:lnTo>
                </a:path>
              </a:pathLst>
            </a:custGeom>
            <a:ln w="10667">
              <a:solidFill>
                <a:srgbClr val="000000"/>
              </a:solidFill>
            </a:ln>
          </p:spPr>
          <p:txBody>
            <a:bodyPr wrap="square" lIns="0" tIns="0" rIns="0" bIns="0" rtlCol="0"/>
            <a:lstStyle/>
            <a:p>
              <a:endParaRPr sz="1227"/>
            </a:p>
          </p:txBody>
        </p:sp>
      </p:grpSp>
      <p:sp>
        <p:nvSpPr>
          <p:cNvPr id="345" name="object 345"/>
          <p:cNvSpPr/>
          <p:nvPr/>
        </p:nvSpPr>
        <p:spPr>
          <a:xfrm>
            <a:off x="8522557" y="5217462"/>
            <a:ext cx="38966" cy="1732"/>
          </a:xfrm>
          <a:custGeom>
            <a:avLst/>
            <a:gdLst/>
            <a:ahLst/>
            <a:cxnLst/>
            <a:rect l="l" t="t" r="r" b="b"/>
            <a:pathLst>
              <a:path w="57150" h="2540">
                <a:moveTo>
                  <a:pt x="-5333" y="1150"/>
                </a:moveTo>
                <a:lnTo>
                  <a:pt x="62483" y="1150"/>
                </a:lnTo>
              </a:path>
            </a:pathLst>
          </a:custGeom>
          <a:ln w="12969">
            <a:solidFill>
              <a:srgbClr val="000000"/>
            </a:solidFill>
          </a:ln>
        </p:spPr>
        <p:txBody>
          <a:bodyPr wrap="square" lIns="0" tIns="0" rIns="0" bIns="0" rtlCol="0"/>
          <a:lstStyle/>
          <a:p>
            <a:endParaRPr sz="1227"/>
          </a:p>
        </p:txBody>
      </p:sp>
      <p:sp>
        <p:nvSpPr>
          <p:cNvPr id="346" name="object 346"/>
          <p:cNvSpPr/>
          <p:nvPr/>
        </p:nvSpPr>
        <p:spPr>
          <a:xfrm>
            <a:off x="8366693" y="5212797"/>
            <a:ext cx="116898" cy="3897"/>
          </a:xfrm>
          <a:custGeom>
            <a:avLst/>
            <a:gdLst/>
            <a:ahLst/>
            <a:cxnLst/>
            <a:rect l="l" t="t" r="r" b="b"/>
            <a:pathLst>
              <a:path w="171450" h="5715">
                <a:moveTo>
                  <a:pt x="171449" y="5318"/>
                </a:moveTo>
                <a:lnTo>
                  <a:pt x="0" y="0"/>
                </a:lnTo>
              </a:path>
            </a:pathLst>
          </a:custGeom>
          <a:ln w="10667">
            <a:solidFill>
              <a:srgbClr val="000000"/>
            </a:solidFill>
          </a:ln>
        </p:spPr>
        <p:txBody>
          <a:bodyPr wrap="square" lIns="0" tIns="0" rIns="0" bIns="0" rtlCol="0"/>
          <a:lstStyle/>
          <a:p>
            <a:endParaRPr sz="1227"/>
          </a:p>
        </p:txBody>
      </p:sp>
      <p:sp>
        <p:nvSpPr>
          <p:cNvPr id="347" name="object 347"/>
          <p:cNvSpPr/>
          <p:nvPr/>
        </p:nvSpPr>
        <p:spPr>
          <a:xfrm>
            <a:off x="8288761" y="5210189"/>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48" name="object 348"/>
          <p:cNvSpPr/>
          <p:nvPr/>
        </p:nvSpPr>
        <p:spPr>
          <a:xfrm>
            <a:off x="8210830" y="5207601"/>
            <a:ext cx="38966" cy="1732"/>
          </a:xfrm>
          <a:custGeom>
            <a:avLst/>
            <a:gdLst/>
            <a:ahLst/>
            <a:cxnLst/>
            <a:rect l="l" t="t" r="r" b="b"/>
            <a:pathLst>
              <a:path w="57150" h="2540">
                <a:moveTo>
                  <a:pt x="-5333" y="1135"/>
                </a:moveTo>
                <a:lnTo>
                  <a:pt x="62483" y="1135"/>
                </a:lnTo>
              </a:path>
            </a:pathLst>
          </a:custGeom>
          <a:ln w="12938">
            <a:solidFill>
              <a:srgbClr val="000000"/>
            </a:solidFill>
          </a:ln>
        </p:spPr>
        <p:txBody>
          <a:bodyPr wrap="square" lIns="0" tIns="0" rIns="0" bIns="0" rtlCol="0"/>
          <a:lstStyle/>
          <a:p>
            <a:endParaRPr sz="1227"/>
          </a:p>
        </p:txBody>
      </p:sp>
      <p:sp>
        <p:nvSpPr>
          <p:cNvPr id="349" name="object 349"/>
          <p:cNvSpPr/>
          <p:nvPr/>
        </p:nvSpPr>
        <p:spPr>
          <a:xfrm>
            <a:off x="8055486" y="5202925"/>
            <a:ext cx="116465" cy="3897"/>
          </a:xfrm>
          <a:custGeom>
            <a:avLst/>
            <a:gdLst/>
            <a:ahLst/>
            <a:cxnLst/>
            <a:rect l="l" t="t" r="r" b="b"/>
            <a:pathLst>
              <a:path w="170815" h="5715">
                <a:moveTo>
                  <a:pt x="170687" y="5318"/>
                </a:moveTo>
                <a:lnTo>
                  <a:pt x="0" y="0"/>
                </a:lnTo>
              </a:path>
            </a:pathLst>
          </a:custGeom>
          <a:ln w="10667">
            <a:solidFill>
              <a:srgbClr val="000000"/>
            </a:solidFill>
          </a:ln>
        </p:spPr>
        <p:txBody>
          <a:bodyPr wrap="square" lIns="0" tIns="0" rIns="0" bIns="0" rtlCol="0"/>
          <a:lstStyle/>
          <a:p>
            <a:endParaRPr sz="1227"/>
          </a:p>
        </p:txBody>
      </p:sp>
      <p:sp>
        <p:nvSpPr>
          <p:cNvPr id="350" name="object 350"/>
          <p:cNvSpPr/>
          <p:nvPr/>
        </p:nvSpPr>
        <p:spPr>
          <a:xfrm>
            <a:off x="7977554" y="5200318"/>
            <a:ext cx="38966" cy="1299"/>
          </a:xfrm>
          <a:custGeom>
            <a:avLst/>
            <a:gdLst/>
            <a:ahLst/>
            <a:cxnLst/>
            <a:rect l="l" t="t" r="r" b="b"/>
            <a:pathLst>
              <a:path w="57150" h="1904">
                <a:moveTo>
                  <a:pt x="-5333" y="769"/>
                </a:moveTo>
                <a:lnTo>
                  <a:pt x="62483" y="769"/>
                </a:lnTo>
              </a:path>
            </a:pathLst>
          </a:custGeom>
          <a:ln w="12207">
            <a:solidFill>
              <a:srgbClr val="000000"/>
            </a:solidFill>
          </a:ln>
        </p:spPr>
        <p:txBody>
          <a:bodyPr wrap="square" lIns="0" tIns="0" rIns="0" bIns="0" rtlCol="0"/>
          <a:lstStyle/>
          <a:p>
            <a:endParaRPr sz="1227"/>
          </a:p>
        </p:txBody>
      </p:sp>
      <p:sp>
        <p:nvSpPr>
          <p:cNvPr id="351" name="object 351"/>
          <p:cNvSpPr/>
          <p:nvPr/>
        </p:nvSpPr>
        <p:spPr>
          <a:xfrm>
            <a:off x="7899622" y="5197719"/>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352" name="object 352"/>
          <p:cNvSpPr/>
          <p:nvPr/>
        </p:nvSpPr>
        <p:spPr>
          <a:xfrm>
            <a:off x="7743758" y="5193043"/>
            <a:ext cx="116898" cy="3897"/>
          </a:xfrm>
          <a:custGeom>
            <a:avLst/>
            <a:gdLst/>
            <a:ahLst/>
            <a:cxnLst/>
            <a:rect l="l" t="t" r="r" b="b"/>
            <a:pathLst>
              <a:path w="171450" h="5715">
                <a:moveTo>
                  <a:pt x="171449" y="5349"/>
                </a:moveTo>
                <a:lnTo>
                  <a:pt x="0" y="0"/>
                </a:lnTo>
              </a:path>
            </a:pathLst>
          </a:custGeom>
          <a:ln w="10667">
            <a:solidFill>
              <a:srgbClr val="000000"/>
            </a:solidFill>
          </a:ln>
        </p:spPr>
        <p:txBody>
          <a:bodyPr wrap="square" lIns="0" tIns="0" rIns="0" bIns="0" rtlCol="0"/>
          <a:lstStyle/>
          <a:p>
            <a:endParaRPr sz="1227"/>
          </a:p>
        </p:txBody>
      </p:sp>
      <p:sp>
        <p:nvSpPr>
          <p:cNvPr id="353" name="object 353"/>
          <p:cNvSpPr/>
          <p:nvPr/>
        </p:nvSpPr>
        <p:spPr>
          <a:xfrm>
            <a:off x="7665826" y="5190456"/>
            <a:ext cx="38966" cy="1299"/>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354" name="object 354"/>
          <p:cNvSpPr/>
          <p:nvPr/>
        </p:nvSpPr>
        <p:spPr>
          <a:xfrm>
            <a:off x="7587895" y="5187848"/>
            <a:ext cx="38966" cy="1732"/>
          </a:xfrm>
          <a:custGeom>
            <a:avLst/>
            <a:gdLst/>
            <a:ahLst/>
            <a:cxnLst/>
            <a:rect l="l" t="t" r="r" b="b"/>
            <a:pathLst>
              <a:path w="57150" h="2540">
                <a:moveTo>
                  <a:pt x="-5333" y="1150"/>
                </a:moveTo>
                <a:lnTo>
                  <a:pt x="62483" y="1150"/>
                </a:lnTo>
              </a:path>
            </a:pathLst>
          </a:custGeom>
          <a:ln w="12969">
            <a:solidFill>
              <a:srgbClr val="000000"/>
            </a:solidFill>
          </a:ln>
        </p:spPr>
        <p:txBody>
          <a:bodyPr wrap="square" lIns="0" tIns="0" rIns="0" bIns="0" rtlCol="0"/>
          <a:lstStyle/>
          <a:p>
            <a:endParaRPr sz="1227"/>
          </a:p>
        </p:txBody>
      </p:sp>
      <p:sp>
        <p:nvSpPr>
          <p:cNvPr id="355" name="object 355"/>
          <p:cNvSpPr/>
          <p:nvPr/>
        </p:nvSpPr>
        <p:spPr>
          <a:xfrm>
            <a:off x="7350463" y="5136943"/>
            <a:ext cx="198726" cy="116898"/>
          </a:xfrm>
          <a:custGeom>
            <a:avLst/>
            <a:gdLst/>
            <a:ahLst/>
            <a:cxnLst/>
            <a:rect l="l" t="t" r="r" b="b"/>
            <a:pathLst>
              <a:path w="291465" h="171450">
                <a:moveTo>
                  <a:pt x="291083" y="73136"/>
                </a:moveTo>
                <a:lnTo>
                  <a:pt x="0" y="63992"/>
                </a:lnTo>
              </a:path>
              <a:path w="291465" h="171450">
                <a:moveTo>
                  <a:pt x="0" y="171434"/>
                </a:moveTo>
                <a:lnTo>
                  <a:pt x="0" y="114284"/>
                </a:lnTo>
              </a:path>
              <a:path w="291465" h="171450">
                <a:moveTo>
                  <a:pt x="0" y="57134"/>
                </a:moveTo>
                <a:lnTo>
                  <a:pt x="0" y="0"/>
                </a:lnTo>
              </a:path>
            </a:pathLst>
          </a:custGeom>
          <a:ln w="10667">
            <a:solidFill>
              <a:srgbClr val="000000"/>
            </a:solidFill>
          </a:ln>
        </p:spPr>
        <p:txBody>
          <a:bodyPr wrap="square" lIns="0" tIns="0" rIns="0" bIns="0" rtlCol="0"/>
          <a:lstStyle/>
          <a:p>
            <a:endParaRPr sz="1227"/>
          </a:p>
        </p:txBody>
      </p:sp>
      <p:sp>
        <p:nvSpPr>
          <p:cNvPr id="356" name="object 356"/>
          <p:cNvSpPr/>
          <p:nvPr/>
        </p:nvSpPr>
        <p:spPr>
          <a:xfrm>
            <a:off x="9246794" y="5771817"/>
            <a:ext cx="243753" cy="7793"/>
          </a:xfrm>
          <a:custGeom>
            <a:avLst/>
            <a:gdLst/>
            <a:ahLst/>
            <a:cxnLst/>
            <a:rect l="l" t="t" r="r" b="b"/>
            <a:pathLst>
              <a:path w="357504" h="11429">
                <a:moveTo>
                  <a:pt x="357362" y="11429"/>
                </a:moveTo>
                <a:lnTo>
                  <a:pt x="0" y="0"/>
                </a:lnTo>
              </a:path>
            </a:pathLst>
          </a:custGeom>
          <a:ln w="3175">
            <a:solidFill>
              <a:srgbClr val="000000"/>
            </a:solidFill>
          </a:ln>
        </p:spPr>
        <p:txBody>
          <a:bodyPr wrap="square" lIns="0" tIns="0" rIns="0" bIns="0" rtlCol="0"/>
          <a:lstStyle/>
          <a:p>
            <a:endParaRPr sz="1227"/>
          </a:p>
        </p:txBody>
      </p:sp>
      <p:sp>
        <p:nvSpPr>
          <p:cNvPr id="357" name="object 357"/>
          <p:cNvSpPr/>
          <p:nvPr/>
        </p:nvSpPr>
        <p:spPr>
          <a:xfrm>
            <a:off x="9110673" y="5767151"/>
            <a:ext cx="78365" cy="2598"/>
          </a:xfrm>
          <a:custGeom>
            <a:avLst/>
            <a:gdLst/>
            <a:ahLst/>
            <a:cxnLst/>
            <a:rect l="l" t="t" r="r" b="b"/>
            <a:pathLst>
              <a:path w="114934" h="3809">
                <a:moveTo>
                  <a:pt x="114330" y="3794"/>
                </a:moveTo>
                <a:lnTo>
                  <a:pt x="0" y="0"/>
                </a:lnTo>
              </a:path>
            </a:pathLst>
          </a:custGeom>
          <a:ln w="3175">
            <a:solidFill>
              <a:srgbClr val="000000"/>
            </a:solidFill>
          </a:ln>
        </p:spPr>
        <p:txBody>
          <a:bodyPr wrap="square" lIns="0" tIns="0" rIns="0" bIns="0" rtlCol="0"/>
          <a:lstStyle/>
          <a:p>
            <a:endParaRPr sz="1227"/>
          </a:p>
        </p:txBody>
      </p:sp>
      <p:sp>
        <p:nvSpPr>
          <p:cNvPr id="358" name="object 358"/>
          <p:cNvSpPr/>
          <p:nvPr/>
        </p:nvSpPr>
        <p:spPr>
          <a:xfrm>
            <a:off x="8561523" y="5750007"/>
            <a:ext cx="490538" cy="15586"/>
          </a:xfrm>
          <a:custGeom>
            <a:avLst/>
            <a:gdLst/>
            <a:ahLst/>
            <a:cxnLst/>
            <a:rect l="l" t="t" r="r" b="b"/>
            <a:pathLst>
              <a:path w="719454" h="22859">
                <a:moveTo>
                  <a:pt x="719373" y="22844"/>
                </a:moveTo>
                <a:lnTo>
                  <a:pt x="362711" y="11414"/>
                </a:lnTo>
              </a:path>
              <a:path w="719454" h="22859">
                <a:moveTo>
                  <a:pt x="362711" y="11414"/>
                </a:moveTo>
                <a:lnTo>
                  <a:pt x="0" y="0"/>
                </a:lnTo>
              </a:path>
            </a:pathLst>
          </a:custGeom>
          <a:ln w="3175">
            <a:solidFill>
              <a:srgbClr val="000000"/>
            </a:solidFill>
          </a:ln>
        </p:spPr>
        <p:txBody>
          <a:bodyPr wrap="square" lIns="0" tIns="0" rIns="0" bIns="0" rtlCol="0"/>
          <a:lstStyle/>
          <a:p>
            <a:endParaRPr sz="1227"/>
          </a:p>
        </p:txBody>
      </p:sp>
      <p:sp>
        <p:nvSpPr>
          <p:cNvPr id="359" name="object 359"/>
          <p:cNvSpPr/>
          <p:nvPr/>
        </p:nvSpPr>
        <p:spPr>
          <a:xfrm>
            <a:off x="8570875" y="5458012"/>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0" name="object 360"/>
          <p:cNvSpPr/>
          <p:nvPr/>
        </p:nvSpPr>
        <p:spPr>
          <a:xfrm>
            <a:off x="8492943" y="5455425"/>
            <a:ext cx="38966" cy="1299"/>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361" name="object 361"/>
          <p:cNvSpPr/>
          <p:nvPr/>
        </p:nvSpPr>
        <p:spPr>
          <a:xfrm>
            <a:off x="8337599" y="5450738"/>
            <a:ext cx="116898" cy="3897"/>
          </a:xfrm>
          <a:custGeom>
            <a:avLst/>
            <a:gdLst/>
            <a:ahLst/>
            <a:cxnLst/>
            <a:rect l="l" t="t" r="r" b="b"/>
            <a:pathLst>
              <a:path w="171450" h="5715">
                <a:moveTo>
                  <a:pt x="171449" y="5349"/>
                </a:moveTo>
                <a:lnTo>
                  <a:pt x="0" y="0"/>
                </a:lnTo>
              </a:path>
            </a:pathLst>
          </a:custGeom>
          <a:ln w="10667">
            <a:solidFill>
              <a:srgbClr val="000000"/>
            </a:solidFill>
          </a:ln>
        </p:spPr>
        <p:txBody>
          <a:bodyPr wrap="square" lIns="0" tIns="0" rIns="0" bIns="0" rtlCol="0"/>
          <a:lstStyle/>
          <a:p>
            <a:endParaRPr sz="1227"/>
          </a:p>
        </p:txBody>
      </p:sp>
      <p:sp>
        <p:nvSpPr>
          <p:cNvPr id="362" name="object 362"/>
          <p:cNvSpPr/>
          <p:nvPr/>
        </p:nvSpPr>
        <p:spPr>
          <a:xfrm>
            <a:off x="8259667" y="5448141"/>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3" name="object 363"/>
          <p:cNvSpPr/>
          <p:nvPr/>
        </p:nvSpPr>
        <p:spPr>
          <a:xfrm>
            <a:off x="8181736" y="5445543"/>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4" name="object 364"/>
          <p:cNvSpPr/>
          <p:nvPr/>
        </p:nvSpPr>
        <p:spPr>
          <a:xfrm>
            <a:off x="8025872" y="5440867"/>
            <a:ext cx="116898" cy="3897"/>
          </a:xfrm>
          <a:custGeom>
            <a:avLst/>
            <a:gdLst/>
            <a:ahLst/>
            <a:cxnLst/>
            <a:rect l="l" t="t" r="r" b="b"/>
            <a:pathLst>
              <a:path w="171450" h="5715">
                <a:moveTo>
                  <a:pt x="171449" y="5349"/>
                </a:moveTo>
                <a:lnTo>
                  <a:pt x="0" y="0"/>
                </a:lnTo>
              </a:path>
            </a:pathLst>
          </a:custGeom>
          <a:ln w="10667">
            <a:solidFill>
              <a:srgbClr val="000000"/>
            </a:solidFill>
          </a:ln>
        </p:spPr>
        <p:txBody>
          <a:bodyPr wrap="square" lIns="0" tIns="0" rIns="0" bIns="0" rtlCol="0"/>
          <a:lstStyle/>
          <a:p>
            <a:endParaRPr sz="1227"/>
          </a:p>
        </p:txBody>
      </p:sp>
      <p:sp>
        <p:nvSpPr>
          <p:cNvPr id="365" name="object 365"/>
          <p:cNvSpPr/>
          <p:nvPr/>
        </p:nvSpPr>
        <p:spPr>
          <a:xfrm>
            <a:off x="7947940" y="5438269"/>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6" name="object 366"/>
          <p:cNvSpPr/>
          <p:nvPr/>
        </p:nvSpPr>
        <p:spPr>
          <a:xfrm>
            <a:off x="7870008" y="5435672"/>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7" name="object 367"/>
          <p:cNvSpPr/>
          <p:nvPr/>
        </p:nvSpPr>
        <p:spPr>
          <a:xfrm>
            <a:off x="7714664" y="5430476"/>
            <a:ext cx="116898" cy="4330"/>
          </a:xfrm>
          <a:custGeom>
            <a:avLst/>
            <a:gdLst/>
            <a:ahLst/>
            <a:cxnLst/>
            <a:rect l="l" t="t" r="r" b="b"/>
            <a:pathLst>
              <a:path w="171450" h="6350">
                <a:moveTo>
                  <a:pt x="171449" y="6095"/>
                </a:moveTo>
                <a:lnTo>
                  <a:pt x="0" y="0"/>
                </a:lnTo>
              </a:path>
            </a:pathLst>
          </a:custGeom>
          <a:ln w="10667">
            <a:solidFill>
              <a:srgbClr val="000000"/>
            </a:solidFill>
          </a:ln>
        </p:spPr>
        <p:txBody>
          <a:bodyPr wrap="square" lIns="0" tIns="0" rIns="0" bIns="0" rtlCol="0"/>
          <a:lstStyle/>
          <a:p>
            <a:endParaRPr sz="1227"/>
          </a:p>
        </p:txBody>
      </p:sp>
      <p:sp>
        <p:nvSpPr>
          <p:cNvPr id="368" name="object 368"/>
          <p:cNvSpPr/>
          <p:nvPr/>
        </p:nvSpPr>
        <p:spPr>
          <a:xfrm>
            <a:off x="7636732" y="5428398"/>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369" name="object 369"/>
          <p:cNvSpPr/>
          <p:nvPr/>
        </p:nvSpPr>
        <p:spPr>
          <a:xfrm>
            <a:off x="7558801" y="5425811"/>
            <a:ext cx="38966" cy="1299"/>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370" name="object 370"/>
          <p:cNvSpPr/>
          <p:nvPr/>
        </p:nvSpPr>
        <p:spPr>
          <a:xfrm>
            <a:off x="7350983" y="5292797"/>
            <a:ext cx="168852" cy="132051"/>
          </a:xfrm>
          <a:custGeom>
            <a:avLst/>
            <a:gdLst/>
            <a:ahLst/>
            <a:cxnLst/>
            <a:rect l="l" t="t" r="r" b="b"/>
            <a:pathLst>
              <a:path w="247650" h="193675">
                <a:moveTo>
                  <a:pt x="247649" y="193547"/>
                </a:moveTo>
                <a:lnTo>
                  <a:pt x="0" y="185181"/>
                </a:lnTo>
              </a:path>
              <a:path w="247650" h="193675">
                <a:moveTo>
                  <a:pt x="0" y="185181"/>
                </a:moveTo>
                <a:lnTo>
                  <a:pt x="0" y="0"/>
                </a:lnTo>
              </a:path>
            </a:pathLst>
          </a:custGeom>
          <a:ln w="10667">
            <a:solidFill>
              <a:srgbClr val="000000"/>
            </a:solidFill>
          </a:ln>
        </p:spPr>
        <p:txBody>
          <a:bodyPr wrap="square" lIns="0" tIns="0" rIns="0" bIns="0" rtlCol="0"/>
          <a:lstStyle/>
          <a:p>
            <a:endParaRPr sz="1227"/>
          </a:p>
        </p:txBody>
      </p:sp>
      <p:sp>
        <p:nvSpPr>
          <p:cNvPr id="371" name="object 371"/>
          <p:cNvSpPr/>
          <p:nvPr/>
        </p:nvSpPr>
        <p:spPr>
          <a:xfrm>
            <a:off x="8425402" y="5745840"/>
            <a:ext cx="77932" cy="2165"/>
          </a:xfrm>
          <a:custGeom>
            <a:avLst/>
            <a:gdLst/>
            <a:ahLst/>
            <a:cxnLst/>
            <a:rect l="l" t="t" r="r" b="b"/>
            <a:pathLst>
              <a:path w="114300" h="3175">
                <a:moveTo>
                  <a:pt x="114299" y="3047"/>
                </a:moveTo>
                <a:lnTo>
                  <a:pt x="0" y="0"/>
                </a:lnTo>
              </a:path>
            </a:pathLst>
          </a:custGeom>
          <a:ln w="3175">
            <a:solidFill>
              <a:srgbClr val="000000"/>
            </a:solidFill>
          </a:ln>
        </p:spPr>
        <p:txBody>
          <a:bodyPr wrap="square" lIns="0" tIns="0" rIns="0" bIns="0" rtlCol="0"/>
          <a:lstStyle/>
          <a:p>
            <a:endParaRPr sz="1227"/>
          </a:p>
        </p:txBody>
      </p:sp>
      <p:sp>
        <p:nvSpPr>
          <p:cNvPr id="372" name="object 372"/>
          <p:cNvSpPr/>
          <p:nvPr/>
        </p:nvSpPr>
        <p:spPr>
          <a:xfrm>
            <a:off x="8172383" y="5737538"/>
            <a:ext cx="194830" cy="6494"/>
          </a:xfrm>
          <a:custGeom>
            <a:avLst/>
            <a:gdLst/>
            <a:ahLst/>
            <a:cxnLst/>
            <a:rect l="l" t="t" r="r" b="b"/>
            <a:pathLst>
              <a:path w="285750" h="9525">
                <a:moveTo>
                  <a:pt x="285749" y="9143"/>
                </a:moveTo>
                <a:lnTo>
                  <a:pt x="0" y="0"/>
                </a:lnTo>
              </a:path>
            </a:pathLst>
          </a:custGeom>
          <a:ln w="3175">
            <a:solidFill>
              <a:srgbClr val="000000"/>
            </a:solidFill>
          </a:ln>
        </p:spPr>
        <p:txBody>
          <a:bodyPr wrap="square" lIns="0" tIns="0" rIns="0" bIns="0" rtlCol="0"/>
          <a:lstStyle/>
          <a:p>
            <a:endParaRPr sz="1227"/>
          </a:p>
        </p:txBody>
      </p:sp>
      <p:sp>
        <p:nvSpPr>
          <p:cNvPr id="373" name="object 373"/>
          <p:cNvSpPr/>
          <p:nvPr/>
        </p:nvSpPr>
        <p:spPr>
          <a:xfrm>
            <a:off x="7979633" y="2787558"/>
            <a:ext cx="0" cy="38966"/>
          </a:xfrm>
          <a:custGeom>
            <a:avLst/>
            <a:gdLst/>
            <a:ahLst/>
            <a:cxnLst/>
            <a:rect l="l" t="t" r="r" b="b"/>
            <a:pathLst>
              <a:path h="57150">
                <a:moveTo>
                  <a:pt x="0" y="0"/>
                </a:moveTo>
                <a:lnTo>
                  <a:pt x="0" y="57149"/>
                </a:lnTo>
              </a:path>
            </a:pathLst>
          </a:custGeom>
          <a:ln w="6095">
            <a:solidFill>
              <a:srgbClr val="000000"/>
            </a:solidFill>
          </a:ln>
        </p:spPr>
        <p:txBody>
          <a:bodyPr wrap="square" lIns="0" tIns="0" rIns="0" bIns="0" rtlCol="0"/>
          <a:lstStyle/>
          <a:p>
            <a:endParaRPr sz="1227"/>
          </a:p>
        </p:txBody>
      </p:sp>
      <p:sp>
        <p:nvSpPr>
          <p:cNvPr id="374" name="object 374"/>
          <p:cNvSpPr/>
          <p:nvPr/>
        </p:nvSpPr>
        <p:spPr>
          <a:xfrm>
            <a:off x="7449696" y="2788068"/>
            <a:ext cx="0" cy="39399"/>
          </a:xfrm>
          <a:custGeom>
            <a:avLst/>
            <a:gdLst/>
            <a:ahLst/>
            <a:cxnLst/>
            <a:rect l="l" t="t" r="r" b="b"/>
            <a:pathLst>
              <a:path h="57785">
                <a:moveTo>
                  <a:pt x="0" y="0"/>
                </a:moveTo>
                <a:lnTo>
                  <a:pt x="0" y="57165"/>
                </a:lnTo>
              </a:path>
            </a:pathLst>
          </a:custGeom>
          <a:ln w="6095">
            <a:solidFill>
              <a:srgbClr val="000000"/>
            </a:solidFill>
          </a:ln>
        </p:spPr>
        <p:txBody>
          <a:bodyPr wrap="square" lIns="0" tIns="0" rIns="0" bIns="0" rtlCol="0"/>
          <a:lstStyle/>
          <a:p>
            <a:endParaRPr sz="1227"/>
          </a:p>
        </p:txBody>
      </p:sp>
      <p:sp>
        <p:nvSpPr>
          <p:cNvPr id="375" name="object 375"/>
          <p:cNvSpPr/>
          <p:nvPr/>
        </p:nvSpPr>
        <p:spPr>
          <a:xfrm>
            <a:off x="7398521" y="2933031"/>
            <a:ext cx="0" cy="877166"/>
          </a:xfrm>
          <a:custGeom>
            <a:avLst/>
            <a:gdLst/>
            <a:ahLst/>
            <a:cxnLst/>
            <a:rect l="l" t="t" r="r" b="b"/>
            <a:pathLst>
              <a:path h="1286510">
                <a:moveTo>
                  <a:pt x="0" y="0"/>
                </a:moveTo>
                <a:lnTo>
                  <a:pt x="0" y="1286240"/>
                </a:lnTo>
              </a:path>
            </a:pathLst>
          </a:custGeom>
          <a:ln w="3175">
            <a:solidFill>
              <a:srgbClr val="000000"/>
            </a:solidFill>
            <a:prstDash val="sysDash"/>
          </a:ln>
        </p:spPr>
        <p:txBody>
          <a:bodyPr wrap="square" lIns="0" tIns="0" rIns="0" bIns="0" rtlCol="0"/>
          <a:lstStyle/>
          <a:p>
            <a:endParaRPr sz="1227"/>
          </a:p>
        </p:txBody>
      </p:sp>
      <p:sp>
        <p:nvSpPr>
          <p:cNvPr id="376" name="object 376"/>
          <p:cNvSpPr/>
          <p:nvPr/>
        </p:nvSpPr>
        <p:spPr>
          <a:xfrm>
            <a:off x="7349943" y="4046417"/>
            <a:ext cx="0" cy="116898"/>
          </a:xfrm>
          <a:custGeom>
            <a:avLst/>
            <a:gdLst/>
            <a:ahLst/>
            <a:cxnLst/>
            <a:rect l="l" t="t" r="r" b="b"/>
            <a:pathLst>
              <a:path h="171450">
                <a:moveTo>
                  <a:pt x="0" y="171434"/>
                </a:moveTo>
                <a:lnTo>
                  <a:pt x="0" y="0"/>
                </a:lnTo>
              </a:path>
            </a:pathLst>
          </a:custGeom>
          <a:ln w="10667">
            <a:solidFill>
              <a:srgbClr val="000000"/>
            </a:solidFill>
          </a:ln>
        </p:spPr>
        <p:txBody>
          <a:bodyPr wrap="square" lIns="0" tIns="0" rIns="0" bIns="0" rtlCol="0"/>
          <a:lstStyle/>
          <a:p>
            <a:endParaRPr sz="1227"/>
          </a:p>
        </p:txBody>
      </p:sp>
      <p:sp>
        <p:nvSpPr>
          <p:cNvPr id="377" name="object 377"/>
          <p:cNvSpPr/>
          <p:nvPr/>
        </p:nvSpPr>
        <p:spPr>
          <a:xfrm>
            <a:off x="7349943" y="3968474"/>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378" name="object 378"/>
          <p:cNvSpPr/>
          <p:nvPr/>
        </p:nvSpPr>
        <p:spPr>
          <a:xfrm>
            <a:off x="7349943" y="3890543"/>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379" name="object 379"/>
          <p:cNvSpPr/>
          <p:nvPr/>
        </p:nvSpPr>
        <p:spPr>
          <a:xfrm>
            <a:off x="7349943" y="3734690"/>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380" name="object 380"/>
          <p:cNvSpPr/>
          <p:nvPr/>
        </p:nvSpPr>
        <p:spPr>
          <a:xfrm>
            <a:off x="7349943" y="365674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381" name="object 381"/>
          <p:cNvSpPr/>
          <p:nvPr/>
        </p:nvSpPr>
        <p:spPr>
          <a:xfrm>
            <a:off x="7349943" y="3578816"/>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382" name="object 382"/>
          <p:cNvSpPr/>
          <p:nvPr/>
        </p:nvSpPr>
        <p:spPr>
          <a:xfrm>
            <a:off x="7349424" y="3422962"/>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383" name="object 383"/>
          <p:cNvSpPr/>
          <p:nvPr/>
        </p:nvSpPr>
        <p:spPr>
          <a:xfrm>
            <a:off x="7349424" y="3345031"/>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384" name="object 384"/>
          <p:cNvSpPr/>
          <p:nvPr/>
        </p:nvSpPr>
        <p:spPr>
          <a:xfrm>
            <a:off x="7349424" y="3267089"/>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385" name="object 385"/>
          <p:cNvSpPr/>
          <p:nvPr/>
        </p:nvSpPr>
        <p:spPr>
          <a:xfrm>
            <a:off x="7349424" y="3111235"/>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386" name="object 386"/>
          <p:cNvSpPr/>
          <p:nvPr/>
        </p:nvSpPr>
        <p:spPr>
          <a:xfrm>
            <a:off x="7349424" y="3033303"/>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387" name="object 387"/>
          <p:cNvSpPr/>
          <p:nvPr/>
        </p:nvSpPr>
        <p:spPr>
          <a:xfrm>
            <a:off x="7349424" y="2955362"/>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388" name="object 388"/>
          <p:cNvSpPr/>
          <p:nvPr/>
        </p:nvSpPr>
        <p:spPr>
          <a:xfrm>
            <a:off x="7349424" y="2800027"/>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389" name="object 389"/>
          <p:cNvSpPr/>
          <p:nvPr/>
        </p:nvSpPr>
        <p:spPr>
          <a:xfrm>
            <a:off x="7349424" y="2722096"/>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390" name="object 390"/>
          <p:cNvSpPr/>
          <p:nvPr/>
        </p:nvSpPr>
        <p:spPr>
          <a:xfrm>
            <a:off x="7348904" y="2644164"/>
            <a:ext cx="866" cy="38966"/>
          </a:xfrm>
          <a:custGeom>
            <a:avLst/>
            <a:gdLst/>
            <a:ahLst/>
            <a:cxnLst/>
            <a:rect l="l" t="t" r="r" b="b"/>
            <a:pathLst>
              <a:path w="1270" h="57150">
                <a:moveTo>
                  <a:pt x="380" y="-5333"/>
                </a:moveTo>
                <a:lnTo>
                  <a:pt x="380" y="62468"/>
                </a:lnTo>
              </a:path>
            </a:pathLst>
          </a:custGeom>
          <a:ln w="11429">
            <a:solidFill>
              <a:srgbClr val="000000"/>
            </a:solidFill>
          </a:ln>
        </p:spPr>
        <p:txBody>
          <a:bodyPr wrap="square" lIns="0" tIns="0" rIns="0" bIns="0" rtlCol="0"/>
          <a:lstStyle/>
          <a:p>
            <a:endParaRPr sz="1227"/>
          </a:p>
        </p:txBody>
      </p:sp>
      <p:sp>
        <p:nvSpPr>
          <p:cNvPr id="391" name="object 391"/>
          <p:cNvSpPr txBox="1"/>
          <p:nvPr/>
        </p:nvSpPr>
        <p:spPr>
          <a:xfrm>
            <a:off x="7331932" y="5585524"/>
            <a:ext cx="1089314" cy="139432"/>
          </a:xfrm>
          <a:prstGeom prst="rect">
            <a:avLst/>
          </a:prstGeom>
        </p:spPr>
        <p:txBody>
          <a:bodyPr vert="horz" wrap="square" lIns="0" tIns="8226" rIns="0" bIns="0" rtlCol="0">
            <a:spAutoFit/>
          </a:bodyPr>
          <a:lstStyle/>
          <a:p>
            <a:pPr marL="8659">
              <a:spcBef>
                <a:spcPts val="65"/>
              </a:spcBef>
              <a:tabLst>
                <a:tab pos="280547" algn="l"/>
              </a:tabLst>
            </a:pPr>
            <a:r>
              <a:rPr sz="852" u="heavy" spc="-37" dirty="0">
                <a:uFill>
                  <a:solidFill>
                    <a:srgbClr val="000000"/>
                  </a:solidFill>
                </a:uFill>
                <a:latin typeface="Arial"/>
                <a:cs typeface="Arial"/>
              </a:rPr>
              <a:t> </a:t>
            </a:r>
            <a:r>
              <a:rPr sz="852" u="heavy" spc="-37" dirty="0">
                <a:uFill>
                  <a:solidFill>
                    <a:srgbClr val="000000"/>
                  </a:solidFill>
                </a:uFill>
                <a:latin typeface="Times New Roman"/>
                <a:cs typeface="Times New Roman"/>
              </a:rPr>
              <a:t>	</a:t>
            </a:r>
            <a:r>
              <a:rPr sz="852" spc="41" dirty="0">
                <a:latin typeface="Times New Roman"/>
                <a:cs typeface="Times New Roman"/>
              </a:rPr>
              <a:t> </a:t>
            </a:r>
            <a:r>
              <a:rPr sz="852" u="sng" spc="-37" dirty="0">
                <a:uFill>
                  <a:solidFill>
                    <a:srgbClr val="000000"/>
                  </a:solidFill>
                </a:uFill>
                <a:latin typeface="Arial"/>
                <a:cs typeface="Arial"/>
              </a:rPr>
              <a:t> </a:t>
            </a:r>
            <a:r>
              <a:rPr sz="852" u="sng" dirty="0">
                <a:uFill>
                  <a:solidFill>
                    <a:srgbClr val="000000"/>
                  </a:solidFill>
                </a:uFill>
                <a:latin typeface="Times New Roman"/>
                <a:cs typeface="Times New Roman"/>
              </a:rPr>
              <a:t>  </a:t>
            </a:r>
            <a:r>
              <a:rPr sz="852" u="sng" spc="-27" dirty="0">
                <a:uFill>
                  <a:solidFill>
                    <a:srgbClr val="000000"/>
                  </a:solidFill>
                </a:uFill>
                <a:latin typeface="Times New Roman"/>
                <a:cs typeface="Times New Roman"/>
              </a:rPr>
              <a:t> </a:t>
            </a:r>
            <a:r>
              <a:rPr sz="852" spc="48" dirty="0">
                <a:latin typeface="Times New Roman"/>
                <a:cs typeface="Times New Roman"/>
              </a:rPr>
              <a:t> </a:t>
            </a:r>
            <a:r>
              <a:rPr sz="852" u="sng" spc="-37" dirty="0">
                <a:uFill>
                  <a:solidFill>
                    <a:srgbClr val="000000"/>
                  </a:solidFill>
                </a:uFill>
                <a:latin typeface="Arial"/>
                <a:cs typeface="Arial"/>
              </a:rPr>
              <a:t> </a:t>
            </a:r>
            <a:r>
              <a:rPr sz="852" u="sng" spc="48" dirty="0">
                <a:uFill>
                  <a:solidFill>
                    <a:srgbClr val="000000"/>
                  </a:solidFill>
                </a:uFill>
                <a:latin typeface="Times New Roman"/>
                <a:cs typeface="Times New Roman"/>
              </a:rPr>
              <a:t> </a:t>
            </a:r>
            <a:r>
              <a:rPr sz="852" u="sng" spc="-92" dirty="0">
                <a:uFill>
                  <a:solidFill>
                    <a:srgbClr val="000000"/>
                  </a:solidFill>
                </a:uFill>
                <a:latin typeface="Arial"/>
                <a:cs typeface="Arial"/>
              </a:rPr>
              <a:t>NE</a:t>
            </a:r>
            <a:r>
              <a:rPr sz="852" spc="-14" dirty="0">
                <a:latin typeface="Times New Roman"/>
                <a:cs typeface="Times New Roman"/>
              </a:rPr>
              <a:t> </a:t>
            </a:r>
            <a:r>
              <a:rPr sz="852" spc="-78" dirty="0">
                <a:latin typeface="Arial"/>
                <a:cs typeface="Arial"/>
              </a:rPr>
              <a:t>1</a:t>
            </a:r>
            <a:r>
              <a:rPr sz="852" u="sng" spc="-78" dirty="0">
                <a:uFill>
                  <a:solidFill>
                    <a:srgbClr val="000000"/>
                  </a:solidFill>
                </a:uFill>
                <a:latin typeface="Arial"/>
                <a:cs typeface="Arial"/>
              </a:rPr>
              <a:t>4</a:t>
            </a:r>
            <a:r>
              <a:rPr sz="852" u="sng" spc="-75" dirty="0">
                <a:uFill>
                  <a:solidFill>
                    <a:srgbClr val="000000"/>
                  </a:solidFill>
                </a:uFill>
                <a:latin typeface="Arial"/>
                <a:cs typeface="Arial"/>
              </a:rPr>
              <a:t>5</a:t>
            </a:r>
            <a:r>
              <a:rPr sz="852" spc="-85" dirty="0">
                <a:latin typeface="Arial"/>
                <a:cs typeface="Arial"/>
              </a:rPr>
              <a:t>T</a:t>
            </a:r>
            <a:r>
              <a:rPr sz="852" spc="-95" dirty="0">
                <a:latin typeface="Arial"/>
                <a:cs typeface="Arial"/>
              </a:rPr>
              <a:t>H</a:t>
            </a:r>
            <a:r>
              <a:rPr sz="852" spc="-14" dirty="0">
                <a:latin typeface="Times New Roman"/>
                <a:cs typeface="Times New Roman"/>
              </a:rPr>
              <a:t> </a:t>
            </a:r>
            <a:r>
              <a:rPr sz="852" spc="-85" dirty="0">
                <a:latin typeface="Arial"/>
                <a:cs typeface="Arial"/>
              </a:rPr>
              <a:t>ST</a:t>
            </a:r>
            <a:endParaRPr sz="852">
              <a:latin typeface="Arial"/>
              <a:cs typeface="Arial"/>
            </a:endParaRPr>
          </a:p>
        </p:txBody>
      </p:sp>
      <p:sp>
        <p:nvSpPr>
          <p:cNvPr id="392" name="object 392"/>
          <p:cNvSpPr txBox="1"/>
          <p:nvPr/>
        </p:nvSpPr>
        <p:spPr>
          <a:xfrm>
            <a:off x="8030204" y="3096456"/>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1</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endParaRPr sz="307">
              <a:latin typeface="Arial"/>
              <a:cs typeface="Arial"/>
            </a:endParaRPr>
          </a:p>
        </p:txBody>
      </p:sp>
      <p:grpSp>
        <p:nvGrpSpPr>
          <p:cNvPr id="393" name="object 393"/>
          <p:cNvGrpSpPr/>
          <p:nvPr/>
        </p:nvGrpSpPr>
        <p:grpSpPr>
          <a:xfrm>
            <a:off x="7998726" y="2706369"/>
            <a:ext cx="119928" cy="201324"/>
            <a:chOff x="10563064" y="3969341"/>
            <a:chExt cx="175895" cy="295275"/>
          </a:xfrm>
        </p:grpSpPr>
        <p:sp>
          <p:nvSpPr>
            <p:cNvPr id="394" name="object 394"/>
            <p:cNvSpPr/>
            <p:nvPr/>
          </p:nvSpPr>
          <p:spPr>
            <a:xfrm>
              <a:off x="10708797" y="3970294"/>
              <a:ext cx="1270" cy="293370"/>
            </a:xfrm>
            <a:custGeom>
              <a:avLst/>
              <a:gdLst/>
              <a:ahLst/>
              <a:cxnLst/>
              <a:rect l="l" t="t" r="r" b="b"/>
              <a:pathLst>
                <a:path w="1270" h="293370">
                  <a:moveTo>
                    <a:pt x="761" y="293369"/>
                  </a:moveTo>
                  <a:lnTo>
                    <a:pt x="0" y="0"/>
                  </a:lnTo>
                </a:path>
              </a:pathLst>
            </a:custGeom>
            <a:ln w="3175">
              <a:solidFill>
                <a:srgbClr val="000000"/>
              </a:solidFill>
            </a:ln>
          </p:spPr>
          <p:txBody>
            <a:bodyPr wrap="square" lIns="0" tIns="0" rIns="0" bIns="0" rtlCol="0"/>
            <a:lstStyle/>
            <a:p>
              <a:endParaRPr sz="1227"/>
            </a:p>
          </p:txBody>
        </p:sp>
        <p:sp>
          <p:nvSpPr>
            <p:cNvPr id="395" name="object 395"/>
            <p:cNvSpPr/>
            <p:nvPr/>
          </p:nvSpPr>
          <p:spPr>
            <a:xfrm>
              <a:off x="10687461" y="3977929"/>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396" name="object 396"/>
            <p:cNvSpPr/>
            <p:nvPr/>
          </p:nvSpPr>
          <p:spPr>
            <a:xfrm>
              <a:off x="10564017" y="3999265"/>
              <a:ext cx="173990" cy="0"/>
            </a:xfrm>
            <a:custGeom>
              <a:avLst/>
              <a:gdLst/>
              <a:ahLst/>
              <a:cxnLst/>
              <a:rect l="l" t="t" r="r" b="b"/>
              <a:pathLst>
                <a:path w="173990">
                  <a:moveTo>
                    <a:pt x="144779" y="0"/>
                  </a:moveTo>
                  <a:lnTo>
                    <a:pt x="173735" y="0"/>
                  </a:lnTo>
                </a:path>
                <a:path w="173990">
                  <a:moveTo>
                    <a:pt x="144779" y="0"/>
                  </a:moveTo>
                  <a:lnTo>
                    <a:pt x="0" y="0"/>
                  </a:lnTo>
                </a:path>
              </a:pathLst>
            </a:custGeom>
            <a:ln w="3175">
              <a:solidFill>
                <a:srgbClr val="000000"/>
              </a:solidFill>
            </a:ln>
          </p:spPr>
          <p:txBody>
            <a:bodyPr wrap="square" lIns="0" tIns="0" rIns="0" bIns="0" rtlCol="0"/>
            <a:lstStyle/>
            <a:p>
              <a:endParaRPr sz="1227"/>
            </a:p>
          </p:txBody>
        </p:sp>
        <p:sp>
          <p:nvSpPr>
            <p:cNvPr id="397" name="object 397"/>
            <p:cNvSpPr/>
            <p:nvPr/>
          </p:nvSpPr>
          <p:spPr>
            <a:xfrm>
              <a:off x="10687461" y="4213372"/>
              <a:ext cx="43815" cy="43180"/>
            </a:xfrm>
            <a:custGeom>
              <a:avLst/>
              <a:gdLst/>
              <a:ahLst/>
              <a:cxnLst/>
              <a:rect l="l" t="t" r="r" b="b"/>
              <a:pathLst>
                <a:path w="43815" h="43179">
                  <a:moveTo>
                    <a:pt x="22097" y="21351"/>
                  </a:moveTo>
                  <a:lnTo>
                    <a:pt x="43433" y="42671"/>
                  </a:lnTo>
                </a:path>
                <a:path w="43815" h="43179">
                  <a:moveTo>
                    <a:pt x="22097" y="21351"/>
                  </a:moveTo>
                  <a:lnTo>
                    <a:pt x="0" y="0"/>
                  </a:lnTo>
                </a:path>
              </a:pathLst>
            </a:custGeom>
            <a:ln w="7619">
              <a:solidFill>
                <a:srgbClr val="000000"/>
              </a:solidFill>
            </a:ln>
          </p:spPr>
          <p:txBody>
            <a:bodyPr wrap="square" lIns="0" tIns="0" rIns="0" bIns="0" rtlCol="0"/>
            <a:lstStyle/>
            <a:p>
              <a:endParaRPr sz="1227"/>
            </a:p>
          </p:txBody>
        </p:sp>
        <p:sp>
          <p:nvSpPr>
            <p:cNvPr id="398" name="object 398"/>
            <p:cNvSpPr/>
            <p:nvPr/>
          </p:nvSpPr>
          <p:spPr>
            <a:xfrm>
              <a:off x="10564017" y="4234723"/>
              <a:ext cx="173990" cy="0"/>
            </a:xfrm>
            <a:custGeom>
              <a:avLst/>
              <a:gdLst/>
              <a:ahLst/>
              <a:cxnLst/>
              <a:rect l="l" t="t" r="r" b="b"/>
              <a:pathLst>
                <a:path w="173990">
                  <a:moveTo>
                    <a:pt x="145541" y="0"/>
                  </a:moveTo>
                  <a:lnTo>
                    <a:pt x="173735" y="0"/>
                  </a:lnTo>
                </a:path>
                <a:path w="173990">
                  <a:moveTo>
                    <a:pt x="145541" y="0"/>
                  </a:moveTo>
                  <a:lnTo>
                    <a:pt x="0" y="0"/>
                  </a:lnTo>
                </a:path>
              </a:pathLst>
            </a:custGeom>
            <a:ln w="3175">
              <a:solidFill>
                <a:srgbClr val="000000"/>
              </a:solidFill>
            </a:ln>
          </p:spPr>
          <p:txBody>
            <a:bodyPr wrap="square" lIns="0" tIns="0" rIns="0" bIns="0" rtlCol="0"/>
            <a:lstStyle/>
            <a:p>
              <a:endParaRPr sz="1227"/>
            </a:p>
          </p:txBody>
        </p:sp>
      </p:grpSp>
      <p:sp>
        <p:nvSpPr>
          <p:cNvPr id="399" name="object 399"/>
          <p:cNvSpPr txBox="1"/>
          <p:nvPr/>
        </p:nvSpPr>
        <p:spPr>
          <a:xfrm>
            <a:off x="8025370" y="2754853"/>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1</a:t>
            </a:r>
            <a:r>
              <a:rPr sz="307" spc="-3" dirty="0">
                <a:latin typeface="Arial"/>
                <a:cs typeface="Arial"/>
              </a:rPr>
              <a:t>6</a:t>
            </a:r>
            <a:r>
              <a:rPr sz="307" dirty="0">
                <a:latin typeface="Arial"/>
                <a:cs typeface="Arial"/>
              </a:rPr>
              <a:t>'</a:t>
            </a:r>
            <a:r>
              <a:rPr sz="307" spc="-7" dirty="0">
                <a:latin typeface="Arial"/>
                <a:cs typeface="Arial"/>
              </a:rPr>
              <a:t>-</a:t>
            </a:r>
            <a:r>
              <a:rPr sz="307" spc="-3" dirty="0">
                <a:latin typeface="Arial"/>
                <a:cs typeface="Arial"/>
              </a:rPr>
              <a:t>6</a:t>
            </a:r>
            <a:r>
              <a:rPr sz="307" dirty="0">
                <a:latin typeface="Arial"/>
                <a:cs typeface="Arial"/>
              </a:rPr>
              <a:t>"</a:t>
            </a:r>
            <a:endParaRPr sz="307">
              <a:latin typeface="Arial"/>
              <a:cs typeface="Arial"/>
            </a:endParaRPr>
          </a:p>
        </p:txBody>
      </p:sp>
      <p:grpSp>
        <p:nvGrpSpPr>
          <p:cNvPr id="400" name="object 400"/>
          <p:cNvGrpSpPr/>
          <p:nvPr/>
        </p:nvGrpSpPr>
        <p:grpSpPr>
          <a:xfrm>
            <a:off x="7477102" y="1679758"/>
            <a:ext cx="53253" cy="696624"/>
            <a:chOff x="9798016" y="2463644"/>
            <a:chExt cx="78105" cy="1021715"/>
          </a:xfrm>
        </p:grpSpPr>
        <p:sp>
          <p:nvSpPr>
            <p:cNvPr id="401" name="object 401"/>
            <p:cNvSpPr/>
            <p:nvPr/>
          </p:nvSpPr>
          <p:spPr>
            <a:xfrm>
              <a:off x="9827163" y="3098581"/>
              <a:ext cx="0" cy="386080"/>
            </a:xfrm>
            <a:custGeom>
              <a:avLst/>
              <a:gdLst/>
              <a:ahLst/>
              <a:cxnLst/>
              <a:rect l="l" t="t" r="r" b="b"/>
              <a:pathLst>
                <a:path h="386079">
                  <a:moveTo>
                    <a:pt x="0" y="0"/>
                  </a:moveTo>
                  <a:lnTo>
                    <a:pt x="0" y="385571"/>
                  </a:lnTo>
                </a:path>
              </a:pathLst>
            </a:custGeom>
            <a:ln w="3175">
              <a:solidFill>
                <a:srgbClr val="000000"/>
              </a:solidFill>
            </a:ln>
          </p:spPr>
          <p:txBody>
            <a:bodyPr wrap="square" lIns="0" tIns="0" rIns="0" bIns="0" rtlCol="0"/>
            <a:lstStyle/>
            <a:p>
              <a:endParaRPr sz="1227"/>
            </a:p>
          </p:txBody>
        </p:sp>
        <p:sp>
          <p:nvSpPr>
            <p:cNvPr id="402" name="object 402"/>
            <p:cNvSpPr/>
            <p:nvPr/>
          </p:nvSpPr>
          <p:spPr>
            <a:xfrm>
              <a:off x="9805827" y="3433846"/>
              <a:ext cx="43180" cy="43815"/>
            </a:xfrm>
            <a:custGeom>
              <a:avLst/>
              <a:gdLst/>
              <a:ahLst/>
              <a:cxnLst/>
              <a:rect l="l" t="t" r="r" b="b"/>
              <a:pathLst>
                <a:path w="43179" h="43814">
                  <a:moveTo>
                    <a:pt x="21335" y="22113"/>
                  </a:moveTo>
                  <a:lnTo>
                    <a:pt x="0" y="0"/>
                  </a:lnTo>
                </a:path>
                <a:path w="43179" h="43814">
                  <a:moveTo>
                    <a:pt x="21335" y="22113"/>
                  </a:moveTo>
                  <a:lnTo>
                    <a:pt x="42671" y="43433"/>
                  </a:lnTo>
                </a:path>
              </a:pathLst>
            </a:custGeom>
            <a:ln w="7619">
              <a:solidFill>
                <a:srgbClr val="000000"/>
              </a:solidFill>
            </a:ln>
          </p:spPr>
          <p:txBody>
            <a:bodyPr wrap="square" lIns="0" tIns="0" rIns="0" bIns="0" rtlCol="0"/>
            <a:lstStyle/>
            <a:p>
              <a:endParaRPr sz="1227"/>
            </a:p>
          </p:txBody>
        </p:sp>
        <p:sp>
          <p:nvSpPr>
            <p:cNvPr id="403" name="object 403"/>
            <p:cNvSpPr/>
            <p:nvPr/>
          </p:nvSpPr>
          <p:spPr>
            <a:xfrm>
              <a:off x="9798969" y="3455959"/>
              <a:ext cx="28575" cy="0"/>
            </a:xfrm>
            <a:custGeom>
              <a:avLst/>
              <a:gdLst/>
              <a:ahLst/>
              <a:cxnLst/>
              <a:rect l="l" t="t" r="r" b="b"/>
              <a:pathLst>
                <a:path w="28575">
                  <a:moveTo>
                    <a:pt x="28193" y="0"/>
                  </a:moveTo>
                  <a:lnTo>
                    <a:pt x="0" y="0"/>
                  </a:lnTo>
                </a:path>
              </a:pathLst>
            </a:custGeom>
            <a:ln w="3175">
              <a:solidFill>
                <a:srgbClr val="000000"/>
              </a:solidFill>
            </a:ln>
          </p:spPr>
          <p:txBody>
            <a:bodyPr wrap="square" lIns="0" tIns="0" rIns="0" bIns="0" rtlCol="0"/>
            <a:lstStyle/>
            <a:p>
              <a:endParaRPr sz="1227"/>
            </a:p>
          </p:txBody>
        </p:sp>
        <p:sp>
          <p:nvSpPr>
            <p:cNvPr id="404" name="object 404"/>
            <p:cNvSpPr/>
            <p:nvPr/>
          </p:nvSpPr>
          <p:spPr>
            <a:xfrm>
              <a:off x="9827163" y="3455959"/>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405" name="object 405"/>
            <p:cNvSpPr/>
            <p:nvPr/>
          </p:nvSpPr>
          <p:spPr>
            <a:xfrm>
              <a:off x="9827163" y="3023905"/>
              <a:ext cx="0" cy="74930"/>
            </a:xfrm>
            <a:custGeom>
              <a:avLst/>
              <a:gdLst/>
              <a:ahLst/>
              <a:cxnLst/>
              <a:rect l="l" t="t" r="r" b="b"/>
              <a:pathLst>
                <a:path h="74930">
                  <a:moveTo>
                    <a:pt x="0" y="0"/>
                  </a:moveTo>
                  <a:lnTo>
                    <a:pt x="0" y="74675"/>
                  </a:lnTo>
                </a:path>
              </a:pathLst>
            </a:custGeom>
            <a:ln w="3175">
              <a:solidFill>
                <a:srgbClr val="000000"/>
              </a:solidFill>
            </a:ln>
          </p:spPr>
          <p:txBody>
            <a:bodyPr wrap="square" lIns="0" tIns="0" rIns="0" bIns="0" rtlCol="0"/>
            <a:lstStyle/>
            <a:p>
              <a:endParaRPr sz="1227"/>
            </a:p>
          </p:txBody>
        </p:sp>
        <p:sp>
          <p:nvSpPr>
            <p:cNvPr id="406" name="object 406"/>
            <p:cNvSpPr/>
            <p:nvPr/>
          </p:nvSpPr>
          <p:spPr>
            <a:xfrm>
              <a:off x="9805827" y="3077245"/>
              <a:ext cx="43180" cy="43180"/>
            </a:xfrm>
            <a:custGeom>
              <a:avLst/>
              <a:gdLst/>
              <a:ahLst/>
              <a:cxnLst/>
              <a:rect l="l" t="t" r="r" b="b"/>
              <a:pathLst>
                <a:path w="43179" h="43180">
                  <a:moveTo>
                    <a:pt x="21335" y="21335"/>
                  </a:moveTo>
                  <a:lnTo>
                    <a:pt x="0" y="0"/>
                  </a:lnTo>
                </a:path>
                <a:path w="43179" h="43180">
                  <a:moveTo>
                    <a:pt x="21335" y="21335"/>
                  </a:moveTo>
                  <a:lnTo>
                    <a:pt x="42671" y="42671"/>
                  </a:lnTo>
                </a:path>
              </a:pathLst>
            </a:custGeom>
            <a:ln w="7619">
              <a:solidFill>
                <a:srgbClr val="000000"/>
              </a:solidFill>
            </a:ln>
          </p:spPr>
          <p:txBody>
            <a:bodyPr wrap="square" lIns="0" tIns="0" rIns="0" bIns="0" rtlCol="0"/>
            <a:lstStyle/>
            <a:p>
              <a:endParaRPr sz="1227"/>
            </a:p>
          </p:txBody>
        </p:sp>
        <p:sp>
          <p:nvSpPr>
            <p:cNvPr id="407" name="object 407"/>
            <p:cNvSpPr/>
            <p:nvPr/>
          </p:nvSpPr>
          <p:spPr>
            <a:xfrm>
              <a:off x="9800493" y="3098581"/>
              <a:ext cx="28575" cy="0"/>
            </a:xfrm>
            <a:custGeom>
              <a:avLst/>
              <a:gdLst/>
              <a:ahLst/>
              <a:cxnLst/>
              <a:rect l="l" t="t" r="r" b="b"/>
              <a:pathLst>
                <a:path w="28575">
                  <a:moveTo>
                    <a:pt x="0" y="0"/>
                  </a:moveTo>
                  <a:lnTo>
                    <a:pt x="26669" y="0"/>
                  </a:lnTo>
                </a:path>
                <a:path w="28575">
                  <a:moveTo>
                    <a:pt x="26669" y="0"/>
                  </a:moveTo>
                  <a:lnTo>
                    <a:pt x="28193" y="0"/>
                  </a:lnTo>
                </a:path>
              </a:pathLst>
            </a:custGeom>
            <a:ln w="3175">
              <a:solidFill>
                <a:srgbClr val="000000"/>
              </a:solidFill>
            </a:ln>
          </p:spPr>
          <p:txBody>
            <a:bodyPr wrap="square" lIns="0" tIns="0" rIns="0" bIns="0" rtlCol="0"/>
            <a:lstStyle/>
            <a:p>
              <a:endParaRPr sz="1227"/>
            </a:p>
          </p:txBody>
        </p:sp>
        <p:sp>
          <p:nvSpPr>
            <p:cNvPr id="408" name="object 408"/>
            <p:cNvSpPr/>
            <p:nvPr/>
          </p:nvSpPr>
          <p:spPr>
            <a:xfrm>
              <a:off x="9827163" y="2464597"/>
              <a:ext cx="0" cy="559435"/>
            </a:xfrm>
            <a:custGeom>
              <a:avLst/>
              <a:gdLst/>
              <a:ahLst/>
              <a:cxnLst/>
              <a:rect l="l" t="t" r="r" b="b"/>
              <a:pathLst>
                <a:path h="559435">
                  <a:moveTo>
                    <a:pt x="0" y="0"/>
                  </a:moveTo>
                  <a:lnTo>
                    <a:pt x="0" y="559307"/>
                  </a:lnTo>
                </a:path>
              </a:pathLst>
            </a:custGeom>
            <a:ln w="3175">
              <a:solidFill>
                <a:srgbClr val="000000"/>
              </a:solidFill>
            </a:ln>
          </p:spPr>
          <p:txBody>
            <a:bodyPr wrap="square" lIns="0" tIns="0" rIns="0" bIns="0" rtlCol="0"/>
            <a:lstStyle/>
            <a:p>
              <a:endParaRPr sz="1227"/>
            </a:p>
          </p:txBody>
        </p:sp>
        <p:sp>
          <p:nvSpPr>
            <p:cNvPr id="409" name="object 409"/>
            <p:cNvSpPr/>
            <p:nvPr/>
          </p:nvSpPr>
          <p:spPr>
            <a:xfrm>
              <a:off x="9805827" y="3001792"/>
              <a:ext cx="43180" cy="43815"/>
            </a:xfrm>
            <a:custGeom>
              <a:avLst/>
              <a:gdLst/>
              <a:ahLst/>
              <a:cxnLst/>
              <a:rect l="l" t="t" r="r" b="b"/>
              <a:pathLst>
                <a:path w="43179" h="43814">
                  <a:moveTo>
                    <a:pt x="21335" y="22113"/>
                  </a:moveTo>
                  <a:lnTo>
                    <a:pt x="0" y="0"/>
                  </a:lnTo>
                </a:path>
                <a:path w="43179" h="43814">
                  <a:moveTo>
                    <a:pt x="21335" y="22113"/>
                  </a:moveTo>
                  <a:lnTo>
                    <a:pt x="42671" y="43433"/>
                  </a:lnTo>
                </a:path>
              </a:pathLst>
            </a:custGeom>
            <a:ln w="7619">
              <a:solidFill>
                <a:srgbClr val="000000"/>
              </a:solidFill>
            </a:ln>
          </p:spPr>
          <p:txBody>
            <a:bodyPr wrap="square" lIns="0" tIns="0" rIns="0" bIns="0" rtlCol="0"/>
            <a:lstStyle/>
            <a:p>
              <a:endParaRPr sz="1227"/>
            </a:p>
          </p:txBody>
        </p:sp>
        <p:sp>
          <p:nvSpPr>
            <p:cNvPr id="410" name="object 410"/>
            <p:cNvSpPr/>
            <p:nvPr/>
          </p:nvSpPr>
          <p:spPr>
            <a:xfrm>
              <a:off x="9800493" y="3023905"/>
              <a:ext cx="28575" cy="0"/>
            </a:xfrm>
            <a:custGeom>
              <a:avLst/>
              <a:gdLst/>
              <a:ahLst/>
              <a:cxnLst/>
              <a:rect l="l" t="t" r="r" b="b"/>
              <a:pathLst>
                <a:path w="28575">
                  <a:moveTo>
                    <a:pt x="0" y="0"/>
                  </a:moveTo>
                  <a:lnTo>
                    <a:pt x="26669" y="0"/>
                  </a:lnTo>
                </a:path>
                <a:path w="28575">
                  <a:moveTo>
                    <a:pt x="26669" y="0"/>
                  </a:moveTo>
                  <a:lnTo>
                    <a:pt x="28193" y="0"/>
                  </a:lnTo>
                </a:path>
              </a:pathLst>
            </a:custGeom>
            <a:ln w="3175">
              <a:solidFill>
                <a:srgbClr val="000000"/>
              </a:solidFill>
            </a:ln>
          </p:spPr>
          <p:txBody>
            <a:bodyPr wrap="square" lIns="0" tIns="0" rIns="0" bIns="0" rtlCol="0"/>
            <a:lstStyle/>
            <a:p>
              <a:endParaRPr sz="1227"/>
            </a:p>
          </p:txBody>
        </p:sp>
        <p:sp>
          <p:nvSpPr>
            <p:cNvPr id="411" name="object 411"/>
            <p:cNvSpPr/>
            <p:nvPr/>
          </p:nvSpPr>
          <p:spPr>
            <a:xfrm>
              <a:off x="9805827" y="2471455"/>
              <a:ext cx="43180" cy="43180"/>
            </a:xfrm>
            <a:custGeom>
              <a:avLst/>
              <a:gdLst/>
              <a:ahLst/>
              <a:cxnLst/>
              <a:rect l="l" t="t" r="r" b="b"/>
              <a:pathLst>
                <a:path w="43179" h="43180">
                  <a:moveTo>
                    <a:pt x="21335" y="21320"/>
                  </a:moveTo>
                  <a:lnTo>
                    <a:pt x="0" y="0"/>
                  </a:lnTo>
                </a:path>
                <a:path w="43179" h="43180">
                  <a:moveTo>
                    <a:pt x="21335" y="21320"/>
                  </a:moveTo>
                  <a:lnTo>
                    <a:pt x="42671" y="42671"/>
                  </a:lnTo>
                </a:path>
              </a:pathLst>
            </a:custGeom>
            <a:ln w="7619">
              <a:solidFill>
                <a:srgbClr val="000000"/>
              </a:solidFill>
            </a:ln>
          </p:spPr>
          <p:txBody>
            <a:bodyPr wrap="square" lIns="0" tIns="0" rIns="0" bIns="0" rtlCol="0"/>
            <a:lstStyle/>
            <a:p>
              <a:endParaRPr sz="1227"/>
            </a:p>
          </p:txBody>
        </p:sp>
        <p:sp>
          <p:nvSpPr>
            <p:cNvPr id="412" name="object 412"/>
            <p:cNvSpPr/>
            <p:nvPr/>
          </p:nvSpPr>
          <p:spPr>
            <a:xfrm>
              <a:off x="9798969" y="2492776"/>
              <a:ext cx="76200" cy="0"/>
            </a:xfrm>
            <a:custGeom>
              <a:avLst/>
              <a:gdLst/>
              <a:ahLst/>
              <a:cxnLst/>
              <a:rect l="l" t="t" r="r" b="b"/>
              <a:pathLst>
                <a:path w="76200">
                  <a:moveTo>
                    <a:pt x="28193" y="0"/>
                  </a:moveTo>
                  <a:lnTo>
                    <a:pt x="0" y="0"/>
                  </a:lnTo>
                </a:path>
                <a:path w="76200">
                  <a:moveTo>
                    <a:pt x="28193" y="0"/>
                  </a:moveTo>
                  <a:lnTo>
                    <a:pt x="76199" y="0"/>
                  </a:lnTo>
                </a:path>
              </a:pathLst>
            </a:custGeom>
            <a:ln w="3175">
              <a:solidFill>
                <a:srgbClr val="000000"/>
              </a:solidFill>
            </a:ln>
          </p:spPr>
          <p:txBody>
            <a:bodyPr wrap="square" lIns="0" tIns="0" rIns="0" bIns="0" rtlCol="0"/>
            <a:lstStyle/>
            <a:p>
              <a:endParaRPr sz="1227"/>
            </a:p>
          </p:txBody>
        </p:sp>
      </p:grpSp>
      <p:sp>
        <p:nvSpPr>
          <p:cNvPr id="413" name="object 413"/>
          <p:cNvSpPr txBox="1"/>
          <p:nvPr/>
        </p:nvSpPr>
        <p:spPr>
          <a:xfrm>
            <a:off x="7423737" y="1828512"/>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3</a:t>
            </a:r>
            <a:r>
              <a:rPr sz="307" spc="-3" dirty="0">
                <a:latin typeface="Arial"/>
                <a:cs typeface="Arial"/>
              </a:rPr>
              <a:t>7</a:t>
            </a:r>
            <a:r>
              <a:rPr sz="307" dirty="0">
                <a:latin typeface="Arial"/>
                <a:cs typeface="Arial"/>
              </a:rPr>
              <a:t>'</a:t>
            </a:r>
            <a:r>
              <a:rPr sz="307" spc="-7" dirty="0">
                <a:latin typeface="Arial"/>
                <a:cs typeface="Arial"/>
              </a:rPr>
              <a:t>-</a:t>
            </a:r>
            <a:r>
              <a:rPr sz="307" spc="-3" dirty="0">
                <a:latin typeface="Arial"/>
                <a:cs typeface="Arial"/>
              </a:rPr>
              <a:t>2</a:t>
            </a:r>
            <a:r>
              <a:rPr sz="307" dirty="0">
                <a:latin typeface="Arial"/>
                <a:cs typeface="Arial"/>
              </a:rPr>
              <a:t>"</a:t>
            </a:r>
            <a:endParaRPr sz="307">
              <a:latin typeface="Arial"/>
              <a:cs typeface="Arial"/>
            </a:endParaRPr>
          </a:p>
        </p:txBody>
      </p:sp>
      <p:sp>
        <p:nvSpPr>
          <p:cNvPr id="414" name="object 414"/>
          <p:cNvSpPr txBox="1"/>
          <p:nvPr/>
        </p:nvSpPr>
        <p:spPr>
          <a:xfrm>
            <a:off x="7423737" y="2044632"/>
            <a:ext cx="94513" cy="85292"/>
          </a:xfrm>
          <a:prstGeom prst="rect">
            <a:avLst/>
          </a:prstGeom>
        </p:spPr>
        <p:txBody>
          <a:bodyPr vert="vert270" wrap="square" lIns="0" tIns="6494" rIns="0" bIns="0" rtlCol="0">
            <a:spAutoFit/>
          </a:bodyPr>
          <a:lstStyle/>
          <a:p>
            <a:pPr marL="8659">
              <a:spcBef>
                <a:spcPts val="51"/>
              </a:spcBef>
            </a:pPr>
            <a:r>
              <a:rPr sz="307" dirty="0">
                <a:latin typeface="Arial"/>
                <a:cs typeface="Arial"/>
              </a:rPr>
              <a:t>5</a:t>
            </a:r>
            <a:r>
              <a:rPr sz="307" spc="-3" dirty="0">
                <a:latin typeface="Arial"/>
                <a:cs typeface="Arial"/>
              </a:rPr>
              <a:t>'</a:t>
            </a:r>
            <a:r>
              <a:rPr sz="307" dirty="0">
                <a:latin typeface="Arial"/>
                <a:cs typeface="Arial"/>
              </a:rPr>
              <a:t>-</a:t>
            </a:r>
            <a:r>
              <a:rPr sz="307" spc="-3" dirty="0">
                <a:latin typeface="Arial"/>
                <a:cs typeface="Arial"/>
              </a:rPr>
              <a:t>3</a:t>
            </a:r>
            <a:r>
              <a:rPr sz="307" dirty="0">
                <a:latin typeface="Arial"/>
                <a:cs typeface="Arial"/>
              </a:rPr>
              <a:t>"</a:t>
            </a:r>
            <a:endParaRPr sz="307">
              <a:latin typeface="Arial"/>
              <a:cs typeface="Arial"/>
            </a:endParaRPr>
          </a:p>
        </p:txBody>
      </p:sp>
      <p:sp>
        <p:nvSpPr>
          <p:cNvPr id="415" name="object 415"/>
          <p:cNvSpPr txBox="1"/>
          <p:nvPr/>
        </p:nvSpPr>
        <p:spPr>
          <a:xfrm>
            <a:off x="7423737" y="2182323"/>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grpSp>
        <p:nvGrpSpPr>
          <p:cNvPr id="416" name="object 416"/>
          <p:cNvGrpSpPr/>
          <p:nvPr/>
        </p:nvGrpSpPr>
        <p:grpSpPr>
          <a:xfrm>
            <a:off x="7429823" y="3065375"/>
            <a:ext cx="570200" cy="129886"/>
            <a:chOff x="9728674" y="4495883"/>
            <a:chExt cx="836294" cy="190500"/>
          </a:xfrm>
        </p:grpSpPr>
        <p:sp>
          <p:nvSpPr>
            <p:cNvPr id="417" name="object 417"/>
            <p:cNvSpPr/>
            <p:nvPr/>
          </p:nvSpPr>
          <p:spPr>
            <a:xfrm>
              <a:off x="10190636" y="4656109"/>
              <a:ext cx="373380" cy="0"/>
            </a:xfrm>
            <a:custGeom>
              <a:avLst/>
              <a:gdLst/>
              <a:ahLst/>
              <a:cxnLst/>
              <a:rect l="l" t="t" r="r" b="b"/>
              <a:pathLst>
                <a:path w="373379">
                  <a:moveTo>
                    <a:pt x="0" y="0"/>
                  </a:moveTo>
                  <a:lnTo>
                    <a:pt x="373379" y="0"/>
                  </a:lnTo>
                </a:path>
              </a:pathLst>
            </a:custGeom>
            <a:ln w="3175">
              <a:solidFill>
                <a:srgbClr val="000000"/>
              </a:solidFill>
            </a:ln>
          </p:spPr>
          <p:txBody>
            <a:bodyPr wrap="square" lIns="0" tIns="0" rIns="0" bIns="0" rtlCol="0"/>
            <a:lstStyle/>
            <a:p>
              <a:endParaRPr sz="1227"/>
            </a:p>
          </p:txBody>
        </p:sp>
        <p:sp>
          <p:nvSpPr>
            <p:cNvPr id="418" name="object 418"/>
            <p:cNvSpPr/>
            <p:nvPr/>
          </p:nvSpPr>
          <p:spPr>
            <a:xfrm>
              <a:off x="10513724" y="4634758"/>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419" name="object 419"/>
            <p:cNvSpPr/>
            <p:nvPr/>
          </p:nvSpPr>
          <p:spPr>
            <a:xfrm>
              <a:off x="10115198" y="4614961"/>
              <a:ext cx="420370" cy="69850"/>
            </a:xfrm>
            <a:custGeom>
              <a:avLst/>
              <a:gdLst/>
              <a:ahLst/>
              <a:cxnLst/>
              <a:rect l="l" t="t" r="r" b="b"/>
              <a:pathLst>
                <a:path w="420370" h="69850">
                  <a:moveTo>
                    <a:pt x="419861" y="41147"/>
                  </a:moveTo>
                  <a:lnTo>
                    <a:pt x="419861" y="69341"/>
                  </a:lnTo>
                </a:path>
                <a:path w="420370" h="69850">
                  <a:moveTo>
                    <a:pt x="419861" y="41147"/>
                  </a:moveTo>
                  <a:lnTo>
                    <a:pt x="419861" y="0"/>
                  </a:lnTo>
                </a:path>
                <a:path w="420370" h="69850">
                  <a:moveTo>
                    <a:pt x="0" y="41147"/>
                  </a:moveTo>
                  <a:lnTo>
                    <a:pt x="75437" y="41147"/>
                  </a:lnTo>
                </a:path>
              </a:pathLst>
            </a:custGeom>
            <a:ln w="3175">
              <a:solidFill>
                <a:srgbClr val="000000"/>
              </a:solidFill>
            </a:ln>
          </p:spPr>
          <p:txBody>
            <a:bodyPr wrap="square" lIns="0" tIns="0" rIns="0" bIns="0" rtlCol="0"/>
            <a:lstStyle/>
            <a:p>
              <a:endParaRPr sz="1227"/>
            </a:p>
          </p:txBody>
        </p:sp>
        <p:sp>
          <p:nvSpPr>
            <p:cNvPr id="420" name="object 420"/>
            <p:cNvSpPr/>
            <p:nvPr/>
          </p:nvSpPr>
          <p:spPr>
            <a:xfrm>
              <a:off x="10169300" y="4634758"/>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421" name="object 421"/>
            <p:cNvSpPr/>
            <p:nvPr/>
          </p:nvSpPr>
          <p:spPr>
            <a:xfrm>
              <a:off x="9729626" y="4654585"/>
              <a:ext cx="461009" cy="30480"/>
            </a:xfrm>
            <a:custGeom>
              <a:avLst/>
              <a:gdLst/>
              <a:ahLst/>
              <a:cxnLst/>
              <a:rect l="l" t="t" r="r" b="b"/>
              <a:pathLst>
                <a:path w="461009" h="30479">
                  <a:moveTo>
                    <a:pt x="461009" y="1523"/>
                  </a:moveTo>
                  <a:lnTo>
                    <a:pt x="461009" y="30479"/>
                  </a:lnTo>
                </a:path>
                <a:path w="461009" h="30479">
                  <a:moveTo>
                    <a:pt x="461009" y="1523"/>
                  </a:moveTo>
                  <a:lnTo>
                    <a:pt x="461009" y="0"/>
                  </a:lnTo>
                </a:path>
                <a:path w="461009" h="30479">
                  <a:moveTo>
                    <a:pt x="0" y="2285"/>
                  </a:moveTo>
                  <a:lnTo>
                    <a:pt x="385571" y="1523"/>
                  </a:lnTo>
                </a:path>
              </a:pathLst>
            </a:custGeom>
            <a:ln w="3175">
              <a:solidFill>
                <a:srgbClr val="000000"/>
              </a:solidFill>
            </a:ln>
          </p:spPr>
          <p:txBody>
            <a:bodyPr wrap="square" lIns="0" tIns="0" rIns="0" bIns="0" rtlCol="0"/>
            <a:lstStyle/>
            <a:p>
              <a:endParaRPr sz="1227"/>
            </a:p>
          </p:txBody>
        </p:sp>
        <p:sp>
          <p:nvSpPr>
            <p:cNvPr id="422" name="object 422"/>
            <p:cNvSpPr/>
            <p:nvPr/>
          </p:nvSpPr>
          <p:spPr>
            <a:xfrm>
              <a:off x="10093862" y="4634758"/>
              <a:ext cx="43815" cy="43180"/>
            </a:xfrm>
            <a:custGeom>
              <a:avLst/>
              <a:gdLst/>
              <a:ahLst/>
              <a:cxnLst/>
              <a:rect l="l" t="t" r="r" b="b"/>
              <a:pathLst>
                <a:path w="43815" h="43179">
                  <a:moveTo>
                    <a:pt x="21335" y="21351"/>
                  </a:moveTo>
                  <a:lnTo>
                    <a:pt x="0" y="42671"/>
                  </a:lnTo>
                </a:path>
                <a:path w="43815" h="43179">
                  <a:moveTo>
                    <a:pt x="21335" y="21351"/>
                  </a:moveTo>
                  <a:lnTo>
                    <a:pt x="43433" y="0"/>
                  </a:lnTo>
                </a:path>
              </a:pathLst>
            </a:custGeom>
            <a:ln w="7619">
              <a:solidFill>
                <a:srgbClr val="000000"/>
              </a:solidFill>
            </a:ln>
          </p:spPr>
          <p:txBody>
            <a:bodyPr wrap="square" lIns="0" tIns="0" rIns="0" bIns="0" rtlCol="0"/>
            <a:lstStyle/>
            <a:p>
              <a:endParaRPr sz="1227"/>
            </a:p>
          </p:txBody>
        </p:sp>
        <p:sp>
          <p:nvSpPr>
            <p:cNvPr id="423" name="object 423"/>
            <p:cNvSpPr/>
            <p:nvPr/>
          </p:nvSpPr>
          <p:spPr>
            <a:xfrm>
              <a:off x="10115198" y="4656109"/>
              <a:ext cx="0" cy="29209"/>
            </a:xfrm>
            <a:custGeom>
              <a:avLst/>
              <a:gdLst/>
              <a:ahLst/>
              <a:cxnLst/>
              <a:rect l="l" t="t" r="r" b="b"/>
              <a:pathLst>
                <a:path h="29210">
                  <a:moveTo>
                    <a:pt x="0" y="0"/>
                  </a:moveTo>
                  <a:lnTo>
                    <a:pt x="0" y="28955"/>
                  </a:lnTo>
                </a:path>
              </a:pathLst>
            </a:custGeom>
            <a:ln w="3175">
              <a:solidFill>
                <a:srgbClr val="000000"/>
              </a:solidFill>
            </a:ln>
          </p:spPr>
          <p:txBody>
            <a:bodyPr wrap="square" lIns="0" tIns="0" rIns="0" bIns="0" rtlCol="0"/>
            <a:lstStyle/>
            <a:p>
              <a:endParaRPr sz="1227"/>
            </a:p>
          </p:txBody>
        </p:sp>
        <p:sp>
          <p:nvSpPr>
            <p:cNvPr id="424" name="object 424"/>
            <p:cNvSpPr/>
            <p:nvPr/>
          </p:nvSpPr>
          <p:spPr>
            <a:xfrm>
              <a:off x="10115198" y="4496836"/>
              <a:ext cx="0" cy="159385"/>
            </a:xfrm>
            <a:custGeom>
              <a:avLst/>
              <a:gdLst/>
              <a:ahLst/>
              <a:cxnLst/>
              <a:rect l="l" t="t" r="r" b="b"/>
              <a:pathLst>
                <a:path h="159385">
                  <a:moveTo>
                    <a:pt x="0" y="130301"/>
                  </a:moveTo>
                  <a:lnTo>
                    <a:pt x="0" y="159273"/>
                  </a:lnTo>
                </a:path>
                <a:path h="159385">
                  <a:moveTo>
                    <a:pt x="0" y="0"/>
                  </a:moveTo>
                  <a:lnTo>
                    <a:pt x="0" y="63245"/>
                  </a:lnTo>
                </a:path>
              </a:pathLst>
            </a:custGeom>
            <a:ln w="3175">
              <a:solidFill>
                <a:srgbClr val="000000"/>
              </a:solidFill>
            </a:ln>
          </p:spPr>
          <p:txBody>
            <a:bodyPr wrap="square" lIns="0" tIns="0" rIns="0" bIns="0" rtlCol="0"/>
            <a:lstStyle/>
            <a:p>
              <a:endParaRPr sz="1227"/>
            </a:p>
          </p:txBody>
        </p:sp>
        <p:sp>
          <p:nvSpPr>
            <p:cNvPr id="425" name="object 425"/>
            <p:cNvSpPr/>
            <p:nvPr/>
          </p:nvSpPr>
          <p:spPr>
            <a:xfrm>
              <a:off x="9737246" y="4634758"/>
              <a:ext cx="43180" cy="43815"/>
            </a:xfrm>
            <a:custGeom>
              <a:avLst/>
              <a:gdLst/>
              <a:ahLst/>
              <a:cxnLst/>
              <a:rect l="l" t="t" r="r" b="b"/>
              <a:pathLst>
                <a:path w="43179" h="43814">
                  <a:moveTo>
                    <a:pt x="21335" y="22113"/>
                  </a:moveTo>
                  <a:lnTo>
                    <a:pt x="0" y="43433"/>
                  </a:lnTo>
                </a:path>
                <a:path w="43179" h="43814">
                  <a:moveTo>
                    <a:pt x="21335" y="22113"/>
                  </a:moveTo>
                  <a:lnTo>
                    <a:pt x="42671" y="0"/>
                  </a:lnTo>
                </a:path>
              </a:pathLst>
            </a:custGeom>
            <a:ln w="7619">
              <a:solidFill>
                <a:srgbClr val="000000"/>
              </a:solidFill>
            </a:ln>
          </p:spPr>
          <p:txBody>
            <a:bodyPr wrap="square" lIns="0" tIns="0" rIns="0" bIns="0" rtlCol="0"/>
            <a:lstStyle/>
            <a:p>
              <a:endParaRPr sz="1227"/>
            </a:p>
          </p:txBody>
        </p:sp>
        <p:sp>
          <p:nvSpPr>
            <p:cNvPr id="426" name="object 426"/>
            <p:cNvSpPr/>
            <p:nvPr/>
          </p:nvSpPr>
          <p:spPr>
            <a:xfrm>
              <a:off x="9758582" y="4497598"/>
              <a:ext cx="0" cy="187960"/>
            </a:xfrm>
            <a:custGeom>
              <a:avLst/>
              <a:gdLst/>
              <a:ahLst/>
              <a:cxnLst/>
              <a:rect l="l" t="t" r="r" b="b"/>
              <a:pathLst>
                <a:path h="187960">
                  <a:moveTo>
                    <a:pt x="0" y="159273"/>
                  </a:moveTo>
                  <a:lnTo>
                    <a:pt x="0" y="187467"/>
                  </a:lnTo>
                </a:path>
                <a:path h="187960">
                  <a:moveTo>
                    <a:pt x="0" y="159273"/>
                  </a:moveTo>
                  <a:lnTo>
                    <a:pt x="0" y="0"/>
                  </a:lnTo>
                </a:path>
              </a:pathLst>
            </a:custGeom>
            <a:ln w="3175">
              <a:solidFill>
                <a:srgbClr val="000000"/>
              </a:solidFill>
            </a:ln>
          </p:spPr>
          <p:txBody>
            <a:bodyPr wrap="square" lIns="0" tIns="0" rIns="0" bIns="0" rtlCol="0"/>
            <a:lstStyle/>
            <a:p>
              <a:endParaRPr sz="1227"/>
            </a:p>
          </p:txBody>
        </p:sp>
      </p:grpSp>
      <p:sp>
        <p:nvSpPr>
          <p:cNvPr id="427" name="object 427"/>
          <p:cNvSpPr txBox="1"/>
          <p:nvPr/>
        </p:nvSpPr>
        <p:spPr>
          <a:xfrm>
            <a:off x="7520011" y="3096975"/>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5</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endParaRPr sz="307">
              <a:latin typeface="Arial"/>
              <a:cs typeface="Arial"/>
            </a:endParaRPr>
          </a:p>
        </p:txBody>
      </p:sp>
      <p:sp>
        <p:nvSpPr>
          <p:cNvPr id="428" name="object 428"/>
          <p:cNvSpPr txBox="1"/>
          <p:nvPr/>
        </p:nvSpPr>
        <p:spPr>
          <a:xfrm>
            <a:off x="7676914" y="3096456"/>
            <a:ext cx="85292"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5</a:t>
            </a:r>
            <a:r>
              <a:rPr sz="307" spc="-14" dirty="0">
                <a:latin typeface="Arial"/>
                <a:cs typeface="Arial"/>
              </a:rPr>
              <a:t>'-</a:t>
            </a:r>
            <a:r>
              <a:rPr sz="307" spc="-27" dirty="0">
                <a:latin typeface="Arial"/>
                <a:cs typeface="Arial"/>
              </a:rPr>
              <a:t>3</a:t>
            </a:r>
            <a:r>
              <a:rPr sz="307" spc="-14" dirty="0">
                <a:latin typeface="Arial"/>
                <a:cs typeface="Arial"/>
              </a:rPr>
              <a:t>"</a:t>
            </a:r>
            <a:endParaRPr sz="307">
              <a:latin typeface="Arial"/>
              <a:cs typeface="Arial"/>
            </a:endParaRPr>
          </a:p>
        </p:txBody>
      </p:sp>
      <p:sp>
        <p:nvSpPr>
          <p:cNvPr id="429" name="object 429"/>
          <p:cNvSpPr txBox="1"/>
          <p:nvPr/>
        </p:nvSpPr>
        <p:spPr>
          <a:xfrm>
            <a:off x="7810436" y="3096456"/>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4</a:t>
            </a:r>
            <a:r>
              <a:rPr sz="307" spc="-10" dirty="0">
                <a:latin typeface="Arial"/>
                <a:cs typeface="Arial"/>
              </a:rPr>
              <a:t>'</a:t>
            </a:r>
            <a:r>
              <a:rPr sz="307" spc="-20" dirty="0">
                <a:latin typeface="Arial"/>
                <a:cs typeface="Arial"/>
              </a:rPr>
              <a:t>-</a:t>
            </a:r>
            <a:r>
              <a:rPr sz="307" spc="-27" dirty="0">
                <a:latin typeface="Arial"/>
                <a:cs typeface="Arial"/>
              </a:rPr>
              <a:t>2</a:t>
            </a:r>
            <a:r>
              <a:rPr sz="307" spc="-14" dirty="0">
                <a:latin typeface="Arial"/>
                <a:cs typeface="Arial"/>
              </a:rPr>
              <a:t>"</a:t>
            </a:r>
            <a:endParaRPr sz="307">
              <a:latin typeface="Arial"/>
              <a:cs typeface="Arial"/>
            </a:endParaRPr>
          </a:p>
        </p:txBody>
      </p:sp>
      <p:grpSp>
        <p:nvGrpSpPr>
          <p:cNvPr id="430" name="object 430"/>
          <p:cNvGrpSpPr/>
          <p:nvPr/>
        </p:nvGrpSpPr>
        <p:grpSpPr>
          <a:xfrm>
            <a:off x="7836108" y="2547908"/>
            <a:ext cx="184872" cy="176213"/>
            <a:chOff x="10324558" y="3736931"/>
            <a:chExt cx="271145" cy="258445"/>
          </a:xfrm>
        </p:grpSpPr>
        <p:sp>
          <p:nvSpPr>
            <p:cNvPr id="431" name="object 431"/>
            <p:cNvSpPr/>
            <p:nvPr/>
          </p:nvSpPr>
          <p:spPr>
            <a:xfrm>
              <a:off x="10325511" y="3737884"/>
              <a:ext cx="188595" cy="0"/>
            </a:xfrm>
            <a:custGeom>
              <a:avLst/>
              <a:gdLst/>
              <a:ahLst/>
              <a:cxnLst/>
              <a:rect l="l" t="t" r="r" b="b"/>
              <a:pathLst>
                <a:path w="188595">
                  <a:moveTo>
                    <a:pt x="188213" y="0"/>
                  </a:moveTo>
                  <a:lnTo>
                    <a:pt x="0" y="0"/>
                  </a:lnTo>
                </a:path>
              </a:pathLst>
            </a:custGeom>
            <a:ln w="3175">
              <a:solidFill>
                <a:srgbClr val="000000"/>
              </a:solidFill>
            </a:ln>
          </p:spPr>
          <p:txBody>
            <a:bodyPr wrap="square" lIns="0" tIns="0" rIns="0" bIns="0" rtlCol="0"/>
            <a:lstStyle/>
            <a:p>
              <a:endParaRPr sz="1227"/>
            </a:p>
          </p:txBody>
        </p:sp>
        <p:sp>
          <p:nvSpPr>
            <p:cNvPr id="432" name="object 432"/>
            <p:cNvSpPr/>
            <p:nvPr/>
          </p:nvSpPr>
          <p:spPr>
            <a:xfrm>
              <a:off x="10574685" y="3936004"/>
              <a:ext cx="20320" cy="58419"/>
            </a:xfrm>
            <a:custGeom>
              <a:avLst/>
              <a:gdLst/>
              <a:ahLst/>
              <a:cxnLst/>
              <a:rect l="l" t="t" r="r" b="b"/>
              <a:pathLst>
                <a:path w="20320" h="58420">
                  <a:moveTo>
                    <a:pt x="19811" y="57927"/>
                  </a:moveTo>
                  <a:lnTo>
                    <a:pt x="19811" y="0"/>
                  </a:lnTo>
                  <a:lnTo>
                    <a:pt x="0" y="3063"/>
                  </a:lnTo>
                  <a:lnTo>
                    <a:pt x="19811" y="57927"/>
                  </a:lnTo>
                  <a:close/>
                </a:path>
              </a:pathLst>
            </a:custGeom>
            <a:solidFill>
              <a:srgbClr val="000000"/>
            </a:solidFill>
          </p:spPr>
          <p:txBody>
            <a:bodyPr wrap="square" lIns="0" tIns="0" rIns="0" bIns="0" rtlCol="0"/>
            <a:lstStyle/>
            <a:p>
              <a:endParaRPr sz="1227"/>
            </a:p>
          </p:txBody>
        </p:sp>
        <p:sp>
          <p:nvSpPr>
            <p:cNvPr id="433" name="object 433"/>
            <p:cNvSpPr/>
            <p:nvPr/>
          </p:nvSpPr>
          <p:spPr>
            <a:xfrm>
              <a:off x="10513725" y="3737884"/>
              <a:ext cx="81280" cy="256540"/>
            </a:xfrm>
            <a:custGeom>
              <a:avLst/>
              <a:gdLst/>
              <a:ahLst/>
              <a:cxnLst/>
              <a:rect l="l" t="t" r="r" b="b"/>
              <a:pathLst>
                <a:path w="81279" h="256539">
                  <a:moveTo>
                    <a:pt x="80771" y="256047"/>
                  </a:moveTo>
                  <a:lnTo>
                    <a:pt x="80771" y="198119"/>
                  </a:lnTo>
                  <a:lnTo>
                    <a:pt x="60959" y="201183"/>
                  </a:lnTo>
                  <a:lnTo>
                    <a:pt x="80771" y="256047"/>
                  </a:lnTo>
                  <a:close/>
                </a:path>
                <a:path w="81279" h="256539">
                  <a:moveTo>
                    <a:pt x="36575" y="0"/>
                  </a:moveTo>
                  <a:lnTo>
                    <a:pt x="0" y="0"/>
                  </a:lnTo>
                </a:path>
                <a:path w="81279" h="256539">
                  <a:moveTo>
                    <a:pt x="80771" y="256047"/>
                  </a:moveTo>
                  <a:lnTo>
                    <a:pt x="36575" y="0"/>
                  </a:lnTo>
                </a:path>
              </a:pathLst>
            </a:custGeom>
            <a:ln w="3175">
              <a:solidFill>
                <a:srgbClr val="000000"/>
              </a:solidFill>
            </a:ln>
          </p:spPr>
          <p:txBody>
            <a:bodyPr wrap="square" lIns="0" tIns="0" rIns="0" bIns="0" rtlCol="0"/>
            <a:lstStyle/>
            <a:p>
              <a:endParaRPr sz="1227"/>
            </a:p>
          </p:txBody>
        </p:sp>
      </p:grpSp>
      <p:sp>
        <p:nvSpPr>
          <p:cNvPr id="434" name="object 434"/>
          <p:cNvSpPr txBox="1"/>
          <p:nvPr/>
        </p:nvSpPr>
        <p:spPr>
          <a:xfrm>
            <a:off x="7707047" y="2418471"/>
            <a:ext cx="240290" cy="152700"/>
          </a:xfrm>
          <a:prstGeom prst="rect">
            <a:avLst/>
          </a:prstGeom>
        </p:spPr>
        <p:txBody>
          <a:bodyPr vert="horz" wrap="square" lIns="0" tIns="10824" rIns="0" bIns="0" rtlCol="0">
            <a:spAutoFit/>
          </a:bodyPr>
          <a:lstStyle/>
          <a:p>
            <a:pPr marL="8659">
              <a:spcBef>
                <a:spcPts val="85"/>
              </a:spcBef>
            </a:pPr>
            <a:r>
              <a:rPr sz="307" spc="65" dirty="0">
                <a:latin typeface="Arial"/>
                <a:cs typeface="Arial"/>
              </a:rPr>
              <a:t> </a:t>
            </a:r>
            <a:r>
              <a:rPr sz="307" spc="-27" dirty="0">
                <a:latin typeface="Arial"/>
                <a:cs typeface="Arial"/>
              </a:rPr>
              <a:t>OW</a:t>
            </a:r>
            <a:endParaRPr sz="307">
              <a:latin typeface="Arial"/>
              <a:cs typeface="Arial"/>
            </a:endParaRPr>
          </a:p>
          <a:p>
            <a:pPr marL="8659" marR="3464">
              <a:spcBef>
                <a:spcPts val="7"/>
              </a:spcBef>
            </a:pPr>
            <a:r>
              <a:rPr sz="307" spc="112" dirty="0">
                <a:latin typeface="Arial"/>
                <a:cs typeface="Arial"/>
              </a:rPr>
              <a:t> </a:t>
            </a:r>
            <a:r>
              <a:rPr sz="307" spc="-24" dirty="0">
                <a:latin typeface="Arial"/>
                <a:cs typeface="Arial"/>
              </a:rPr>
              <a:t>O</a:t>
            </a:r>
            <a:r>
              <a:rPr sz="307" spc="24" dirty="0">
                <a:latin typeface="Arial"/>
                <a:cs typeface="Arial"/>
              </a:rPr>
              <a:t> </a:t>
            </a:r>
            <a:r>
              <a:rPr sz="307" spc="-20" dirty="0">
                <a:latin typeface="Arial"/>
                <a:cs typeface="Arial"/>
              </a:rPr>
              <a:t>RT</a:t>
            </a:r>
            <a:r>
              <a:rPr sz="307" spc="3" dirty="0">
                <a:latin typeface="Arial"/>
                <a:cs typeface="Arial"/>
              </a:rPr>
              <a:t> </a:t>
            </a:r>
            <a:r>
              <a:rPr sz="307" spc="-24" dirty="0">
                <a:latin typeface="Arial"/>
                <a:cs typeface="Arial"/>
              </a:rPr>
              <a:t>ARD </a:t>
            </a:r>
            <a:r>
              <a:rPr sz="307" spc="-75" dirty="0">
                <a:latin typeface="Arial"/>
                <a:cs typeface="Arial"/>
              </a:rPr>
              <a:t> </a:t>
            </a:r>
            <a:r>
              <a:rPr sz="307" spc="-20" dirty="0">
                <a:latin typeface="Arial"/>
                <a:cs typeface="Arial"/>
              </a:rPr>
              <a:t>WA</a:t>
            </a:r>
            <a:r>
              <a:rPr sz="307" spc="65" dirty="0">
                <a:latin typeface="Arial"/>
                <a:cs typeface="Arial"/>
              </a:rPr>
              <a:t> </a:t>
            </a:r>
            <a:r>
              <a:rPr sz="307" spc="68" dirty="0">
                <a:latin typeface="Arial"/>
                <a:cs typeface="Arial"/>
              </a:rPr>
              <a:t> </a:t>
            </a:r>
            <a:endParaRPr sz="307">
              <a:latin typeface="Arial"/>
              <a:cs typeface="Arial"/>
            </a:endParaRPr>
          </a:p>
        </p:txBody>
      </p:sp>
      <p:grpSp>
        <p:nvGrpSpPr>
          <p:cNvPr id="435" name="object 435"/>
          <p:cNvGrpSpPr/>
          <p:nvPr/>
        </p:nvGrpSpPr>
        <p:grpSpPr>
          <a:xfrm>
            <a:off x="8532949" y="3955486"/>
            <a:ext cx="845560" cy="232497"/>
            <a:chOff x="11346591" y="5801379"/>
            <a:chExt cx="1240155" cy="340995"/>
          </a:xfrm>
        </p:grpSpPr>
        <p:sp>
          <p:nvSpPr>
            <p:cNvPr id="436" name="object 436"/>
            <p:cNvSpPr/>
            <p:nvPr/>
          </p:nvSpPr>
          <p:spPr>
            <a:xfrm>
              <a:off x="12046853" y="5994943"/>
              <a:ext cx="539115" cy="0"/>
            </a:xfrm>
            <a:custGeom>
              <a:avLst/>
              <a:gdLst/>
              <a:ahLst/>
              <a:cxnLst/>
              <a:rect l="l" t="t" r="r" b="b"/>
              <a:pathLst>
                <a:path w="539115">
                  <a:moveTo>
                    <a:pt x="0" y="0"/>
                  </a:moveTo>
                  <a:lnTo>
                    <a:pt x="538703" y="0"/>
                  </a:lnTo>
                </a:path>
              </a:pathLst>
            </a:custGeom>
            <a:ln w="3175">
              <a:solidFill>
                <a:srgbClr val="000000"/>
              </a:solidFill>
            </a:ln>
          </p:spPr>
          <p:txBody>
            <a:bodyPr wrap="square" lIns="0" tIns="0" rIns="0" bIns="0" rtlCol="0"/>
            <a:lstStyle/>
            <a:p>
              <a:endParaRPr sz="1227"/>
            </a:p>
          </p:txBody>
        </p:sp>
        <p:sp>
          <p:nvSpPr>
            <p:cNvPr id="437" name="object 437"/>
            <p:cNvSpPr/>
            <p:nvPr/>
          </p:nvSpPr>
          <p:spPr>
            <a:xfrm>
              <a:off x="12536073" y="5973591"/>
              <a:ext cx="43180" cy="43180"/>
            </a:xfrm>
            <a:custGeom>
              <a:avLst/>
              <a:gdLst/>
              <a:ahLst/>
              <a:cxnLst/>
              <a:rect l="l" t="t" r="r" b="b"/>
              <a:pathLst>
                <a:path w="43179" h="43179">
                  <a:moveTo>
                    <a:pt x="21305" y="21351"/>
                  </a:moveTo>
                  <a:lnTo>
                    <a:pt x="0" y="42671"/>
                  </a:lnTo>
                </a:path>
                <a:path w="43179" h="43179">
                  <a:moveTo>
                    <a:pt x="21305" y="21351"/>
                  </a:moveTo>
                  <a:lnTo>
                    <a:pt x="42702" y="0"/>
                  </a:lnTo>
                </a:path>
              </a:pathLst>
            </a:custGeom>
            <a:ln w="7619">
              <a:solidFill>
                <a:srgbClr val="000000"/>
              </a:solidFill>
            </a:ln>
          </p:spPr>
          <p:txBody>
            <a:bodyPr wrap="square" lIns="0" tIns="0" rIns="0" bIns="0" rtlCol="0"/>
            <a:lstStyle/>
            <a:p>
              <a:endParaRPr sz="1227"/>
            </a:p>
          </p:txBody>
        </p:sp>
        <p:sp>
          <p:nvSpPr>
            <p:cNvPr id="438" name="object 438"/>
            <p:cNvSpPr/>
            <p:nvPr/>
          </p:nvSpPr>
          <p:spPr>
            <a:xfrm>
              <a:off x="11971431" y="5965971"/>
              <a:ext cx="586105" cy="175895"/>
            </a:xfrm>
            <a:custGeom>
              <a:avLst/>
              <a:gdLst/>
              <a:ahLst/>
              <a:cxnLst/>
              <a:rect l="l" t="t" r="r" b="b"/>
              <a:pathLst>
                <a:path w="586104" h="175895">
                  <a:moveTo>
                    <a:pt x="585947" y="28971"/>
                  </a:moveTo>
                  <a:lnTo>
                    <a:pt x="585947" y="0"/>
                  </a:lnTo>
                </a:path>
                <a:path w="586104" h="175895">
                  <a:moveTo>
                    <a:pt x="585947" y="28971"/>
                  </a:moveTo>
                  <a:lnTo>
                    <a:pt x="585947" y="175275"/>
                  </a:lnTo>
                </a:path>
                <a:path w="586104" h="175895">
                  <a:moveTo>
                    <a:pt x="0" y="28971"/>
                  </a:moveTo>
                  <a:lnTo>
                    <a:pt x="75422" y="28971"/>
                  </a:lnTo>
                </a:path>
              </a:pathLst>
            </a:custGeom>
            <a:ln w="3175">
              <a:solidFill>
                <a:srgbClr val="000000"/>
              </a:solidFill>
            </a:ln>
          </p:spPr>
          <p:txBody>
            <a:bodyPr wrap="square" lIns="0" tIns="0" rIns="0" bIns="0" rtlCol="0"/>
            <a:lstStyle/>
            <a:p>
              <a:endParaRPr sz="1227"/>
            </a:p>
          </p:txBody>
        </p:sp>
        <p:sp>
          <p:nvSpPr>
            <p:cNvPr id="439" name="object 439"/>
            <p:cNvSpPr/>
            <p:nvPr/>
          </p:nvSpPr>
          <p:spPr>
            <a:xfrm>
              <a:off x="12024771" y="5973591"/>
              <a:ext cx="43815" cy="43180"/>
            </a:xfrm>
            <a:custGeom>
              <a:avLst/>
              <a:gdLst/>
              <a:ahLst/>
              <a:cxnLst/>
              <a:rect l="l" t="t" r="r" b="b"/>
              <a:pathLst>
                <a:path w="43815" h="43179">
                  <a:moveTo>
                    <a:pt x="22082" y="21351"/>
                  </a:moveTo>
                  <a:lnTo>
                    <a:pt x="0" y="42671"/>
                  </a:lnTo>
                </a:path>
                <a:path w="43815" h="43179">
                  <a:moveTo>
                    <a:pt x="22082" y="21351"/>
                  </a:moveTo>
                  <a:lnTo>
                    <a:pt x="43479" y="0"/>
                  </a:lnTo>
                </a:path>
              </a:pathLst>
            </a:custGeom>
            <a:ln w="7619">
              <a:solidFill>
                <a:srgbClr val="000000"/>
              </a:solidFill>
            </a:ln>
          </p:spPr>
          <p:txBody>
            <a:bodyPr wrap="square" lIns="0" tIns="0" rIns="0" bIns="0" rtlCol="0"/>
            <a:lstStyle/>
            <a:p>
              <a:endParaRPr sz="1227"/>
            </a:p>
          </p:txBody>
        </p:sp>
        <p:sp>
          <p:nvSpPr>
            <p:cNvPr id="440" name="object 440"/>
            <p:cNvSpPr/>
            <p:nvPr/>
          </p:nvSpPr>
          <p:spPr>
            <a:xfrm>
              <a:off x="11600337" y="5965971"/>
              <a:ext cx="447040" cy="77470"/>
            </a:xfrm>
            <a:custGeom>
              <a:avLst/>
              <a:gdLst/>
              <a:ahLst/>
              <a:cxnLst/>
              <a:rect l="l" t="t" r="r" b="b"/>
              <a:pathLst>
                <a:path w="447040" h="77470">
                  <a:moveTo>
                    <a:pt x="446516" y="28971"/>
                  </a:moveTo>
                  <a:lnTo>
                    <a:pt x="446516" y="0"/>
                  </a:lnTo>
                </a:path>
                <a:path w="447040" h="77470">
                  <a:moveTo>
                    <a:pt x="446516" y="28971"/>
                  </a:moveTo>
                  <a:lnTo>
                    <a:pt x="446516" y="76961"/>
                  </a:lnTo>
                </a:path>
                <a:path w="447040" h="77470">
                  <a:moveTo>
                    <a:pt x="0" y="28971"/>
                  </a:moveTo>
                  <a:lnTo>
                    <a:pt x="371093" y="28971"/>
                  </a:lnTo>
                </a:path>
              </a:pathLst>
            </a:custGeom>
            <a:ln w="3175">
              <a:solidFill>
                <a:srgbClr val="000000"/>
              </a:solidFill>
            </a:ln>
          </p:spPr>
          <p:txBody>
            <a:bodyPr wrap="square" lIns="0" tIns="0" rIns="0" bIns="0" rtlCol="0"/>
            <a:lstStyle/>
            <a:p>
              <a:endParaRPr sz="1227"/>
            </a:p>
          </p:txBody>
        </p:sp>
        <p:sp>
          <p:nvSpPr>
            <p:cNvPr id="441" name="object 441"/>
            <p:cNvSpPr/>
            <p:nvPr/>
          </p:nvSpPr>
          <p:spPr>
            <a:xfrm>
              <a:off x="11950095" y="5973591"/>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442" name="object 442"/>
            <p:cNvSpPr/>
            <p:nvPr/>
          </p:nvSpPr>
          <p:spPr>
            <a:xfrm>
              <a:off x="11971431" y="5965971"/>
              <a:ext cx="0" cy="100330"/>
            </a:xfrm>
            <a:custGeom>
              <a:avLst/>
              <a:gdLst/>
              <a:ahLst/>
              <a:cxnLst/>
              <a:rect l="l" t="t" r="r" b="b"/>
              <a:pathLst>
                <a:path h="100329">
                  <a:moveTo>
                    <a:pt x="0" y="28971"/>
                  </a:moveTo>
                  <a:lnTo>
                    <a:pt x="0" y="0"/>
                  </a:lnTo>
                </a:path>
                <a:path h="100329">
                  <a:moveTo>
                    <a:pt x="0" y="28971"/>
                  </a:moveTo>
                  <a:lnTo>
                    <a:pt x="0" y="99821"/>
                  </a:lnTo>
                </a:path>
              </a:pathLst>
            </a:custGeom>
            <a:ln w="3175">
              <a:solidFill>
                <a:srgbClr val="000000"/>
              </a:solidFill>
            </a:ln>
          </p:spPr>
          <p:txBody>
            <a:bodyPr wrap="square" lIns="0" tIns="0" rIns="0" bIns="0" rtlCol="0"/>
            <a:lstStyle/>
            <a:p>
              <a:endParaRPr sz="1227"/>
            </a:p>
          </p:txBody>
        </p:sp>
        <p:pic>
          <p:nvPicPr>
            <p:cNvPr id="443" name="object 443"/>
            <p:cNvPicPr/>
            <p:nvPr/>
          </p:nvPicPr>
          <p:blipFill>
            <a:blip r:embed="rId4" cstate="print"/>
            <a:stretch>
              <a:fillRect/>
            </a:stretch>
          </p:blipFill>
          <p:spPr>
            <a:xfrm>
              <a:off x="11346591" y="5801379"/>
              <a:ext cx="278891" cy="221757"/>
            </a:xfrm>
            <a:prstGeom prst="rect">
              <a:avLst/>
            </a:prstGeom>
          </p:spPr>
        </p:pic>
      </p:grpSp>
      <p:sp>
        <p:nvSpPr>
          <p:cNvPr id="444" name="object 444"/>
          <p:cNvSpPr txBox="1"/>
          <p:nvPr/>
        </p:nvSpPr>
        <p:spPr>
          <a:xfrm>
            <a:off x="8577285" y="4009296"/>
            <a:ext cx="103909" cy="57750"/>
          </a:xfrm>
          <a:prstGeom prst="rect">
            <a:avLst/>
          </a:prstGeom>
        </p:spPr>
        <p:txBody>
          <a:bodyPr vert="horz" wrap="square" lIns="0" tIns="10391" rIns="0" bIns="0" rtlCol="0">
            <a:spAutoFit/>
          </a:bodyPr>
          <a:lstStyle/>
          <a:p>
            <a:pPr marL="8659">
              <a:spcBef>
                <a:spcPts val="82"/>
              </a:spcBef>
            </a:pPr>
            <a:r>
              <a:rPr sz="307" spc="-20" dirty="0">
                <a:latin typeface="Arial"/>
                <a:cs typeface="Arial"/>
              </a:rPr>
              <a:t>15'-</a:t>
            </a:r>
            <a:r>
              <a:rPr sz="307" spc="20" dirty="0">
                <a:latin typeface="Arial"/>
                <a:cs typeface="Arial"/>
              </a:rPr>
              <a:t> </a:t>
            </a:r>
            <a:r>
              <a:rPr sz="307" spc="-14" dirty="0">
                <a:latin typeface="Arial"/>
                <a:cs typeface="Arial"/>
              </a:rPr>
              <a:t>"</a:t>
            </a:r>
            <a:endParaRPr sz="307">
              <a:latin typeface="Arial"/>
              <a:cs typeface="Arial"/>
            </a:endParaRPr>
          </a:p>
        </p:txBody>
      </p:sp>
      <p:sp>
        <p:nvSpPr>
          <p:cNvPr id="445" name="object 445"/>
          <p:cNvSpPr txBox="1"/>
          <p:nvPr/>
        </p:nvSpPr>
        <p:spPr>
          <a:xfrm>
            <a:off x="8780947" y="4009296"/>
            <a:ext cx="246784"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6</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r>
              <a:rPr sz="307" dirty="0">
                <a:latin typeface="Times New Roman"/>
                <a:cs typeface="Times New Roman"/>
              </a:rPr>
              <a:t>       </a:t>
            </a:r>
            <a:r>
              <a:rPr sz="307" spc="-24" dirty="0">
                <a:latin typeface="Times New Roman"/>
                <a:cs typeface="Times New Roman"/>
              </a:rPr>
              <a:t> </a:t>
            </a:r>
            <a:r>
              <a:rPr sz="307" spc="-24" dirty="0">
                <a:latin typeface="Arial"/>
                <a:cs typeface="Arial"/>
              </a:rPr>
              <a:t>5</a:t>
            </a:r>
            <a:r>
              <a:rPr sz="307" spc="-14" dirty="0">
                <a:latin typeface="Arial"/>
                <a:cs typeface="Arial"/>
              </a:rPr>
              <a:t>'-</a:t>
            </a:r>
            <a:r>
              <a:rPr sz="307" spc="-27" dirty="0">
                <a:latin typeface="Arial"/>
                <a:cs typeface="Arial"/>
              </a:rPr>
              <a:t>3</a:t>
            </a:r>
            <a:r>
              <a:rPr sz="307" spc="-14" dirty="0">
                <a:latin typeface="Arial"/>
                <a:cs typeface="Arial"/>
              </a:rPr>
              <a:t>"</a:t>
            </a:r>
            <a:endParaRPr sz="307">
              <a:latin typeface="Arial"/>
              <a:cs typeface="Arial"/>
            </a:endParaRPr>
          </a:p>
        </p:txBody>
      </p:sp>
      <p:sp>
        <p:nvSpPr>
          <p:cNvPr id="446" name="object 446"/>
          <p:cNvSpPr txBox="1"/>
          <p:nvPr/>
        </p:nvSpPr>
        <p:spPr>
          <a:xfrm>
            <a:off x="9132679" y="4009296"/>
            <a:ext cx="103909" cy="57750"/>
          </a:xfrm>
          <a:prstGeom prst="rect">
            <a:avLst/>
          </a:prstGeom>
        </p:spPr>
        <p:txBody>
          <a:bodyPr vert="horz" wrap="square" lIns="0" tIns="10391" rIns="0" bIns="0" rtlCol="0">
            <a:spAutoFit/>
          </a:bodyPr>
          <a:lstStyle/>
          <a:p>
            <a:pPr marL="8659">
              <a:spcBef>
                <a:spcPts val="82"/>
              </a:spcBef>
            </a:pPr>
            <a:r>
              <a:rPr sz="307" spc="-20" dirty="0">
                <a:latin typeface="Arial"/>
                <a:cs typeface="Arial"/>
              </a:rPr>
              <a:t>35'-</a:t>
            </a:r>
            <a:r>
              <a:rPr sz="307" spc="20" dirty="0">
                <a:latin typeface="Arial"/>
                <a:cs typeface="Arial"/>
              </a:rPr>
              <a:t> </a:t>
            </a:r>
            <a:r>
              <a:rPr sz="307" spc="-14" dirty="0">
                <a:latin typeface="Arial"/>
                <a:cs typeface="Arial"/>
              </a:rPr>
              <a:t>"</a:t>
            </a:r>
            <a:endParaRPr sz="307">
              <a:latin typeface="Arial"/>
              <a:cs typeface="Arial"/>
            </a:endParaRPr>
          </a:p>
        </p:txBody>
      </p:sp>
      <p:grpSp>
        <p:nvGrpSpPr>
          <p:cNvPr id="447" name="object 447"/>
          <p:cNvGrpSpPr/>
          <p:nvPr/>
        </p:nvGrpSpPr>
        <p:grpSpPr>
          <a:xfrm>
            <a:off x="8346302" y="3585451"/>
            <a:ext cx="187469" cy="577994"/>
            <a:chOff x="11072842" y="5258660"/>
            <a:chExt cx="274955" cy="847725"/>
          </a:xfrm>
        </p:grpSpPr>
        <p:sp>
          <p:nvSpPr>
            <p:cNvPr id="448" name="object 448"/>
            <p:cNvSpPr/>
            <p:nvPr/>
          </p:nvSpPr>
          <p:spPr>
            <a:xfrm>
              <a:off x="11223909" y="5259613"/>
              <a:ext cx="1270" cy="386080"/>
            </a:xfrm>
            <a:custGeom>
              <a:avLst/>
              <a:gdLst/>
              <a:ahLst/>
              <a:cxnLst/>
              <a:rect l="l" t="t" r="r" b="b"/>
              <a:pathLst>
                <a:path w="1270" h="386079">
                  <a:moveTo>
                    <a:pt x="761" y="385571"/>
                  </a:moveTo>
                  <a:lnTo>
                    <a:pt x="0" y="0"/>
                  </a:lnTo>
                </a:path>
              </a:pathLst>
            </a:custGeom>
            <a:ln w="3175">
              <a:solidFill>
                <a:srgbClr val="000000"/>
              </a:solidFill>
            </a:ln>
          </p:spPr>
          <p:txBody>
            <a:bodyPr wrap="square" lIns="0" tIns="0" rIns="0" bIns="0" rtlCol="0"/>
            <a:lstStyle/>
            <a:p>
              <a:endParaRPr sz="1227"/>
            </a:p>
          </p:txBody>
        </p:sp>
        <p:sp>
          <p:nvSpPr>
            <p:cNvPr id="449" name="object 449"/>
            <p:cNvSpPr/>
            <p:nvPr/>
          </p:nvSpPr>
          <p:spPr>
            <a:xfrm>
              <a:off x="11202573" y="5266456"/>
              <a:ext cx="43815" cy="43180"/>
            </a:xfrm>
            <a:custGeom>
              <a:avLst/>
              <a:gdLst/>
              <a:ahLst/>
              <a:cxnLst/>
              <a:rect l="l" t="t" r="r" b="b"/>
              <a:pathLst>
                <a:path w="43815" h="43179">
                  <a:moveTo>
                    <a:pt x="21335" y="21351"/>
                  </a:moveTo>
                  <a:lnTo>
                    <a:pt x="43433" y="42671"/>
                  </a:lnTo>
                </a:path>
                <a:path w="43815" h="43179">
                  <a:moveTo>
                    <a:pt x="21335" y="21351"/>
                  </a:moveTo>
                  <a:lnTo>
                    <a:pt x="0" y="0"/>
                  </a:lnTo>
                </a:path>
              </a:pathLst>
            </a:custGeom>
            <a:ln w="7619">
              <a:solidFill>
                <a:srgbClr val="000000"/>
              </a:solidFill>
            </a:ln>
          </p:spPr>
          <p:txBody>
            <a:bodyPr wrap="square" lIns="0" tIns="0" rIns="0" bIns="0" rtlCol="0"/>
            <a:lstStyle/>
            <a:p>
              <a:endParaRPr sz="1227"/>
            </a:p>
          </p:txBody>
        </p:sp>
        <p:sp>
          <p:nvSpPr>
            <p:cNvPr id="450" name="object 450"/>
            <p:cNvSpPr/>
            <p:nvPr/>
          </p:nvSpPr>
          <p:spPr>
            <a:xfrm>
              <a:off x="11223909" y="5287807"/>
              <a:ext cx="29209" cy="0"/>
            </a:xfrm>
            <a:custGeom>
              <a:avLst/>
              <a:gdLst/>
              <a:ahLst/>
              <a:cxnLst/>
              <a:rect l="l" t="t" r="r" b="b"/>
              <a:pathLst>
                <a:path w="29209">
                  <a:moveTo>
                    <a:pt x="0" y="0"/>
                  </a:moveTo>
                  <a:lnTo>
                    <a:pt x="28955" y="0"/>
                  </a:lnTo>
                </a:path>
              </a:pathLst>
            </a:custGeom>
            <a:ln w="3175">
              <a:solidFill>
                <a:srgbClr val="000000"/>
              </a:solidFill>
            </a:ln>
          </p:spPr>
          <p:txBody>
            <a:bodyPr wrap="square" lIns="0" tIns="0" rIns="0" bIns="0" rtlCol="0"/>
            <a:lstStyle/>
            <a:p>
              <a:endParaRPr sz="1227"/>
            </a:p>
          </p:txBody>
        </p:sp>
        <p:sp>
          <p:nvSpPr>
            <p:cNvPr id="451" name="object 451"/>
            <p:cNvSpPr/>
            <p:nvPr/>
          </p:nvSpPr>
          <p:spPr>
            <a:xfrm>
              <a:off x="11222385" y="5287807"/>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452" name="object 452"/>
            <p:cNvSpPr/>
            <p:nvPr/>
          </p:nvSpPr>
          <p:spPr>
            <a:xfrm>
              <a:off x="11224671" y="5645185"/>
              <a:ext cx="0" cy="74930"/>
            </a:xfrm>
            <a:custGeom>
              <a:avLst/>
              <a:gdLst/>
              <a:ahLst/>
              <a:cxnLst/>
              <a:rect l="l" t="t" r="r" b="b"/>
              <a:pathLst>
                <a:path h="74929">
                  <a:moveTo>
                    <a:pt x="0" y="74675"/>
                  </a:moveTo>
                  <a:lnTo>
                    <a:pt x="0" y="0"/>
                  </a:lnTo>
                </a:path>
              </a:pathLst>
            </a:custGeom>
            <a:ln w="3175">
              <a:solidFill>
                <a:srgbClr val="000000"/>
              </a:solidFill>
            </a:ln>
          </p:spPr>
          <p:txBody>
            <a:bodyPr wrap="square" lIns="0" tIns="0" rIns="0" bIns="0" rtlCol="0"/>
            <a:lstStyle/>
            <a:p>
              <a:endParaRPr sz="1227"/>
            </a:p>
          </p:txBody>
        </p:sp>
        <p:sp>
          <p:nvSpPr>
            <p:cNvPr id="453" name="object 453"/>
            <p:cNvSpPr/>
            <p:nvPr/>
          </p:nvSpPr>
          <p:spPr>
            <a:xfrm>
              <a:off x="11203335" y="5623849"/>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454" name="object 454"/>
            <p:cNvSpPr/>
            <p:nvPr/>
          </p:nvSpPr>
          <p:spPr>
            <a:xfrm>
              <a:off x="11224671" y="5645185"/>
              <a:ext cx="28575" cy="0"/>
            </a:xfrm>
            <a:custGeom>
              <a:avLst/>
              <a:gdLst/>
              <a:ahLst/>
              <a:cxnLst/>
              <a:rect l="l" t="t" r="r" b="b"/>
              <a:pathLst>
                <a:path w="28575">
                  <a:moveTo>
                    <a:pt x="0" y="0"/>
                  </a:moveTo>
                  <a:lnTo>
                    <a:pt x="28193" y="0"/>
                  </a:lnTo>
                </a:path>
              </a:pathLst>
            </a:custGeom>
            <a:ln w="3175">
              <a:solidFill>
                <a:srgbClr val="000000"/>
              </a:solidFill>
            </a:ln>
          </p:spPr>
          <p:txBody>
            <a:bodyPr wrap="square" lIns="0" tIns="0" rIns="0" bIns="0" rtlCol="0"/>
            <a:lstStyle/>
            <a:p>
              <a:endParaRPr sz="1227"/>
            </a:p>
          </p:txBody>
        </p:sp>
        <p:sp>
          <p:nvSpPr>
            <p:cNvPr id="455" name="object 455"/>
            <p:cNvSpPr/>
            <p:nvPr/>
          </p:nvSpPr>
          <p:spPr>
            <a:xfrm>
              <a:off x="11073795" y="5645185"/>
              <a:ext cx="151130" cy="0"/>
            </a:xfrm>
            <a:custGeom>
              <a:avLst/>
              <a:gdLst/>
              <a:ahLst/>
              <a:cxnLst/>
              <a:rect l="l" t="t" r="r" b="b"/>
              <a:pathLst>
                <a:path w="151129">
                  <a:moveTo>
                    <a:pt x="0" y="0"/>
                  </a:moveTo>
                  <a:lnTo>
                    <a:pt x="54863" y="0"/>
                  </a:lnTo>
                </a:path>
                <a:path w="151129">
                  <a:moveTo>
                    <a:pt x="124205" y="0"/>
                  </a:moveTo>
                  <a:lnTo>
                    <a:pt x="150875" y="0"/>
                  </a:lnTo>
                </a:path>
              </a:pathLst>
            </a:custGeom>
            <a:ln w="3175">
              <a:solidFill>
                <a:srgbClr val="000000"/>
              </a:solidFill>
            </a:ln>
          </p:spPr>
          <p:txBody>
            <a:bodyPr wrap="square" lIns="0" tIns="0" rIns="0" bIns="0" rtlCol="0"/>
            <a:lstStyle/>
            <a:p>
              <a:endParaRPr sz="1227"/>
            </a:p>
          </p:txBody>
        </p:sp>
        <p:sp>
          <p:nvSpPr>
            <p:cNvPr id="456" name="object 456"/>
            <p:cNvSpPr/>
            <p:nvPr/>
          </p:nvSpPr>
          <p:spPr>
            <a:xfrm>
              <a:off x="11224671" y="5719861"/>
              <a:ext cx="0" cy="386080"/>
            </a:xfrm>
            <a:custGeom>
              <a:avLst/>
              <a:gdLst/>
              <a:ahLst/>
              <a:cxnLst/>
              <a:rect l="l" t="t" r="r" b="b"/>
              <a:pathLst>
                <a:path h="386079">
                  <a:moveTo>
                    <a:pt x="0" y="385556"/>
                  </a:moveTo>
                  <a:lnTo>
                    <a:pt x="0" y="0"/>
                  </a:lnTo>
                </a:path>
              </a:pathLst>
            </a:custGeom>
            <a:ln w="3175">
              <a:solidFill>
                <a:srgbClr val="000000"/>
              </a:solidFill>
            </a:ln>
          </p:spPr>
          <p:txBody>
            <a:bodyPr wrap="square" lIns="0" tIns="0" rIns="0" bIns="0" rtlCol="0"/>
            <a:lstStyle/>
            <a:p>
              <a:endParaRPr sz="1227"/>
            </a:p>
          </p:txBody>
        </p:sp>
        <p:sp>
          <p:nvSpPr>
            <p:cNvPr id="457" name="object 457"/>
            <p:cNvSpPr/>
            <p:nvPr/>
          </p:nvSpPr>
          <p:spPr>
            <a:xfrm>
              <a:off x="11203335" y="5698510"/>
              <a:ext cx="43180" cy="43180"/>
            </a:xfrm>
            <a:custGeom>
              <a:avLst/>
              <a:gdLst/>
              <a:ahLst/>
              <a:cxnLst/>
              <a:rect l="l" t="t" r="r" b="b"/>
              <a:pathLst>
                <a:path w="43179" h="43179">
                  <a:moveTo>
                    <a:pt x="21335" y="21351"/>
                  </a:moveTo>
                  <a:lnTo>
                    <a:pt x="42671" y="42671"/>
                  </a:lnTo>
                </a:path>
                <a:path w="43179" h="43179">
                  <a:moveTo>
                    <a:pt x="21335" y="21351"/>
                  </a:moveTo>
                  <a:lnTo>
                    <a:pt x="0" y="0"/>
                  </a:lnTo>
                </a:path>
              </a:pathLst>
            </a:custGeom>
            <a:ln w="7619">
              <a:solidFill>
                <a:srgbClr val="000000"/>
              </a:solidFill>
            </a:ln>
          </p:spPr>
          <p:txBody>
            <a:bodyPr wrap="square" lIns="0" tIns="0" rIns="0" bIns="0" rtlCol="0"/>
            <a:lstStyle/>
            <a:p>
              <a:endParaRPr sz="1227"/>
            </a:p>
          </p:txBody>
        </p:sp>
        <p:sp>
          <p:nvSpPr>
            <p:cNvPr id="458" name="object 458"/>
            <p:cNvSpPr/>
            <p:nvPr/>
          </p:nvSpPr>
          <p:spPr>
            <a:xfrm>
              <a:off x="11224671" y="5719861"/>
              <a:ext cx="28575" cy="0"/>
            </a:xfrm>
            <a:custGeom>
              <a:avLst/>
              <a:gdLst/>
              <a:ahLst/>
              <a:cxnLst/>
              <a:rect l="l" t="t" r="r" b="b"/>
              <a:pathLst>
                <a:path w="28575">
                  <a:moveTo>
                    <a:pt x="0" y="0"/>
                  </a:moveTo>
                  <a:lnTo>
                    <a:pt x="28193" y="0"/>
                  </a:lnTo>
                </a:path>
              </a:pathLst>
            </a:custGeom>
            <a:ln w="3175">
              <a:solidFill>
                <a:srgbClr val="000000"/>
              </a:solidFill>
            </a:ln>
          </p:spPr>
          <p:txBody>
            <a:bodyPr wrap="square" lIns="0" tIns="0" rIns="0" bIns="0" rtlCol="0"/>
            <a:lstStyle/>
            <a:p>
              <a:endParaRPr sz="1227"/>
            </a:p>
          </p:txBody>
        </p:sp>
        <p:sp>
          <p:nvSpPr>
            <p:cNvPr id="459" name="object 459"/>
            <p:cNvSpPr/>
            <p:nvPr/>
          </p:nvSpPr>
          <p:spPr>
            <a:xfrm>
              <a:off x="11222385" y="5719861"/>
              <a:ext cx="2540" cy="0"/>
            </a:xfrm>
            <a:custGeom>
              <a:avLst/>
              <a:gdLst/>
              <a:ahLst/>
              <a:cxnLst/>
              <a:rect l="l" t="t" r="r" b="b"/>
              <a:pathLst>
                <a:path w="2540">
                  <a:moveTo>
                    <a:pt x="0" y="0"/>
                  </a:moveTo>
                  <a:lnTo>
                    <a:pt x="2285" y="0"/>
                  </a:lnTo>
                </a:path>
              </a:pathLst>
            </a:custGeom>
            <a:ln w="3175">
              <a:solidFill>
                <a:srgbClr val="000000"/>
              </a:solidFill>
            </a:ln>
          </p:spPr>
          <p:txBody>
            <a:bodyPr wrap="square" lIns="0" tIns="0" rIns="0" bIns="0" rtlCol="0"/>
            <a:lstStyle/>
            <a:p>
              <a:endParaRPr sz="1227"/>
            </a:p>
          </p:txBody>
        </p:sp>
        <p:sp>
          <p:nvSpPr>
            <p:cNvPr id="460" name="object 460"/>
            <p:cNvSpPr/>
            <p:nvPr/>
          </p:nvSpPr>
          <p:spPr>
            <a:xfrm>
              <a:off x="11203335" y="6055141"/>
              <a:ext cx="43180" cy="43180"/>
            </a:xfrm>
            <a:custGeom>
              <a:avLst/>
              <a:gdLst/>
              <a:ahLst/>
              <a:cxnLst/>
              <a:rect l="l" t="t" r="r" b="b"/>
              <a:pathLst>
                <a:path w="43179" h="43179">
                  <a:moveTo>
                    <a:pt x="21335" y="21335"/>
                  </a:moveTo>
                  <a:lnTo>
                    <a:pt x="42671" y="42656"/>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461" name="object 461"/>
            <p:cNvSpPr/>
            <p:nvPr/>
          </p:nvSpPr>
          <p:spPr>
            <a:xfrm>
              <a:off x="11196477" y="6076477"/>
              <a:ext cx="150495" cy="0"/>
            </a:xfrm>
            <a:custGeom>
              <a:avLst/>
              <a:gdLst/>
              <a:ahLst/>
              <a:cxnLst/>
              <a:rect l="l" t="t" r="r" b="b"/>
              <a:pathLst>
                <a:path w="150495">
                  <a:moveTo>
                    <a:pt x="28193" y="0"/>
                  </a:moveTo>
                  <a:lnTo>
                    <a:pt x="0" y="0"/>
                  </a:lnTo>
                </a:path>
                <a:path w="150495">
                  <a:moveTo>
                    <a:pt x="28193" y="0"/>
                  </a:moveTo>
                  <a:lnTo>
                    <a:pt x="150113" y="0"/>
                  </a:lnTo>
                </a:path>
              </a:pathLst>
            </a:custGeom>
            <a:ln w="3175">
              <a:solidFill>
                <a:srgbClr val="000000"/>
              </a:solidFill>
            </a:ln>
          </p:spPr>
          <p:txBody>
            <a:bodyPr wrap="square" lIns="0" tIns="0" rIns="0" bIns="0" rtlCol="0"/>
            <a:lstStyle/>
            <a:p>
              <a:endParaRPr sz="1227"/>
            </a:p>
          </p:txBody>
        </p:sp>
      </p:grpSp>
      <p:sp>
        <p:nvSpPr>
          <p:cNvPr id="462" name="object 462"/>
          <p:cNvSpPr txBox="1"/>
          <p:nvPr/>
        </p:nvSpPr>
        <p:spPr>
          <a:xfrm>
            <a:off x="8376582" y="3969550"/>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sp>
        <p:nvSpPr>
          <p:cNvPr id="463" name="object 463"/>
          <p:cNvSpPr txBox="1"/>
          <p:nvPr/>
        </p:nvSpPr>
        <p:spPr>
          <a:xfrm>
            <a:off x="8376582" y="3831860"/>
            <a:ext cx="94513" cy="85292"/>
          </a:xfrm>
          <a:prstGeom prst="rect">
            <a:avLst/>
          </a:prstGeom>
        </p:spPr>
        <p:txBody>
          <a:bodyPr vert="vert270" wrap="square" lIns="0" tIns="6494" rIns="0" bIns="0" rtlCol="0">
            <a:spAutoFit/>
          </a:bodyPr>
          <a:lstStyle/>
          <a:p>
            <a:pPr marL="8659">
              <a:spcBef>
                <a:spcPts val="51"/>
              </a:spcBef>
            </a:pPr>
            <a:r>
              <a:rPr sz="307" dirty="0">
                <a:latin typeface="Arial"/>
                <a:cs typeface="Arial"/>
              </a:rPr>
              <a:t>5</a:t>
            </a:r>
            <a:r>
              <a:rPr sz="307" spc="-3" dirty="0">
                <a:latin typeface="Arial"/>
                <a:cs typeface="Arial"/>
              </a:rPr>
              <a:t>'</a:t>
            </a:r>
            <a:r>
              <a:rPr sz="307" dirty="0">
                <a:latin typeface="Arial"/>
                <a:cs typeface="Arial"/>
              </a:rPr>
              <a:t>-</a:t>
            </a:r>
            <a:r>
              <a:rPr sz="307" spc="-3" dirty="0">
                <a:latin typeface="Arial"/>
                <a:cs typeface="Arial"/>
              </a:rPr>
              <a:t>3</a:t>
            </a:r>
            <a:r>
              <a:rPr sz="307" dirty="0">
                <a:latin typeface="Arial"/>
                <a:cs typeface="Arial"/>
              </a:rPr>
              <a:t>"</a:t>
            </a:r>
            <a:endParaRPr sz="307">
              <a:latin typeface="Arial"/>
              <a:cs typeface="Arial"/>
            </a:endParaRPr>
          </a:p>
        </p:txBody>
      </p:sp>
      <p:sp>
        <p:nvSpPr>
          <p:cNvPr id="464" name="object 464"/>
          <p:cNvSpPr txBox="1"/>
          <p:nvPr/>
        </p:nvSpPr>
        <p:spPr>
          <a:xfrm>
            <a:off x="8376582" y="3674967"/>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grpSp>
        <p:nvGrpSpPr>
          <p:cNvPr id="465" name="object 465"/>
          <p:cNvGrpSpPr/>
          <p:nvPr/>
        </p:nvGrpSpPr>
        <p:grpSpPr>
          <a:xfrm>
            <a:off x="7959759" y="3549732"/>
            <a:ext cx="766330" cy="37234"/>
            <a:chOff x="10505914" y="5206273"/>
            <a:chExt cx="1123950" cy="54610"/>
          </a:xfrm>
        </p:grpSpPr>
        <p:sp>
          <p:nvSpPr>
            <p:cNvPr id="466" name="object 466"/>
            <p:cNvSpPr/>
            <p:nvPr/>
          </p:nvSpPr>
          <p:spPr>
            <a:xfrm>
              <a:off x="10506867" y="5231404"/>
              <a:ext cx="1122045" cy="0"/>
            </a:xfrm>
            <a:custGeom>
              <a:avLst/>
              <a:gdLst/>
              <a:ahLst/>
              <a:cxnLst/>
              <a:rect l="l" t="t" r="r" b="b"/>
              <a:pathLst>
                <a:path w="1122045">
                  <a:moveTo>
                    <a:pt x="0" y="0"/>
                  </a:moveTo>
                  <a:lnTo>
                    <a:pt x="1121663" y="0"/>
                  </a:lnTo>
                </a:path>
              </a:pathLst>
            </a:custGeom>
            <a:ln w="3175">
              <a:solidFill>
                <a:srgbClr val="000000"/>
              </a:solidFill>
            </a:ln>
          </p:spPr>
          <p:txBody>
            <a:bodyPr wrap="square" lIns="0" tIns="0" rIns="0" bIns="0" rtlCol="0"/>
            <a:lstStyle/>
            <a:p>
              <a:endParaRPr sz="1227"/>
            </a:p>
          </p:txBody>
        </p:sp>
        <p:sp>
          <p:nvSpPr>
            <p:cNvPr id="467" name="object 467"/>
            <p:cNvSpPr/>
            <p:nvPr/>
          </p:nvSpPr>
          <p:spPr>
            <a:xfrm>
              <a:off x="11579000" y="5210083"/>
              <a:ext cx="43180" cy="43180"/>
            </a:xfrm>
            <a:custGeom>
              <a:avLst/>
              <a:gdLst/>
              <a:ahLst/>
              <a:cxnLst/>
              <a:rect l="l" t="t" r="r" b="b"/>
              <a:pathLst>
                <a:path w="43179" h="43179">
                  <a:moveTo>
                    <a:pt x="21335" y="21320"/>
                  </a:moveTo>
                  <a:lnTo>
                    <a:pt x="0" y="42671"/>
                  </a:lnTo>
                </a:path>
                <a:path w="43179" h="43179">
                  <a:moveTo>
                    <a:pt x="21335" y="21320"/>
                  </a:moveTo>
                  <a:lnTo>
                    <a:pt x="42671" y="0"/>
                  </a:lnTo>
                </a:path>
              </a:pathLst>
            </a:custGeom>
            <a:ln w="7619">
              <a:solidFill>
                <a:srgbClr val="000000"/>
              </a:solidFill>
            </a:ln>
          </p:spPr>
          <p:txBody>
            <a:bodyPr wrap="square" lIns="0" tIns="0" rIns="0" bIns="0" rtlCol="0"/>
            <a:lstStyle/>
            <a:p>
              <a:endParaRPr sz="1227"/>
            </a:p>
          </p:txBody>
        </p:sp>
        <p:sp>
          <p:nvSpPr>
            <p:cNvPr id="468" name="object 468"/>
            <p:cNvSpPr/>
            <p:nvPr/>
          </p:nvSpPr>
          <p:spPr>
            <a:xfrm>
              <a:off x="11600336" y="5229880"/>
              <a:ext cx="0" cy="29845"/>
            </a:xfrm>
            <a:custGeom>
              <a:avLst/>
              <a:gdLst/>
              <a:ahLst/>
              <a:cxnLst/>
              <a:rect l="l" t="t" r="r" b="b"/>
              <a:pathLst>
                <a:path h="29845">
                  <a:moveTo>
                    <a:pt x="0" y="1523"/>
                  </a:moveTo>
                  <a:lnTo>
                    <a:pt x="0" y="29733"/>
                  </a:lnTo>
                </a:path>
                <a:path h="29845">
                  <a:moveTo>
                    <a:pt x="0" y="1523"/>
                  </a:moveTo>
                  <a:lnTo>
                    <a:pt x="0" y="0"/>
                  </a:lnTo>
                </a:path>
              </a:pathLst>
            </a:custGeom>
            <a:ln w="3175">
              <a:solidFill>
                <a:srgbClr val="000000"/>
              </a:solidFill>
            </a:ln>
          </p:spPr>
          <p:txBody>
            <a:bodyPr wrap="square" lIns="0" tIns="0" rIns="0" bIns="0" rtlCol="0"/>
            <a:lstStyle/>
            <a:p>
              <a:endParaRPr sz="1227"/>
            </a:p>
          </p:txBody>
        </p:sp>
        <p:sp>
          <p:nvSpPr>
            <p:cNvPr id="469" name="object 469"/>
            <p:cNvSpPr/>
            <p:nvPr/>
          </p:nvSpPr>
          <p:spPr>
            <a:xfrm>
              <a:off x="10513725" y="5210083"/>
              <a:ext cx="43180" cy="43180"/>
            </a:xfrm>
            <a:custGeom>
              <a:avLst/>
              <a:gdLst/>
              <a:ahLst/>
              <a:cxnLst/>
              <a:rect l="l" t="t" r="r" b="b"/>
              <a:pathLst>
                <a:path w="43179" h="43179">
                  <a:moveTo>
                    <a:pt x="21335" y="21320"/>
                  </a:moveTo>
                  <a:lnTo>
                    <a:pt x="0" y="42671"/>
                  </a:lnTo>
                </a:path>
                <a:path w="43179" h="43179">
                  <a:moveTo>
                    <a:pt x="21335" y="21320"/>
                  </a:moveTo>
                  <a:lnTo>
                    <a:pt x="42671" y="0"/>
                  </a:lnTo>
                </a:path>
              </a:pathLst>
            </a:custGeom>
            <a:ln w="7619">
              <a:solidFill>
                <a:srgbClr val="000000"/>
              </a:solidFill>
            </a:ln>
          </p:spPr>
          <p:txBody>
            <a:bodyPr wrap="square" lIns="0" tIns="0" rIns="0" bIns="0" rtlCol="0"/>
            <a:lstStyle/>
            <a:p>
              <a:endParaRPr sz="1227"/>
            </a:p>
          </p:txBody>
        </p:sp>
        <p:sp>
          <p:nvSpPr>
            <p:cNvPr id="470" name="object 470"/>
            <p:cNvSpPr/>
            <p:nvPr/>
          </p:nvSpPr>
          <p:spPr>
            <a:xfrm>
              <a:off x="10535061" y="5229880"/>
              <a:ext cx="0" cy="29845"/>
            </a:xfrm>
            <a:custGeom>
              <a:avLst/>
              <a:gdLst/>
              <a:ahLst/>
              <a:cxnLst/>
              <a:rect l="l" t="t" r="r" b="b"/>
              <a:pathLst>
                <a:path h="29845">
                  <a:moveTo>
                    <a:pt x="0" y="1523"/>
                  </a:moveTo>
                  <a:lnTo>
                    <a:pt x="0" y="29733"/>
                  </a:lnTo>
                </a:path>
                <a:path h="29845">
                  <a:moveTo>
                    <a:pt x="0" y="1523"/>
                  </a:moveTo>
                  <a:lnTo>
                    <a:pt x="0" y="0"/>
                  </a:lnTo>
                </a:path>
              </a:pathLst>
            </a:custGeom>
            <a:ln w="3175">
              <a:solidFill>
                <a:srgbClr val="000000"/>
              </a:solidFill>
            </a:ln>
          </p:spPr>
          <p:txBody>
            <a:bodyPr wrap="square" lIns="0" tIns="0" rIns="0" bIns="0" rtlCol="0"/>
            <a:lstStyle/>
            <a:p>
              <a:endParaRPr sz="1227"/>
            </a:p>
          </p:txBody>
        </p:sp>
      </p:grpSp>
      <p:sp>
        <p:nvSpPr>
          <p:cNvPr id="471" name="object 471"/>
          <p:cNvSpPr txBox="1"/>
          <p:nvPr/>
        </p:nvSpPr>
        <p:spPr>
          <a:xfrm>
            <a:off x="8291016" y="3488712"/>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7</a:t>
            </a:r>
            <a:r>
              <a:rPr sz="307" spc="-27" dirty="0">
                <a:latin typeface="Arial"/>
                <a:cs typeface="Arial"/>
              </a:rPr>
              <a:t>4</a:t>
            </a:r>
            <a:r>
              <a:rPr sz="307" spc="-10" dirty="0">
                <a:latin typeface="Arial"/>
                <a:cs typeface="Arial"/>
              </a:rPr>
              <a:t>'</a:t>
            </a:r>
            <a:r>
              <a:rPr sz="307" spc="-20" dirty="0">
                <a:latin typeface="Arial"/>
                <a:cs typeface="Arial"/>
              </a:rPr>
              <a:t>-</a:t>
            </a:r>
            <a:r>
              <a:rPr sz="307" spc="-27" dirty="0">
                <a:latin typeface="Arial"/>
                <a:cs typeface="Arial"/>
              </a:rPr>
              <a:t>7</a:t>
            </a:r>
            <a:r>
              <a:rPr sz="307" spc="-14" dirty="0">
                <a:latin typeface="Arial"/>
                <a:cs typeface="Arial"/>
              </a:rPr>
              <a:t>"</a:t>
            </a:r>
            <a:endParaRPr sz="307">
              <a:latin typeface="Arial"/>
              <a:cs typeface="Arial"/>
            </a:endParaRPr>
          </a:p>
        </p:txBody>
      </p:sp>
      <p:grpSp>
        <p:nvGrpSpPr>
          <p:cNvPr id="472" name="object 472"/>
          <p:cNvGrpSpPr/>
          <p:nvPr/>
        </p:nvGrpSpPr>
        <p:grpSpPr>
          <a:xfrm>
            <a:off x="8432156" y="3174490"/>
            <a:ext cx="37666" cy="451572"/>
            <a:chOff x="11198762" y="4655918"/>
            <a:chExt cx="55244" cy="662305"/>
          </a:xfrm>
        </p:grpSpPr>
        <p:sp>
          <p:nvSpPr>
            <p:cNvPr id="473" name="object 473"/>
            <p:cNvSpPr/>
            <p:nvPr/>
          </p:nvSpPr>
          <p:spPr>
            <a:xfrm>
              <a:off x="11223908" y="4656871"/>
              <a:ext cx="0" cy="660400"/>
            </a:xfrm>
            <a:custGeom>
              <a:avLst/>
              <a:gdLst/>
              <a:ahLst/>
              <a:cxnLst/>
              <a:rect l="l" t="t" r="r" b="b"/>
              <a:pathLst>
                <a:path h="660400">
                  <a:moveTo>
                    <a:pt x="0" y="659876"/>
                  </a:moveTo>
                  <a:lnTo>
                    <a:pt x="0" y="0"/>
                  </a:lnTo>
                </a:path>
              </a:pathLst>
            </a:custGeom>
            <a:ln w="3175">
              <a:solidFill>
                <a:srgbClr val="000000"/>
              </a:solidFill>
            </a:ln>
          </p:spPr>
          <p:txBody>
            <a:bodyPr wrap="square" lIns="0" tIns="0" rIns="0" bIns="0" rtlCol="0"/>
            <a:lstStyle/>
            <a:p>
              <a:endParaRPr sz="1227"/>
            </a:p>
          </p:txBody>
        </p:sp>
        <p:sp>
          <p:nvSpPr>
            <p:cNvPr id="474" name="object 474"/>
            <p:cNvSpPr/>
            <p:nvPr/>
          </p:nvSpPr>
          <p:spPr>
            <a:xfrm>
              <a:off x="11202572" y="4664491"/>
              <a:ext cx="43180" cy="43180"/>
            </a:xfrm>
            <a:custGeom>
              <a:avLst/>
              <a:gdLst/>
              <a:ahLst/>
              <a:cxnLst/>
              <a:rect l="l" t="t" r="r" b="b"/>
              <a:pathLst>
                <a:path w="43179" h="43179">
                  <a:moveTo>
                    <a:pt x="21335" y="21320"/>
                  </a:moveTo>
                  <a:lnTo>
                    <a:pt x="42671" y="42671"/>
                  </a:lnTo>
                </a:path>
                <a:path w="43179" h="43179">
                  <a:moveTo>
                    <a:pt x="21335" y="21320"/>
                  </a:moveTo>
                  <a:lnTo>
                    <a:pt x="0" y="0"/>
                  </a:lnTo>
                </a:path>
              </a:pathLst>
            </a:custGeom>
            <a:ln w="7619">
              <a:solidFill>
                <a:srgbClr val="000000"/>
              </a:solidFill>
            </a:ln>
          </p:spPr>
          <p:txBody>
            <a:bodyPr wrap="square" lIns="0" tIns="0" rIns="0" bIns="0" rtlCol="0"/>
            <a:lstStyle/>
            <a:p>
              <a:endParaRPr sz="1227"/>
            </a:p>
          </p:txBody>
        </p:sp>
        <p:sp>
          <p:nvSpPr>
            <p:cNvPr id="475" name="object 475"/>
            <p:cNvSpPr/>
            <p:nvPr/>
          </p:nvSpPr>
          <p:spPr>
            <a:xfrm>
              <a:off x="11223908" y="4685812"/>
              <a:ext cx="28575" cy="0"/>
            </a:xfrm>
            <a:custGeom>
              <a:avLst/>
              <a:gdLst/>
              <a:ahLst/>
              <a:cxnLst/>
              <a:rect l="l" t="t" r="r" b="b"/>
              <a:pathLst>
                <a:path w="28575">
                  <a:moveTo>
                    <a:pt x="0" y="0"/>
                  </a:moveTo>
                  <a:lnTo>
                    <a:pt x="28193" y="0"/>
                  </a:lnTo>
                </a:path>
              </a:pathLst>
            </a:custGeom>
            <a:ln w="3175">
              <a:solidFill>
                <a:srgbClr val="000000"/>
              </a:solidFill>
            </a:ln>
          </p:spPr>
          <p:txBody>
            <a:bodyPr wrap="square" lIns="0" tIns="0" rIns="0" bIns="0" rtlCol="0"/>
            <a:lstStyle/>
            <a:p>
              <a:endParaRPr sz="1227"/>
            </a:p>
          </p:txBody>
        </p:sp>
        <p:sp>
          <p:nvSpPr>
            <p:cNvPr id="476" name="object 476"/>
            <p:cNvSpPr/>
            <p:nvPr/>
          </p:nvSpPr>
          <p:spPr>
            <a:xfrm>
              <a:off x="11222384" y="4685812"/>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477" name="object 477"/>
            <p:cNvSpPr/>
            <p:nvPr/>
          </p:nvSpPr>
          <p:spPr>
            <a:xfrm>
              <a:off x="11202572" y="5266456"/>
              <a:ext cx="43180" cy="43180"/>
            </a:xfrm>
            <a:custGeom>
              <a:avLst/>
              <a:gdLst/>
              <a:ahLst/>
              <a:cxnLst/>
              <a:rect l="l" t="t" r="r" b="b"/>
              <a:pathLst>
                <a:path w="43179" h="43179">
                  <a:moveTo>
                    <a:pt x="21335" y="21351"/>
                  </a:moveTo>
                  <a:lnTo>
                    <a:pt x="42671" y="42671"/>
                  </a:lnTo>
                </a:path>
                <a:path w="43179" h="43179">
                  <a:moveTo>
                    <a:pt x="21335" y="21351"/>
                  </a:moveTo>
                  <a:lnTo>
                    <a:pt x="0" y="0"/>
                  </a:lnTo>
                </a:path>
              </a:pathLst>
            </a:custGeom>
            <a:ln w="7619">
              <a:solidFill>
                <a:srgbClr val="000000"/>
              </a:solidFill>
            </a:ln>
          </p:spPr>
          <p:txBody>
            <a:bodyPr wrap="square" lIns="0" tIns="0" rIns="0" bIns="0" rtlCol="0"/>
            <a:lstStyle/>
            <a:p>
              <a:endParaRPr sz="1227"/>
            </a:p>
          </p:txBody>
        </p:sp>
        <p:sp>
          <p:nvSpPr>
            <p:cNvPr id="478" name="object 478"/>
            <p:cNvSpPr/>
            <p:nvPr/>
          </p:nvSpPr>
          <p:spPr>
            <a:xfrm>
              <a:off x="11223908" y="5287807"/>
              <a:ext cx="29209" cy="0"/>
            </a:xfrm>
            <a:custGeom>
              <a:avLst/>
              <a:gdLst/>
              <a:ahLst/>
              <a:cxnLst/>
              <a:rect l="l" t="t" r="r" b="b"/>
              <a:pathLst>
                <a:path w="29209">
                  <a:moveTo>
                    <a:pt x="0" y="0"/>
                  </a:moveTo>
                  <a:lnTo>
                    <a:pt x="28955" y="0"/>
                  </a:lnTo>
                </a:path>
              </a:pathLst>
            </a:custGeom>
            <a:ln w="3175">
              <a:solidFill>
                <a:srgbClr val="000000"/>
              </a:solidFill>
            </a:ln>
          </p:spPr>
          <p:txBody>
            <a:bodyPr wrap="square" lIns="0" tIns="0" rIns="0" bIns="0" rtlCol="0"/>
            <a:lstStyle/>
            <a:p>
              <a:endParaRPr sz="1227"/>
            </a:p>
          </p:txBody>
        </p:sp>
        <p:sp>
          <p:nvSpPr>
            <p:cNvPr id="479" name="object 479"/>
            <p:cNvSpPr/>
            <p:nvPr/>
          </p:nvSpPr>
          <p:spPr>
            <a:xfrm>
              <a:off x="11222384" y="5287807"/>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grpSp>
      <p:sp>
        <p:nvSpPr>
          <p:cNvPr id="480" name="object 480"/>
          <p:cNvSpPr txBox="1"/>
          <p:nvPr/>
        </p:nvSpPr>
        <p:spPr>
          <a:xfrm>
            <a:off x="8376063" y="3348173"/>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4</a:t>
            </a:r>
            <a:r>
              <a:rPr sz="307" spc="-3" dirty="0">
                <a:latin typeface="Arial"/>
                <a:cs typeface="Arial"/>
              </a:rPr>
              <a:t>2</a:t>
            </a:r>
            <a:r>
              <a:rPr sz="307" dirty="0">
                <a:latin typeface="Arial"/>
                <a:cs typeface="Arial"/>
              </a:rPr>
              <a:t>'</a:t>
            </a:r>
            <a:r>
              <a:rPr sz="307" spc="-7" dirty="0">
                <a:latin typeface="Arial"/>
                <a:cs typeface="Arial"/>
              </a:rPr>
              <a:t>-</a:t>
            </a:r>
            <a:r>
              <a:rPr sz="307" spc="-3" dirty="0">
                <a:latin typeface="Arial"/>
                <a:cs typeface="Arial"/>
              </a:rPr>
              <a:t>2</a:t>
            </a:r>
            <a:r>
              <a:rPr sz="307" dirty="0">
                <a:latin typeface="Arial"/>
                <a:cs typeface="Arial"/>
              </a:rPr>
              <a:t>"</a:t>
            </a:r>
            <a:endParaRPr sz="307">
              <a:latin typeface="Arial"/>
              <a:cs typeface="Arial"/>
            </a:endParaRPr>
          </a:p>
        </p:txBody>
      </p:sp>
      <p:sp>
        <p:nvSpPr>
          <p:cNvPr id="481" name="object 481"/>
          <p:cNvSpPr txBox="1"/>
          <p:nvPr/>
        </p:nvSpPr>
        <p:spPr>
          <a:xfrm>
            <a:off x="7222309" y="1108331"/>
            <a:ext cx="872403" cy="73896"/>
          </a:xfrm>
          <a:prstGeom prst="rect">
            <a:avLst/>
          </a:prstGeom>
        </p:spPr>
        <p:txBody>
          <a:bodyPr vert="horz" wrap="square" lIns="0" tIns="10824" rIns="0" bIns="0" rtlCol="0">
            <a:spAutoFit/>
          </a:bodyPr>
          <a:lstStyle/>
          <a:p>
            <a:pPr marL="8659">
              <a:spcBef>
                <a:spcPts val="85"/>
              </a:spcBef>
              <a:tabLst>
                <a:tab pos="216039" algn="l"/>
                <a:tab pos="575814" algn="l"/>
              </a:tabLst>
            </a:pPr>
            <a:r>
              <a:rPr sz="409" u="sng" spc="-14" dirty="0">
                <a:uFill>
                  <a:solidFill>
                    <a:srgbClr val="000000"/>
                  </a:solidFill>
                </a:uFill>
                <a:latin typeface="Arial"/>
                <a:cs typeface="Arial"/>
              </a:rPr>
              <a:t> </a:t>
            </a:r>
            <a:r>
              <a:rPr sz="409" u="sng" spc="-14" dirty="0">
                <a:uFill>
                  <a:solidFill>
                    <a:srgbClr val="000000"/>
                  </a:solidFill>
                </a:uFill>
                <a:latin typeface="Times New Roman"/>
                <a:cs typeface="Times New Roman"/>
              </a:rPr>
              <a:t>	</a:t>
            </a:r>
            <a:r>
              <a:rPr sz="409" spc="-14" dirty="0">
                <a:latin typeface="Times New Roman"/>
                <a:cs typeface="Times New Roman"/>
              </a:rPr>
              <a:t>  </a:t>
            </a:r>
            <a:r>
              <a:rPr sz="409" spc="48" dirty="0">
                <a:latin typeface="Times New Roman"/>
                <a:cs typeface="Times New Roman"/>
              </a:rPr>
              <a:t> </a:t>
            </a:r>
            <a:r>
              <a:rPr sz="409" u="sng" spc="-14" dirty="0">
                <a:uFill>
                  <a:solidFill>
                    <a:srgbClr val="000000"/>
                  </a:solidFill>
                </a:uFill>
                <a:latin typeface="Arial"/>
                <a:cs typeface="Arial"/>
              </a:rPr>
              <a:t> </a:t>
            </a:r>
            <a:r>
              <a:rPr sz="409" u="sng" dirty="0">
                <a:uFill>
                  <a:solidFill>
                    <a:srgbClr val="000000"/>
                  </a:solidFill>
                </a:uFill>
                <a:latin typeface="Times New Roman"/>
                <a:cs typeface="Times New Roman"/>
              </a:rPr>
              <a:t>      </a:t>
            </a:r>
            <a:r>
              <a:rPr sz="409" dirty="0">
                <a:latin typeface="Times New Roman"/>
                <a:cs typeface="Times New Roman"/>
              </a:rPr>
              <a:t>   </a:t>
            </a:r>
            <a:r>
              <a:rPr sz="409" spc="-51" dirty="0">
                <a:latin typeface="Times New Roman"/>
                <a:cs typeface="Times New Roman"/>
              </a:rPr>
              <a:t> </a:t>
            </a:r>
            <a:r>
              <a:rPr sz="409" u="sng" spc="-14" dirty="0">
                <a:uFill>
                  <a:solidFill>
                    <a:srgbClr val="000000"/>
                  </a:solidFill>
                </a:uFill>
                <a:latin typeface="Arial"/>
                <a:cs typeface="Arial"/>
              </a:rPr>
              <a:t> </a:t>
            </a:r>
            <a:r>
              <a:rPr sz="409" u="sng" dirty="0">
                <a:uFill>
                  <a:solidFill>
                    <a:srgbClr val="000000"/>
                  </a:solidFill>
                </a:uFill>
                <a:latin typeface="Times New Roman"/>
                <a:cs typeface="Times New Roman"/>
              </a:rPr>
              <a:t>	</a:t>
            </a:r>
            <a:r>
              <a:rPr sz="409" u="sng" spc="-37" dirty="0">
                <a:uFill>
                  <a:solidFill>
                    <a:srgbClr val="000000"/>
                  </a:solidFill>
                </a:uFill>
                <a:latin typeface="Arial"/>
                <a:cs typeface="Arial"/>
              </a:rPr>
              <a:t>N</a:t>
            </a:r>
            <a:r>
              <a:rPr sz="409" spc="-31" dirty="0">
                <a:latin typeface="Arial"/>
                <a:cs typeface="Arial"/>
              </a:rPr>
              <a:t>E</a:t>
            </a:r>
            <a:r>
              <a:rPr sz="409" dirty="0">
                <a:latin typeface="Times New Roman"/>
                <a:cs typeface="Times New Roman"/>
              </a:rPr>
              <a:t> </a:t>
            </a:r>
            <a:r>
              <a:rPr sz="409" spc="-31" dirty="0">
                <a:latin typeface="Arial"/>
                <a:cs typeface="Arial"/>
              </a:rPr>
              <a:t>147TH</a:t>
            </a:r>
            <a:r>
              <a:rPr sz="409" spc="-3" dirty="0">
                <a:latin typeface="Times New Roman"/>
                <a:cs typeface="Times New Roman"/>
              </a:rPr>
              <a:t> </a:t>
            </a:r>
            <a:r>
              <a:rPr sz="409" spc="-34" dirty="0">
                <a:latin typeface="Arial"/>
                <a:cs typeface="Arial"/>
              </a:rPr>
              <a:t>S</a:t>
            </a:r>
            <a:r>
              <a:rPr sz="409" spc="-31" dirty="0">
                <a:latin typeface="Arial"/>
                <a:cs typeface="Arial"/>
              </a:rPr>
              <a:t>T</a:t>
            </a:r>
            <a:endParaRPr sz="409">
              <a:latin typeface="Arial"/>
              <a:cs typeface="Arial"/>
            </a:endParaRPr>
          </a:p>
        </p:txBody>
      </p:sp>
      <p:sp>
        <p:nvSpPr>
          <p:cNvPr id="482" name="object 482"/>
          <p:cNvSpPr txBox="1"/>
          <p:nvPr/>
        </p:nvSpPr>
        <p:spPr>
          <a:xfrm>
            <a:off x="8895480" y="1985404"/>
            <a:ext cx="125932" cy="292677"/>
          </a:xfrm>
          <a:prstGeom prst="rect">
            <a:avLst/>
          </a:prstGeom>
        </p:spPr>
        <p:txBody>
          <a:bodyPr vert="vert270" wrap="square" lIns="0" tIns="5628" rIns="0" bIns="0" rtlCol="0">
            <a:spAutoFit/>
          </a:bodyPr>
          <a:lstStyle/>
          <a:p>
            <a:pPr marL="8659">
              <a:spcBef>
                <a:spcPts val="44"/>
              </a:spcBef>
            </a:pPr>
            <a:r>
              <a:rPr sz="409" spc="-3" dirty="0">
                <a:latin typeface="Arial"/>
                <a:cs typeface="Arial"/>
              </a:rPr>
              <a:t>3R</a:t>
            </a:r>
            <a:r>
              <a:rPr sz="409" dirty="0">
                <a:latin typeface="Arial"/>
                <a:cs typeface="Arial"/>
              </a:rPr>
              <a:t>D</a:t>
            </a:r>
            <a:r>
              <a:rPr sz="409" spc="-3" dirty="0">
                <a:latin typeface="Times New Roman"/>
                <a:cs typeface="Times New Roman"/>
              </a:rPr>
              <a:t> </a:t>
            </a:r>
            <a:r>
              <a:rPr sz="409" spc="-3" dirty="0">
                <a:latin typeface="Arial"/>
                <a:cs typeface="Arial"/>
              </a:rPr>
              <a:t>A</a:t>
            </a:r>
            <a:r>
              <a:rPr sz="409" dirty="0">
                <a:latin typeface="Arial"/>
                <a:cs typeface="Arial"/>
              </a:rPr>
              <a:t>VE</a:t>
            </a:r>
            <a:r>
              <a:rPr sz="409" dirty="0">
                <a:latin typeface="Times New Roman"/>
                <a:cs typeface="Times New Roman"/>
              </a:rPr>
              <a:t> </a:t>
            </a:r>
            <a:r>
              <a:rPr sz="409" spc="-3" dirty="0">
                <a:latin typeface="Arial"/>
                <a:cs typeface="Arial"/>
              </a:rPr>
              <a:t>N</a:t>
            </a:r>
            <a:r>
              <a:rPr sz="409" dirty="0">
                <a:latin typeface="Arial"/>
                <a:cs typeface="Arial"/>
              </a:rPr>
              <a:t>E</a:t>
            </a:r>
            <a:endParaRPr sz="409">
              <a:latin typeface="Arial"/>
              <a:cs typeface="Arial"/>
            </a:endParaRPr>
          </a:p>
        </p:txBody>
      </p:sp>
      <p:sp>
        <p:nvSpPr>
          <p:cNvPr id="483" name="object 483"/>
          <p:cNvSpPr txBox="1"/>
          <p:nvPr/>
        </p:nvSpPr>
        <p:spPr>
          <a:xfrm>
            <a:off x="7992570" y="1968790"/>
            <a:ext cx="94513" cy="461530"/>
          </a:xfrm>
          <a:prstGeom prst="rect">
            <a:avLst/>
          </a:prstGeom>
        </p:spPr>
        <p:txBody>
          <a:bodyPr vert="vert270" wrap="square" lIns="0" tIns="7360" rIns="0" bIns="0" rtlCol="0">
            <a:spAutoFit/>
          </a:bodyPr>
          <a:lstStyle/>
          <a:p>
            <a:pPr marL="8659">
              <a:spcBef>
                <a:spcPts val="58"/>
              </a:spcBef>
            </a:pPr>
            <a:r>
              <a:rPr sz="307" dirty="0">
                <a:latin typeface="Arial"/>
                <a:cs typeface="Arial"/>
              </a:rPr>
              <a:t>R</a:t>
            </a:r>
            <a:r>
              <a:rPr sz="307" spc="-3" dirty="0">
                <a:latin typeface="Arial"/>
                <a:cs typeface="Arial"/>
              </a:rPr>
              <a:t>A</a:t>
            </a:r>
            <a:r>
              <a:rPr sz="307" dirty="0">
                <a:latin typeface="Arial"/>
                <a:cs typeface="Arial"/>
              </a:rPr>
              <a:t>MP</a:t>
            </a:r>
            <a:r>
              <a:rPr sz="307" dirty="0">
                <a:latin typeface="Times New Roman"/>
                <a:cs typeface="Times New Roman"/>
              </a:rPr>
              <a:t> </a:t>
            </a:r>
            <a:r>
              <a:rPr sz="307" dirty="0">
                <a:latin typeface="Arial"/>
                <a:cs typeface="Arial"/>
              </a:rPr>
              <a:t>DO</a:t>
            </a:r>
            <a:r>
              <a:rPr sz="307" spc="7" dirty="0">
                <a:latin typeface="Arial"/>
                <a:cs typeface="Arial"/>
              </a:rPr>
              <a:t>W</a:t>
            </a:r>
            <a:r>
              <a:rPr sz="307" dirty="0">
                <a:latin typeface="Arial"/>
                <a:cs typeface="Arial"/>
              </a:rPr>
              <a:t>N</a:t>
            </a:r>
            <a:r>
              <a:rPr sz="307" dirty="0">
                <a:latin typeface="Times New Roman"/>
                <a:cs typeface="Times New Roman"/>
              </a:rPr>
              <a:t> </a:t>
            </a:r>
            <a:r>
              <a:rPr sz="307" spc="-3" dirty="0">
                <a:latin typeface="Arial"/>
                <a:cs typeface="Arial"/>
              </a:rPr>
              <a:t>T</a:t>
            </a:r>
            <a:r>
              <a:rPr sz="307" dirty="0">
                <a:latin typeface="Arial"/>
                <a:cs typeface="Arial"/>
              </a:rPr>
              <a:t>O</a:t>
            </a:r>
            <a:r>
              <a:rPr sz="307" dirty="0">
                <a:latin typeface="Times New Roman"/>
                <a:cs typeface="Times New Roman"/>
              </a:rPr>
              <a:t> </a:t>
            </a:r>
            <a:r>
              <a:rPr sz="307" dirty="0">
                <a:latin typeface="Arial"/>
                <a:cs typeface="Arial"/>
              </a:rPr>
              <a:t>G</a:t>
            </a:r>
            <a:r>
              <a:rPr sz="307" spc="-3" dirty="0">
                <a:latin typeface="Arial"/>
                <a:cs typeface="Arial"/>
              </a:rPr>
              <a:t>A</a:t>
            </a:r>
            <a:r>
              <a:rPr sz="307" dirty="0">
                <a:latin typeface="Arial"/>
                <a:cs typeface="Arial"/>
              </a:rPr>
              <a:t>R</a:t>
            </a:r>
            <a:r>
              <a:rPr sz="307" spc="-3" dirty="0">
                <a:latin typeface="Arial"/>
                <a:cs typeface="Arial"/>
              </a:rPr>
              <a:t>A</a:t>
            </a:r>
            <a:r>
              <a:rPr sz="307" dirty="0">
                <a:latin typeface="Arial"/>
                <a:cs typeface="Arial"/>
              </a:rPr>
              <a:t>GE</a:t>
            </a:r>
            <a:endParaRPr sz="307">
              <a:latin typeface="Arial"/>
              <a:cs typeface="Arial"/>
            </a:endParaRPr>
          </a:p>
        </p:txBody>
      </p:sp>
      <p:grpSp>
        <p:nvGrpSpPr>
          <p:cNvPr id="484" name="object 484"/>
          <p:cNvGrpSpPr/>
          <p:nvPr/>
        </p:nvGrpSpPr>
        <p:grpSpPr>
          <a:xfrm>
            <a:off x="7450086" y="2630516"/>
            <a:ext cx="528638" cy="199592"/>
            <a:chOff x="9758392" y="3858089"/>
            <a:chExt cx="775335" cy="292735"/>
          </a:xfrm>
        </p:grpSpPr>
        <p:sp>
          <p:nvSpPr>
            <p:cNvPr id="485" name="object 485"/>
            <p:cNvSpPr/>
            <p:nvPr/>
          </p:nvSpPr>
          <p:spPr>
            <a:xfrm>
              <a:off x="10409331" y="3928384"/>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486" name="object 486"/>
            <p:cNvSpPr/>
            <p:nvPr/>
          </p:nvSpPr>
          <p:spPr>
            <a:xfrm>
              <a:off x="9759345" y="4091452"/>
              <a:ext cx="29209" cy="58419"/>
            </a:xfrm>
            <a:custGeom>
              <a:avLst/>
              <a:gdLst/>
              <a:ahLst/>
              <a:cxnLst/>
              <a:rect l="l" t="t" r="r" b="b"/>
              <a:pathLst>
                <a:path w="29209" h="58420">
                  <a:moveTo>
                    <a:pt x="28955" y="6857"/>
                  </a:moveTo>
                  <a:lnTo>
                    <a:pt x="9905" y="0"/>
                  </a:lnTo>
                  <a:lnTo>
                    <a:pt x="0" y="57927"/>
                  </a:lnTo>
                  <a:lnTo>
                    <a:pt x="28955" y="6857"/>
                  </a:lnTo>
                  <a:close/>
                </a:path>
              </a:pathLst>
            </a:custGeom>
            <a:solidFill>
              <a:srgbClr val="000000"/>
            </a:solidFill>
          </p:spPr>
          <p:txBody>
            <a:bodyPr wrap="square" lIns="0" tIns="0" rIns="0" bIns="0" rtlCol="0"/>
            <a:lstStyle/>
            <a:p>
              <a:endParaRPr sz="1227"/>
            </a:p>
          </p:txBody>
        </p:sp>
        <p:sp>
          <p:nvSpPr>
            <p:cNvPr id="487" name="object 487"/>
            <p:cNvSpPr/>
            <p:nvPr/>
          </p:nvSpPr>
          <p:spPr>
            <a:xfrm>
              <a:off x="9759345" y="3859042"/>
              <a:ext cx="142875" cy="290830"/>
            </a:xfrm>
            <a:custGeom>
              <a:avLst/>
              <a:gdLst/>
              <a:ahLst/>
              <a:cxnLst/>
              <a:rect l="l" t="t" r="r" b="b"/>
              <a:pathLst>
                <a:path w="142875" h="290829">
                  <a:moveTo>
                    <a:pt x="0" y="290337"/>
                  </a:moveTo>
                  <a:lnTo>
                    <a:pt x="28955" y="239267"/>
                  </a:lnTo>
                  <a:lnTo>
                    <a:pt x="9905" y="232409"/>
                  </a:lnTo>
                  <a:lnTo>
                    <a:pt x="0" y="290337"/>
                  </a:lnTo>
                  <a:close/>
                </a:path>
                <a:path w="142875" h="290829">
                  <a:moveTo>
                    <a:pt x="101345" y="0"/>
                  </a:moveTo>
                  <a:lnTo>
                    <a:pt x="142493" y="0"/>
                  </a:lnTo>
                </a:path>
                <a:path w="142875" h="290829">
                  <a:moveTo>
                    <a:pt x="0" y="290337"/>
                  </a:moveTo>
                  <a:lnTo>
                    <a:pt x="101345" y="0"/>
                  </a:lnTo>
                </a:path>
              </a:pathLst>
            </a:custGeom>
            <a:ln w="3175">
              <a:solidFill>
                <a:srgbClr val="000000"/>
              </a:solidFill>
            </a:ln>
          </p:spPr>
          <p:txBody>
            <a:bodyPr wrap="square" lIns="0" tIns="0" rIns="0" bIns="0" rtlCol="0"/>
            <a:lstStyle/>
            <a:p>
              <a:endParaRPr sz="1227"/>
            </a:p>
          </p:txBody>
        </p:sp>
        <p:pic>
          <p:nvPicPr>
            <p:cNvPr id="488" name="object 488"/>
            <p:cNvPicPr/>
            <p:nvPr/>
          </p:nvPicPr>
          <p:blipFill>
            <a:blip r:embed="rId5" cstate="print"/>
            <a:stretch>
              <a:fillRect/>
            </a:stretch>
          </p:blipFill>
          <p:spPr>
            <a:xfrm>
              <a:off x="10417713" y="3927622"/>
              <a:ext cx="115823" cy="189737"/>
            </a:xfrm>
            <a:prstGeom prst="rect">
              <a:avLst/>
            </a:prstGeom>
          </p:spPr>
        </p:pic>
      </p:grpSp>
      <p:sp>
        <p:nvSpPr>
          <p:cNvPr id="489" name="object 489"/>
          <p:cNvSpPr txBox="1"/>
          <p:nvPr/>
        </p:nvSpPr>
        <p:spPr>
          <a:xfrm>
            <a:off x="7564172" y="2595194"/>
            <a:ext cx="313892" cy="105443"/>
          </a:xfrm>
          <a:prstGeom prst="rect">
            <a:avLst/>
          </a:prstGeom>
        </p:spPr>
        <p:txBody>
          <a:bodyPr vert="horz" wrap="square" lIns="0" tIns="10824" rIns="0" bIns="0" rtlCol="0">
            <a:spAutoFit/>
          </a:bodyPr>
          <a:lstStyle/>
          <a:p>
            <a:pPr marL="8659">
              <a:spcBef>
                <a:spcPts val="85"/>
              </a:spcBef>
            </a:pPr>
            <a:r>
              <a:rPr sz="307" spc="65" dirty="0">
                <a:latin typeface="Arial"/>
                <a:cs typeface="Arial"/>
              </a:rPr>
              <a:t> </a:t>
            </a:r>
            <a:r>
              <a:rPr sz="307" spc="-14" dirty="0">
                <a:latin typeface="Arial"/>
                <a:cs typeface="Arial"/>
              </a:rPr>
              <a:t> </a:t>
            </a:r>
            <a:r>
              <a:rPr sz="307" spc="-24" dirty="0">
                <a:latin typeface="Arial"/>
                <a:cs typeface="Arial"/>
              </a:rPr>
              <a:t>NE</a:t>
            </a:r>
            <a:r>
              <a:rPr sz="307" spc="-7" dirty="0">
                <a:latin typeface="Times New Roman"/>
                <a:cs typeface="Times New Roman"/>
              </a:rPr>
              <a:t> </a:t>
            </a:r>
            <a:r>
              <a:rPr sz="307" spc="-20" dirty="0">
                <a:latin typeface="Arial"/>
                <a:cs typeface="Arial"/>
              </a:rPr>
              <a:t>O</a:t>
            </a:r>
            <a:r>
              <a:rPr sz="307" spc="82" dirty="0">
                <a:latin typeface="Arial"/>
                <a:cs typeface="Arial"/>
              </a:rPr>
              <a:t> </a:t>
            </a:r>
            <a:endParaRPr sz="307">
              <a:latin typeface="Arial"/>
              <a:cs typeface="Arial"/>
            </a:endParaRPr>
          </a:p>
          <a:p>
            <a:pPr marL="8659">
              <a:spcBef>
                <a:spcPts val="3"/>
              </a:spcBef>
            </a:pPr>
            <a:r>
              <a:rPr sz="307" spc="95" dirty="0">
                <a:latin typeface="Arial"/>
                <a:cs typeface="Arial"/>
              </a:rPr>
              <a:t> </a:t>
            </a:r>
            <a:r>
              <a:rPr sz="307" spc="112" dirty="0">
                <a:latin typeface="Arial"/>
                <a:cs typeface="Arial"/>
              </a:rPr>
              <a:t> </a:t>
            </a:r>
            <a:r>
              <a:rPr sz="307" spc="-14" dirty="0">
                <a:latin typeface="Arial"/>
                <a:cs typeface="Arial"/>
              </a:rPr>
              <a:t> </a:t>
            </a:r>
            <a:r>
              <a:rPr sz="307" spc="65" dirty="0">
                <a:latin typeface="Arial"/>
                <a:cs typeface="Arial"/>
              </a:rPr>
              <a:t> </a:t>
            </a:r>
            <a:r>
              <a:rPr sz="307" spc="-24" dirty="0">
                <a:latin typeface="Arial"/>
                <a:cs typeface="Arial"/>
              </a:rPr>
              <a:t>D</a:t>
            </a:r>
            <a:r>
              <a:rPr sz="307" spc="-20" dirty="0">
                <a:latin typeface="Arial"/>
                <a:cs typeface="Arial"/>
              </a:rPr>
              <a:t> </a:t>
            </a:r>
            <a:r>
              <a:rPr sz="307" spc="-24" dirty="0">
                <a:latin typeface="Arial"/>
                <a:cs typeface="Arial"/>
              </a:rPr>
              <a:t>NG</a:t>
            </a:r>
            <a:r>
              <a:rPr sz="307" dirty="0">
                <a:latin typeface="Times New Roman"/>
                <a:cs typeface="Times New Roman"/>
              </a:rPr>
              <a:t> </a:t>
            </a:r>
            <a:r>
              <a:rPr sz="307" spc="-24" dirty="0">
                <a:latin typeface="Arial"/>
                <a:cs typeface="Arial"/>
              </a:rPr>
              <a:t>A</a:t>
            </a:r>
            <a:r>
              <a:rPr sz="307" spc="99" dirty="0">
                <a:latin typeface="Arial"/>
                <a:cs typeface="Arial"/>
              </a:rPr>
              <a:t> </a:t>
            </a:r>
            <a:r>
              <a:rPr sz="307" spc="-24" dirty="0">
                <a:latin typeface="Arial"/>
                <a:cs typeface="Arial"/>
              </a:rPr>
              <a:t>OV</a:t>
            </a:r>
            <a:r>
              <a:rPr sz="307" spc="-20" dirty="0">
                <a:latin typeface="Arial"/>
                <a:cs typeface="Arial"/>
              </a:rPr>
              <a:t>E</a:t>
            </a:r>
            <a:endParaRPr sz="307">
              <a:latin typeface="Arial"/>
              <a:cs typeface="Arial"/>
            </a:endParaRPr>
          </a:p>
        </p:txBody>
      </p:sp>
      <p:sp>
        <p:nvSpPr>
          <p:cNvPr id="490" name="object 490"/>
          <p:cNvSpPr/>
          <p:nvPr/>
        </p:nvSpPr>
        <p:spPr>
          <a:xfrm>
            <a:off x="7759862" y="1794700"/>
            <a:ext cx="168419" cy="94384"/>
          </a:xfrm>
          <a:custGeom>
            <a:avLst/>
            <a:gdLst/>
            <a:ahLst/>
            <a:cxnLst/>
            <a:rect l="l" t="t" r="r" b="b"/>
            <a:pathLst>
              <a:path w="247015" h="138430">
                <a:moveTo>
                  <a:pt x="246888" y="0"/>
                </a:moveTo>
                <a:lnTo>
                  <a:pt x="0" y="0"/>
                </a:lnTo>
                <a:lnTo>
                  <a:pt x="0" y="69354"/>
                </a:lnTo>
                <a:lnTo>
                  <a:pt x="22098" y="69354"/>
                </a:lnTo>
                <a:lnTo>
                  <a:pt x="22098" y="137922"/>
                </a:lnTo>
                <a:lnTo>
                  <a:pt x="210299" y="137922"/>
                </a:lnTo>
                <a:lnTo>
                  <a:pt x="210299" y="69354"/>
                </a:lnTo>
                <a:lnTo>
                  <a:pt x="246888" y="69354"/>
                </a:lnTo>
                <a:lnTo>
                  <a:pt x="246888" y="0"/>
                </a:lnTo>
                <a:close/>
              </a:path>
            </a:pathLst>
          </a:custGeom>
          <a:solidFill>
            <a:srgbClr val="FFFFFF"/>
          </a:solidFill>
        </p:spPr>
        <p:txBody>
          <a:bodyPr wrap="square" lIns="0" tIns="0" rIns="0" bIns="0" rtlCol="0"/>
          <a:lstStyle/>
          <a:p>
            <a:endParaRPr sz="1227"/>
          </a:p>
        </p:txBody>
      </p:sp>
      <p:sp>
        <p:nvSpPr>
          <p:cNvPr id="491" name="object 491"/>
          <p:cNvSpPr txBox="1"/>
          <p:nvPr/>
        </p:nvSpPr>
        <p:spPr>
          <a:xfrm>
            <a:off x="7751208" y="1782114"/>
            <a:ext cx="175780" cy="105443"/>
          </a:xfrm>
          <a:prstGeom prst="rect">
            <a:avLst/>
          </a:prstGeom>
        </p:spPr>
        <p:txBody>
          <a:bodyPr vert="horz" wrap="square" lIns="0" tIns="10824" rIns="0" bIns="0" rtlCol="0">
            <a:spAutoFit/>
          </a:bodyPr>
          <a:lstStyle/>
          <a:p>
            <a:pPr marL="8659">
              <a:spcBef>
                <a:spcPts val="85"/>
              </a:spcBef>
            </a:pPr>
            <a:r>
              <a:rPr sz="307" spc="-24" dirty="0">
                <a:latin typeface="Arial"/>
                <a:cs typeface="Arial"/>
              </a:rPr>
              <a:t>OPEN</a:t>
            </a:r>
            <a:r>
              <a:rPr sz="307" dirty="0">
                <a:latin typeface="Times New Roman"/>
                <a:cs typeface="Times New Roman"/>
              </a:rPr>
              <a:t> </a:t>
            </a:r>
            <a:r>
              <a:rPr sz="307" spc="-24" dirty="0">
                <a:latin typeface="Arial"/>
                <a:cs typeface="Arial"/>
              </a:rPr>
              <a:t>TO</a:t>
            </a:r>
            <a:endParaRPr sz="307">
              <a:latin typeface="Arial"/>
              <a:cs typeface="Arial"/>
            </a:endParaRPr>
          </a:p>
          <a:p>
            <a:pPr marL="23379">
              <a:spcBef>
                <a:spcPts val="3"/>
              </a:spcBef>
            </a:pPr>
            <a:r>
              <a:rPr sz="307" spc="95" dirty="0">
                <a:latin typeface="Arial"/>
                <a:cs typeface="Arial"/>
              </a:rPr>
              <a:t> </a:t>
            </a:r>
            <a:r>
              <a:rPr sz="307" spc="-24" dirty="0">
                <a:latin typeface="Arial"/>
                <a:cs typeface="Arial"/>
              </a:rPr>
              <a:t>E</a:t>
            </a:r>
            <a:r>
              <a:rPr sz="307" spc="68" dirty="0">
                <a:latin typeface="Arial"/>
                <a:cs typeface="Arial"/>
              </a:rPr>
              <a:t> </a:t>
            </a:r>
            <a:r>
              <a:rPr sz="307" spc="-27" dirty="0">
                <a:latin typeface="Arial"/>
                <a:cs typeface="Arial"/>
              </a:rPr>
              <a:t>OW</a:t>
            </a:r>
            <a:endParaRPr sz="307">
              <a:latin typeface="Arial"/>
              <a:cs typeface="Arial"/>
            </a:endParaRPr>
          </a:p>
        </p:txBody>
      </p:sp>
      <p:grpSp>
        <p:nvGrpSpPr>
          <p:cNvPr id="492" name="object 492"/>
          <p:cNvGrpSpPr/>
          <p:nvPr/>
        </p:nvGrpSpPr>
        <p:grpSpPr>
          <a:xfrm>
            <a:off x="8583864" y="4311385"/>
            <a:ext cx="141576" cy="38966"/>
            <a:chOff x="11421267" y="6323365"/>
            <a:chExt cx="207645" cy="57150"/>
          </a:xfrm>
        </p:grpSpPr>
        <p:sp>
          <p:nvSpPr>
            <p:cNvPr id="493" name="object 493"/>
            <p:cNvSpPr/>
            <p:nvPr/>
          </p:nvSpPr>
          <p:spPr>
            <a:xfrm>
              <a:off x="11421267" y="6351559"/>
              <a:ext cx="207645" cy="0"/>
            </a:xfrm>
            <a:custGeom>
              <a:avLst/>
              <a:gdLst/>
              <a:ahLst/>
              <a:cxnLst/>
              <a:rect l="l" t="t" r="r" b="b"/>
              <a:pathLst>
                <a:path w="207645">
                  <a:moveTo>
                    <a:pt x="0" y="0"/>
                  </a:moveTo>
                  <a:lnTo>
                    <a:pt x="207263" y="0"/>
                  </a:lnTo>
                </a:path>
              </a:pathLst>
            </a:custGeom>
            <a:ln w="3175">
              <a:solidFill>
                <a:srgbClr val="000000"/>
              </a:solidFill>
            </a:ln>
          </p:spPr>
          <p:txBody>
            <a:bodyPr wrap="square" lIns="0" tIns="0" rIns="0" bIns="0" rtlCol="0"/>
            <a:lstStyle/>
            <a:p>
              <a:endParaRPr sz="1227"/>
            </a:p>
          </p:txBody>
        </p:sp>
        <p:sp>
          <p:nvSpPr>
            <p:cNvPr id="494" name="object 494"/>
            <p:cNvSpPr/>
            <p:nvPr/>
          </p:nvSpPr>
          <p:spPr>
            <a:xfrm>
              <a:off x="11578239" y="6330208"/>
              <a:ext cx="43815" cy="43815"/>
            </a:xfrm>
            <a:custGeom>
              <a:avLst/>
              <a:gdLst/>
              <a:ahLst/>
              <a:cxnLst/>
              <a:rect l="l" t="t" r="r" b="b"/>
              <a:pathLst>
                <a:path w="43815" h="43814">
                  <a:moveTo>
                    <a:pt x="21335" y="21351"/>
                  </a:moveTo>
                  <a:lnTo>
                    <a:pt x="0" y="43433"/>
                  </a:lnTo>
                </a:path>
                <a:path w="43815" h="43814">
                  <a:moveTo>
                    <a:pt x="21335" y="21351"/>
                  </a:moveTo>
                  <a:lnTo>
                    <a:pt x="43433" y="0"/>
                  </a:lnTo>
                </a:path>
              </a:pathLst>
            </a:custGeom>
            <a:ln w="7619">
              <a:solidFill>
                <a:srgbClr val="000000"/>
              </a:solidFill>
            </a:ln>
          </p:spPr>
          <p:txBody>
            <a:bodyPr wrap="square" lIns="0" tIns="0" rIns="0" bIns="0" rtlCol="0"/>
            <a:lstStyle/>
            <a:p>
              <a:endParaRPr sz="1227"/>
            </a:p>
          </p:txBody>
        </p:sp>
        <p:sp>
          <p:nvSpPr>
            <p:cNvPr id="495" name="object 495"/>
            <p:cNvSpPr/>
            <p:nvPr/>
          </p:nvSpPr>
          <p:spPr>
            <a:xfrm>
              <a:off x="11599575" y="6323365"/>
              <a:ext cx="0" cy="46990"/>
            </a:xfrm>
            <a:custGeom>
              <a:avLst/>
              <a:gdLst/>
              <a:ahLst/>
              <a:cxnLst/>
              <a:rect l="l" t="t" r="r" b="b"/>
              <a:pathLst>
                <a:path h="46989">
                  <a:moveTo>
                    <a:pt x="0" y="28193"/>
                  </a:moveTo>
                  <a:lnTo>
                    <a:pt x="0" y="0"/>
                  </a:lnTo>
                </a:path>
                <a:path h="46989">
                  <a:moveTo>
                    <a:pt x="0" y="28193"/>
                  </a:moveTo>
                  <a:lnTo>
                    <a:pt x="0" y="46466"/>
                  </a:lnTo>
                </a:path>
              </a:pathLst>
            </a:custGeom>
            <a:ln w="3175">
              <a:solidFill>
                <a:srgbClr val="000000"/>
              </a:solidFill>
            </a:ln>
          </p:spPr>
          <p:txBody>
            <a:bodyPr wrap="square" lIns="0" tIns="0" rIns="0" bIns="0" rtlCol="0"/>
            <a:lstStyle/>
            <a:p>
              <a:endParaRPr sz="1227"/>
            </a:p>
          </p:txBody>
        </p:sp>
        <p:sp>
          <p:nvSpPr>
            <p:cNvPr id="496" name="object 496"/>
            <p:cNvSpPr/>
            <p:nvPr/>
          </p:nvSpPr>
          <p:spPr>
            <a:xfrm>
              <a:off x="11428887" y="6330208"/>
              <a:ext cx="43180" cy="43815"/>
            </a:xfrm>
            <a:custGeom>
              <a:avLst/>
              <a:gdLst/>
              <a:ahLst/>
              <a:cxnLst/>
              <a:rect l="l" t="t" r="r" b="b"/>
              <a:pathLst>
                <a:path w="43179" h="43814">
                  <a:moveTo>
                    <a:pt x="21335" y="21351"/>
                  </a:moveTo>
                  <a:lnTo>
                    <a:pt x="0" y="43433"/>
                  </a:lnTo>
                </a:path>
                <a:path w="43179" h="43814">
                  <a:moveTo>
                    <a:pt x="21335" y="21351"/>
                  </a:moveTo>
                  <a:lnTo>
                    <a:pt x="42671" y="0"/>
                  </a:lnTo>
                </a:path>
              </a:pathLst>
            </a:custGeom>
            <a:ln w="7619">
              <a:solidFill>
                <a:srgbClr val="000000"/>
              </a:solidFill>
            </a:ln>
          </p:spPr>
          <p:txBody>
            <a:bodyPr wrap="square" lIns="0" tIns="0" rIns="0" bIns="0" rtlCol="0"/>
            <a:lstStyle/>
            <a:p>
              <a:endParaRPr sz="1227"/>
            </a:p>
          </p:txBody>
        </p:sp>
        <p:sp>
          <p:nvSpPr>
            <p:cNvPr id="497" name="object 497"/>
            <p:cNvSpPr/>
            <p:nvPr/>
          </p:nvSpPr>
          <p:spPr>
            <a:xfrm>
              <a:off x="11450223" y="6350035"/>
              <a:ext cx="0" cy="30480"/>
            </a:xfrm>
            <a:custGeom>
              <a:avLst/>
              <a:gdLst/>
              <a:ahLst/>
              <a:cxnLst/>
              <a:rect l="l" t="t" r="r" b="b"/>
              <a:pathLst>
                <a:path h="30479">
                  <a:moveTo>
                    <a:pt x="0" y="1523"/>
                  </a:moveTo>
                  <a:lnTo>
                    <a:pt x="0" y="30464"/>
                  </a:lnTo>
                </a:path>
                <a:path h="30479">
                  <a:moveTo>
                    <a:pt x="0" y="1523"/>
                  </a:moveTo>
                  <a:lnTo>
                    <a:pt x="0" y="0"/>
                  </a:lnTo>
                </a:path>
              </a:pathLst>
            </a:custGeom>
            <a:ln w="3175">
              <a:solidFill>
                <a:srgbClr val="000000"/>
              </a:solidFill>
            </a:ln>
          </p:spPr>
          <p:txBody>
            <a:bodyPr wrap="square" lIns="0" tIns="0" rIns="0" bIns="0" rtlCol="0"/>
            <a:lstStyle/>
            <a:p>
              <a:endParaRPr sz="1227"/>
            </a:p>
          </p:txBody>
        </p:sp>
      </p:grpSp>
      <p:sp>
        <p:nvSpPr>
          <p:cNvPr id="498" name="object 498"/>
          <p:cNvSpPr txBox="1"/>
          <p:nvPr/>
        </p:nvSpPr>
        <p:spPr>
          <a:xfrm>
            <a:off x="8602743" y="4252963"/>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1</a:t>
            </a:r>
            <a:r>
              <a:rPr sz="307" spc="-27" dirty="0">
                <a:latin typeface="Arial"/>
                <a:cs typeface="Arial"/>
              </a:rPr>
              <a:t>0</a:t>
            </a:r>
            <a:r>
              <a:rPr sz="307" spc="-10" dirty="0">
                <a:latin typeface="Arial"/>
                <a:cs typeface="Arial"/>
              </a:rPr>
              <a:t>'</a:t>
            </a:r>
            <a:r>
              <a:rPr sz="307" spc="-20" dirty="0">
                <a:latin typeface="Arial"/>
                <a:cs typeface="Arial"/>
              </a:rPr>
              <a:t>-</a:t>
            </a:r>
            <a:r>
              <a:rPr sz="307" spc="-27" dirty="0">
                <a:latin typeface="Arial"/>
                <a:cs typeface="Arial"/>
              </a:rPr>
              <a:t>6</a:t>
            </a:r>
            <a:r>
              <a:rPr sz="307" spc="-14" dirty="0">
                <a:latin typeface="Arial"/>
                <a:cs typeface="Arial"/>
              </a:rPr>
              <a:t>"</a:t>
            </a:r>
            <a:endParaRPr sz="307">
              <a:latin typeface="Arial"/>
              <a:cs typeface="Arial"/>
            </a:endParaRPr>
          </a:p>
        </p:txBody>
      </p:sp>
      <p:sp>
        <p:nvSpPr>
          <p:cNvPr id="499" name="object 499"/>
          <p:cNvSpPr/>
          <p:nvPr/>
        </p:nvSpPr>
        <p:spPr>
          <a:xfrm>
            <a:off x="10756323" y="5668266"/>
            <a:ext cx="242455" cy="242455"/>
          </a:xfrm>
          <a:custGeom>
            <a:avLst/>
            <a:gdLst/>
            <a:ahLst/>
            <a:cxnLst/>
            <a:rect l="l" t="t" r="r" b="b"/>
            <a:pathLst>
              <a:path w="355600" h="355600">
                <a:moveTo>
                  <a:pt x="355092" y="177533"/>
                </a:moveTo>
                <a:lnTo>
                  <a:pt x="348742" y="130327"/>
                </a:lnTo>
                <a:lnTo>
                  <a:pt x="341757" y="113779"/>
                </a:lnTo>
                <a:lnTo>
                  <a:pt x="341757" y="177533"/>
                </a:lnTo>
                <a:lnTo>
                  <a:pt x="338429" y="210642"/>
                </a:lnTo>
                <a:lnTo>
                  <a:pt x="313778" y="269367"/>
                </a:lnTo>
                <a:lnTo>
                  <a:pt x="269379" y="313753"/>
                </a:lnTo>
                <a:lnTo>
                  <a:pt x="210629" y="338480"/>
                </a:lnTo>
                <a:lnTo>
                  <a:pt x="177546" y="341820"/>
                </a:lnTo>
                <a:lnTo>
                  <a:pt x="144437" y="338480"/>
                </a:lnTo>
                <a:lnTo>
                  <a:pt x="85648" y="313753"/>
                </a:lnTo>
                <a:lnTo>
                  <a:pt x="41275" y="269367"/>
                </a:lnTo>
                <a:lnTo>
                  <a:pt x="16548" y="210642"/>
                </a:lnTo>
                <a:lnTo>
                  <a:pt x="13208" y="177533"/>
                </a:lnTo>
                <a:lnTo>
                  <a:pt x="16548" y="144411"/>
                </a:lnTo>
                <a:lnTo>
                  <a:pt x="41275" y="85686"/>
                </a:lnTo>
                <a:lnTo>
                  <a:pt x="80657" y="44792"/>
                </a:lnTo>
                <a:lnTo>
                  <a:pt x="126212" y="21386"/>
                </a:lnTo>
                <a:lnTo>
                  <a:pt x="151130" y="15392"/>
                </a:lnTo>
                <a:lnTo>
                  <a:pt x="151130" y="177533"/>
                </a:lnTo>
                <a:lnTo>
                  <a:pt x="157480" y="177533"/>
                </a:lnTo>
                <a:lnTo>
                  <a:pt x="203200" y="177533"/>
                </a:lnTo>
                <a:lnTo>
                  <a:pt x="203200" y="15252"/>
                </a:lnTo>
                <a:lnTo>
                  <a:pt x="252564" y="31356"/>
                </a:lnTo>
                <a:lnTo>
                  <a:pt x="293751" y="61366"/>
                </a:lnTo>
                <a:lnTo>
                  <a:pt x="328891" y="113576"/>
                </a:lnTo>
                <a:lnTo>
                  <a:pt x="341757" y="177533"/>
                </a:lnTo>
                <a:lnTo>
                  <a:pt x="341757" y="113779"/>
                </a:lnTo>
                <a:lnTo>
                  <a:pt x="303072" y="51993"/>
                </a:lnTo>
                <a:lnTo>
                  <a:pt x="267144" y="24231"/>
                </a:lnTo>
                <a:lnTo>
                  <a:pt x="224739" y="6337"/>
                </a:lnTo>
                <a:lnTo>
                  <a:pt x="200025" y="3022"/>
                </a:lnTo>
                <a:lnTo>
                  <a:pt x="200025" y="14808"/>
                </a:lnTo>
                <a:lnTo>
                  <a:pt x="196850" y="14808"/>
                </a:lnTo>
                <a:lnTo>
                  <a:pt x="196850" y="14376"/>
                </a:lnTo>
                <a:lnTo>
                  <a:pt x="200025" y="14808"/>
                </a:lnTo>
                <a:lnTo>
                  <a:pt x="200025" y="3022"/>
                </a:lnTo>
                <a:lnTo>
                  <a:pt x="193624" y="2171"/>
                </a:lnTo>
                <a:lnTo>
                  <a:pt x="193624" y="14058"/>
                </a:lnTo>
                <a:lnTo>
                  <a:pt x="190500" y="14058"/>
                </a:lnTo>
                <a:lnTo>
                  <a:pt x="190500" y="13754"/>
                </a:lnTo>
                <a:lnTo>
                  <a:pt x="193624" y="14058"/>
                </a:lnTo>
                <a:lnTo>
                  <a:pt x="193624" y="2171"/>
                </a:lnTo>
                <a:lnTo>
                  <a:pt x="187286" y="1308"/>
                </a:lnTo>
                <a:lnTo>
                  <a:pt x="187286" y="13563"/>
                </a:lnTo>
                <a:lnTo>
                  <a:pt x="184150" y="13563"/>
                </a:lnTo>
                <a:lnTo>
                  <a:pt x="184150" y="13385"/>
                </a:lnTo>
                <a:lnTo>
                  <a:pt x="187286" y="13563"/>
                </a:lnTo>
                <a:lnTo>
                  <a:pt x="187286" y="1308"/>
                </a:lnTo>
                <a:lnTo>
                  <a:pt x="180797" y="444"/>
                </a:lnTo>
                <a:lnTo>
                  <a:pt x="180797" y="13309"/>
                </a:lnTo>
                <a:lnTo>
                  <a:pt x="177800" y="13309"/>
                </a:lnTo>
                <a:lnTo>
                  <a:pt x="174917" y="13296"/>
                </a:lnTo>
                <a:lnTo>
                  <a:pt x="177546" y="13246"/>
                </a:lnTo>
                <a:lnTo>
                  <a:pt x="180797" y="13309"/>
                </a:lnTo>
                <a:lnTo>
                  <a:pt x="180797" y="444"/>
                </a:lnTo>
                <a:lnTo>
                  <a:pt x="177546" y="0"/>
                </a:lnTo>
                <a:lnTo>
                  <a:pt x="171450" y="825"/>
                </a:lnTo>
                <a:lnTo>
                  <a:pt x="171450" y="13373"/>
                </a:lnTo>
                <a:lnTo>
                  <a:pt x="171450" y="13525"/>
                </a:lnTo>
                <a:lnTo>
                  <a:pt x="168389" y="13525"/>
                </a:lnTo>
                <a:lnTo>
                  <a:pt x="170992" y="13373"/>
                </a:lnTo>
                <a:lnTo>
                  <a:pt x="171450" y="13373"/>
                </a:lnTo>
                <a:lnTo>
                  <a:pt x="171450" y="825"/>
                </a:lnTo>
                <a:lnTo>
                  <a:pt x="165100" y="1676"/>
                </a:lnTo>
                <a:lnTo>
                  <a:pt x="165100" y="13728"/>
                </a:lnTo>
                <a:lnTo>
                  <a:pt x="165100" y="14058"/>
                </a:lnTo>
                <a:lnTo>
                  <a:pt x="161353" y="14058"/>
                </a:lnTo>
                <a:lnTo>
                  <a:pt x="164503" y="13754"/>
                </a:lnTo>
                <a:lnTo>
                  <a:pt x="165100" y="13728"/>
                </a:lnTo>
                <a:lnTo>
                  <a:pt x="165100" y="1676"/>
                </a:lnTo>
                <a:lnTo>
                  <a:pt x="157480" y="2705"/>
                </a:lnTo>
                <a:lnTo>
                  <a:pt x="157480" y="14465"/>
                </a:lnTo>
                <a:lnTo>
                  <a:pt x="157480" y="14897"/>
                </a:lnTo>
                <a:lnTo>
                  <a:pt x="154266" y="14897"/>
                </a:lnTo>
                <a:lnTo>
                  <a:pt x="157480" y="14465"/>
                </a:lnTo>
                <a:lnTo>
                  <a:pt x="157480" y="2705"/>
                </a:lnTo>
                <a:lnTo>
                  <a:pt x="87934" y="24231"/>
                </a:lnTo>
                <a:lnTo>
                  <a:pt x="52006" y="51993"/>
                </a:lnTo>
                <a:lnTo>
                  <a:pt x="24244" y="87922"/>
                </a:lnTo>
                <a:lnTo>
                  <a:pt x="6337" y="130327"/>
                </a:lnTo>
                <a:lnTo>
                  <a:pt x="0" y="177533"/>
                </a:lnTo>
                <a:lnTo>
                  <a:pt x="6337" y="224726"/>
                </a:lnTo>
                <a:lnTo>
                  <a:pt x="13208" y="240995"/>
                </a:lnTo>
                <a:lnTo>
                  <a:pt x="24244" y="267131"/>
                </a:lnTo>
                <a:lnTo>
                  <a:pt x="52006" y="303060"/>
                </a:lnTo>
                <a:lnTo>
                  <a:pt x="87934" y="330822"/>
                </a:lnTo>
                <a:lnTo>
                  <a:pt x="130352" y="348716"/>
                </a:lnTo>
                <a:lnTo>
                  <a:pt x="177546" y="355066"/>
                </a:lnTo>
                <a:lnTo>
                  <a:pt x="224739" y="348716"/>
                </a:lnTo>
                <a:lnTo>
                  <a:pt x="267144" y="330822"/>
                </a:lnTo>
                <a:lnTo>
                  <a:pt x="303072" y="303060"/>
                </a:lnTo>
                <a:lnTo>
                  <a:pt x="330847" y="267131"/>
                </a:lnTo>
                <a:lnTo>
                  <a:pt x="348742" y="224726"/>
                </a:lnTo>
                <a:lnTo>
                  <a:pt x="355092" y="177533"/>
                </a:lnTo>
                <a:close/>
              </a:path>
            </a:pathLst>
          </a:custGeom>
          <a:solidFill>
            <a:srgbClr val="000000"/>
          </a:solidFill>
        </p:spPr>
        <p:txBody>
          <a:bodyPr wrap="square" lIns="0" tIns="0" rIns="0" bIns="0" rtlCol="0"/>
          <a:lstStyle/>
          <a:p>
            <a:endParaRPr sz="1227"/>
          </a:p>
        </p:txBody>
      </p:sp>
      <p:sp>
        <p:nvSpPr>
          <p:cNvPr id="501" name="object 501"/>
          <p:cNvSpPr/>
          <p:nvPr/>
        </p:nvSpPr>
        <p:spPr>
          <a:xfrm>
            <a:off x="4425682" y="2424105"/>
            <a:ext cx="0" cy="91786"/>
          </a:xfrm>
          <a:custGeom>
            <a:avLst/>
            <a:gdLst/>
            <a:ahLst/>
            <a:cxnLst/>
            <a:rect l="l" t="t" r="r" b="b"/>
            <a:pathLst>
              <a:path h="134620">
                <a:moveTo>
                  <a:pt x="0" y="134096"/>
                </a:moveTo>
                <a:lnTo>
                  <a:pt x="0" y="0"/>
                </a:lnTo>
              </a:path>
            </a:pathLst>
          </a:custGeom>
          <a:ln w="10667">
            <a:solidFill>
              <a:srgbClr val="000000"/>
            </a:solidFill>
          </a:ln>
        </p:spPr>
        <p:txBody>
          <a:bodyPr wrap="square" lIns="0" tIns="0" rIns="0" bIns="0" rtlCol="0"/>
          <a:lstStyle/>
          <a:p>
            <a:endParaRPr sz="1227"/>
          </a:p>
        </p:txBody>
      </p:sp>
      <p:sp>
        <p:nvSpPr>
          <p:cNvPr id="502" name="object 502"/>
          <p:cNvSpPr/>
          <p:nvPr/>
        </p:nvSpPr>
        <p:spPr>
          <a:xfrm>
            <a:off x="4425682" y="2346693"/>
            <a:ext cx="0" cy="38533"/>
          </a:xfrm>
          <a:custGeom>
            <a:avLst/>
            <a:gdLst/>
            <a:ahLst/>
            <a:cxnLst/>
            <a:rect l="l" t="t" r="r" b="b"/>
            <a:pathLst>
              <a:path h="56514">
                <a:moveTo>
                  <a:pt x="0" y="56372"/>
                </a:moveTo>
                <a:lnTo>
                  <a:pt x="0" y="0"/>
                </a:lnTo>
              </a:path>
            </a:pathLst>
          </a:custGeom>
          <a:ln w="10667">
            <a:solidFill>
              <a:srgbClr val="000000"/>
            </a:solidFill>
          </a:ln>
        </p:spPr>
        <p:txBody>
          <a:bodyPr wrap="square" lIns="0" tIns="0" rIns="0" bIns="0" rtlCol="0"/>
          <a:lstStyle/>
          <a:p>
            <a:endParaRPr sz="1227"/>
          </a:p>
        </p:txBody>
      </p:sp>
      <p:sp>
        <p:nvSpPr>
          <p:cNvPr id="503" name="object 503"/>
          <p:cNvSpPr/>
          <p:nvPr/>
        </p:nvSpPr>
        <p:spPr>
          <a:xfrm>
            <a:off x="4425682" y="2268761"/>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504" name="object 504"/>
          <p:cNvSpPr/>
          <p:nvPr/>
        </p:nvSpPr>
        <p:spPr>
          <a:xfrm>
            <a:off x="4425162" y="2112918"/>
            <a:ext cx="866" cy="116898"/>
          </a:xfrm>
          <a:custGeom>
            <a:avLst/>
            <a:gdLst/>
            <a:ahLst/>
            <a:cxnLst/>
            <a:rect l="l" t="t" r="r" b="b"/>
            <a:pathLst>
              <a:path w="1270" h="171450">
                <a:moveTo>
                  <a:pt x="761" y="171434"/>
                </a:moveTo>
                <a:lnTo>
                  <a:pt x="0" y="0"/>
                </a:lnTo>
              </a:path>
            </a:pathLst>
          </a:custGeom>
          <a:ln w="10667">
            <a:solidFill>
              <a:srgbClr val="000000"/>
            </a:solidFill>
          </a:ln>
        </p:spPr>
        <p:txBody>
          <a:bodyPr wrap="square" lIns="0" tIns="0" rIns="0" bIns="0" rtlCol="0"/>
          <a:lstStyle/>
          <a:p>
            <a:endParaRPr sz="1227"/>
          </a:p>
        </p:txBody>
      </p:sp>
      <p:sp>
        <p:nvSpPr>
          <p:cNvPr id="505" name="object 505"/>
          <p:cNvSpPr/>
          <p:nvPr/>
        </p:nvSpPr>
        <p:spPr>
          <a:xfrm>
            <a:off x="4425162" y="2034987"/>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506" name="object 506"/>
          <p:cNvSpPr/>
          <p:nvPr/>
        </p:nvSpPr>
        <p:spPr>
          <a:xfrm>
            <a:off x="4425162" y="195705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507" name="object 507"/>
          <p:cNvSpPr/>
          <p:nvPr/>
        </p:nvSpPr>
        <p:spPr>
          <a:xfrm>
            <a:off x="4425162" y="1801191"/>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508" name="object 508"/>
          <p:cNvSpPr/>
          <p:nvPr/>
        </p:nvSpPr>
        <p:spPr>
          <a:xfrm>
            <a:off x="4425162" y="1723270"/>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509" name="object 509"/>
          <p:cNvSpPr/>
          <p:nvPr/>
        </p:nvSpPr>
        <p:spPr>
          <a:xfrm>
            <a:off x="4425162" y="164533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grpSp>
        <p:nvGrpSpPr>
          <p:cNvPr id="510" name="object 510"/>
          <p:cNvGrpSpPr/>
          <p:nvPr/>
        </p:nvGrpSpPr>
        <p:grpSpPr>
          <a:xfrm>
            <a:off x="4236588" y="1505591"/>
            <a:ext cx="192232" cy="116032"/>
            <a:chOff x="5045262" y="2208200"/>
            <a:chExt cx="281940" cy="170180"/>
          </a:xfrm>
        </p:grpSpPr>
        <p:sp>
          <p:nvSpPr>
            <p:cNvPr id="511" name="object 511"/>
            <p:cNvSpPr/>
            <p:nvPr/>
          </p:nvSpPr>
          <p:spPr>
            <a:xfrm>
              <a:off x="5321838" y="2221915"/>
              <a:ext cx="0" cy="134620"/>
            </a:xfrm>
            <a:custGeom>
              <a:avLst/>
              <a:gdLst/>
              <a:ahLst/>
              <a:cxnLst/>
              <a:rect l="l" t="t" r="r" b="b"/>
              <a:pathLst>
                <a:path h="134619">
                  <a:moveTo>
                    <a:pt x="0" y="134111"/>
                  </a:moveTo>
                  <a:lnTo>
                    <a:pt x="0" y="0"/>
                  </a:lnTo>
                </a:path>
              </a:pathLst>
            </a:custGeom>
            <a:ln w="10667">
              <a:solidFill>
                <a:srgbClr val="000000"/>
              </a:solidFill>
            </a:ln>
          </p:spPr>
          <p:txBody>
            <a:bodyPr wrap="square" lIns="0" tIns="0" rIns="0" bIns="0" rtlCol="0"/>
            <a:lstStyle/>
            <a:p>
              <a:endParaRPr sz="1227"/>
            </a:p>
          </p:txBody>
        </p:sp>
        <p:sp>
          <p:nvSpPr>
            <p:cNvPr id="512" name="object 512"/>
            <p:cNvSpPr/>
            <p:nvPr/>
          </p:nvSpPr>
          <p:spPr>
            <a:xfrm>
              <a:off x="5050596" y="2213533"/>
              <a:ext cx="271780" cy="8890"/>
            </a:xfrm>
            <a:custGeom>
              <a:avLst/>
              <a:gdLst/>
              <a:ahLst/>
              <a:cxnLst/>
              <a:rect l="l" t="t" r="r" b="b"/>
              <a:pathLst>
                <a:path w="271779" h="8889">
                  <a:moveTo>
                    <a:pt x="271241" y="8381"/>
                  </a:moveTo>
                  <a:lnTo>
                    <a:pt x="0" y="0"/>
                  </a:lnTo>
                </a:path>
              </a:pathLst>
            </a:custGeom>
            <a:ln w="10667">
              <a:solidFill>
                <a:srgbClr val="000000"/>
              </a:solidFill>
            </a:ln>
          </p:spPr>
          <p:txBody>
            <a:bodyPr wrap="square" lIns="0" tIns="0" rIns="0" bIns="0" rtlCol="0"/>
            <a:lstStyle/>
            <a:p>
              <a:endParaRPr sz="1227"/>
            </a:p>
          </p:txBody>
        </p:sp>
        <p:sp>
          <p:nvSpPr>
            <p:cNvPr id="513" name="object 513"/>
            <p:cNvSpPr/>
            <p:nvPr/>
          </p:nvSpPr>
          <p:spPr>
            <a:xfrm>
              <a:off x="5229636" y="2221915"/>
              <a:ext cx="92710" cy="155575"/>
            </a:xfrm>
            <a:custGeom>
              <a:avLst/>
              <a:gdLst/>
              <a:ahLst/>
              <a:cxnLst/>
              <a:rect l="l" t="t" r="r" b="b"/>
              <a:pathLst>
                <a:path w="92710" h="155575">
                  <a:moveTo>
                    <a:pt x="0" y="155432"/>
                  </a:moveTo>
                  <a:lnTo>
                    <a:pt x="28955" y="106679"/>
                  </a:lnTo>
                </a:path>
                <a:path w="92710" h="155575">
                  <a:moveTo>
                    <a:pt x="57911" y="57134"/>
                  </a:moveTo>
                  <a:lnTo>
                    <a:pt x="92201" y="0"/>
                  </a:lnTo>
                </a:path>
              </a:pathLst>
            </a:custGeom>
            <a:ln w="3175">
              <a:solidFill>
                <a:srgbClr val="000000"/>
              </a:solidFill>
            </a:ln>
          </p:spPr>
          <p:txBody>
            <a:bodyPr wrap="square" lIns="0" tIns="0" rIns="0" bIns="0" rtlCol="0"/>
            <a:lstStyle/>
            <a:p>
              <a:endParaRPr sz="1227"/>
            </a:p>
          </p:txBody>
        </p:sp>
      </p:grpSp>
      <p:grpSp>
        <p:nvGrpSpPr>
          <p:cNvPr id="514" name="object 514"/>
          <p:cNvGrpSpPr/>
          <p:nvPr/>
        </p:nvGrpSpPr>
        <p:grpSpPr>
          <a:xfrm>
            <a:off x="5086014" y="5292879"/>
            <a:ext cx="164523" cy="192232"/>
            <a:chOff x="6291087" y="7762890"/>
            <a:chExt cx="241300" cy="281940"/>
          </a:xfrm>
        </p:grpSpPr>
        <p:sp>
          <p:nvSpPr>
            <p:cNvPr id="515" name="object 515"/>
            <p:cNvSpPr/>
            <p:nvPr/>
          </p:nvSpPr>
          <p:spPr>
            <a:xfrm>
              <a:off x="6489161" y="7768224"/>
              <a:ext cx="37465" cy="271780"/>
            </a:xfrm>
            <a:custGeom>
              <a:avLst/>
              <a:gdLst/>
              <a:ahLst/>
              <a:cxnLst/>
              <a:rect l="l" t="t" r="r" b="b"/>
              <a:pathLst>
                <a:path w="37465" h="271779">
                  <a:moveTo>
                    <a:pt x="37292" y="271271"/>
                  </a:moveTo>
                  <a:lnTo>
                    <a:pt x="0" y="0"/>
                  </a:lnTo>
                </a:path>
              </a:pathLst>
            </a:custGeom>
            <a:ln w="10667">
              <a:solidFill>
                <a:srgbClr val="000000"/>
              </a:solidFill>
            </a:ln>
          </p:spPr>
          <p:txBody>
            <a:bodyPr wrap="square" lIns="0" tIns="0" rIns="0" bIns="0" rtlCol="0"/>
            <a:lstStyle/>
            <a:p>
              <a:endParaRPr sz="1227"/>
            </a:p>
          </p:txBody>
        </p:sp>
        <p:sp>
          <p:nvSpPr>
            <p:cNvPr id="516" name="object 516"/>
            <p:cNvSpPr/>
            <p:nvPr/>
          </p:nvSpPr>
          <p:spPr>
            <a:xfrm>
              <a:off x="6296421" y="7905384"/>
              <a:ext cx="230504" cy="134620"/>
            </a:xfrm>
            <a:custGeom>
              <a:avLst/>
              <a:gdLst/>
              <a:ahLst/>
              <a:cxnLst/>
              <a:rect l="l" t="t" r="r" b="b"/>
              <a:pathLst>
                <a:path w="230504" h="134620">
                  <a:moveTo>
                    <a:pt x="26593" y="0"/>
                  </a:moveTo>
                  <a:lnTo>
                    <a:pt x="26593" y="127238"/>
                  </a:lnTo>
                </a:path>
                <a:path w="230504" h="134620">
                  <a:moveTo>
                    <a:pt x="230032" y="134111"/>
                  </a:moveTo>
                  <a:lnTo>
                    <a:pt x="0" y="126476"/>
                  </a:lnTo>
                </a:path>
              </a:pathLst>
            </a:custGeom>
            <a:ln w="10667">
              <a:solidFill>
                <a:srgbClr val="000000"/>
              </a:solidFill>
            </a:ln>
          </p:spPr>
          <p:txBody>
            <a:bodyPr wrap="square" lIns="0" tIns="0" rIns="0" bIns="0" rtlCol="0"/>
            <a:lstStyle/>
            <a:p>
              <a:endParaRPr sz="1227"/>
            </a:p>
          </p:txBody>
        </p:sp>
      </p:grpSp>
      <p:sp>
        <p:nvSpPr>
          <p:cNvPr id="517" name="object 517"/>
          <p:cNvSpPr/>
          <p:nvPr/>
        </p:nvSpPr>
        <p:spPr>
          <a:xfrm>
            <a:off x="5210154" y="5219634"/>
            <a:ext cx="5195" cy="38533"/>
          </a:xfrm>
          <a:custGeom>
            <a:avLst/>
            <a:gdLst/>
            <a:ahLst/>
            <a:cxnLst/>
            <a:rect l="l" t="t" r="r" b="b"/>
            <a:pathLst>
              <a:path w="7620" h="56515">
                <a:moveTo>
                  <a:pt x="7619" y="56372"/>
                </a:moveTo>
                <a:lnTo>
                  <a:pt x="0" y="0"/>
                </a:lnTo>
              </a:path>
            </a:pathLst>
          </a:custGeom>
          <a:ln w="10667">
            <a:solidFill>
              <a:srgbClr val="000000"/>
            </a:solidFill>
          </a:ln>
        </p:spPr>
        <p:txBody>
          <a:bodyPr wrap="square" lIns="0" tIns="0" rIns="0" bIns="0" rtlCol="0"/>
          <a:lstStyle/>
          <a:p>
            <a:endParaRPr sz="1227"/>
          </a:p>
        </p:txBody>
      </p:sp>
      <p:sp>
        <p:nvSpPr>
          <p:cNvPr id="518" name="object 518"/>
          <p:cNvSpPr/>
          <p:nvPr/>
        </p:nvSpPr>
        <p:spPr>
          <a:xfrm>
            <a:off x="5199244" y="5142222"/>
            <a:ext cx="5195" cy="38966"/>
          </a:xfrm>
          <a:custGeom>
            <a:avLst/>
            <a:gdLst/>
            <a:ahLst/>
            <a:cxnLst/>
            <a:rect l="l" t="t" r="r" b="b"/>
            <a:pathLst>
              <a:path w="7620" h="57150">
                <a:moveTo>
                  <a:pt x="7619" y="57149"/>
                </a:moveTo>
                <a:lnTo>
                  <a:pt x="0" y="0"/>
                </a:lnTo>
              </a:path>
            </a:pathLst>
          </a:custGeom>
          <a:ln w="10667">
            <a:solidFill>
              <a:srgbClr val="000000"/>
            </a:solidFill>
          </a:ln>
        </p:spPr>
        <p:txBody>
          <a:bodyPr wrap="square" lIns="0" tIns="0" rIns="0" bIns="0" rtlCol="0"/>
          <a:lstStyle/>
          <a:p>
            <a:endParaRPr sz="1227"/>
          </a:p>
        </p:txBody>
      </p:sp>
      <p:sp>
        <p:nvSpPr>
          <p:cNvPr id="519" name="object 519"/>
          <p:cNvSpPr/>
          <p:nvPr/>
        </p:nvSpPr>
        <p:spPr>
          <a:xfrm>
            <a:off x="5177932" y="4987917"/>
            <a:ext cx="16452" cy="116032"/>
          </a:xfrm>
          <a:custGeom>
            <a:avLst/>
            <a:gdLst/>
            <a:ahLst/>
            <a:cxnLst/>
            <a:rect l="l" t="t" r="r" b="b"/>
            <a:pathLst>
              <a:path w="24129" h="170179">
                <a:moveTo>
                  <a:pt x="23637" y="169925"/>
                </a:moveTo>
                <a:lnTo>
                  <a:pt x="0" y="0"/>
                </a:lnTo>
              </a:path>
            </a:pathLst>
          </a:custGeom>
          <a:ln w="10667">
            <a:solidFill>
              <a:srgbClr val="000000"/>
            </a:solidFill>
          </a:ln>
        </p:spPr>
        <p:txBody>
          <a:bodyPr wrap="square" lIns="0" tIns="0" rIns="0" bIns="0" rtlCol="0"/>
          <a:lstStyle/>
          <a:p>
            <a:endParaRPr sz="1227"/>
          </a:p>
        </p:txBody>
      </p:sp>
      <p:sp>
        <p:nvSpPr>
          <p:cNvPr id="520" name="object 520"/>
          <p:cNvSpPr/>
          <p:nvPr/>
        </p:nvSpPr>
        <p:spPr>
          <a:xfrm>
            <a:off x="5167011" y="4911024"/>
            <a:ext cx="5628" cy="38533"/>
          </a:xfrm>
          <a:custGeom>
            <a:avLst/>
            <a:gdLst/>
            <a:ahLst/>
            <a:cxnLst/>
            <a:rect l="l" t="t" r="r" b="b"/>
            <a:pathLst>
              <a:path w="8254" h="56515">
                <a:moveTo>
                  <a:pt x="7650" y="56387"/>
                </a:moveTo>
                <a:lnTo>
                  <a:pt x="0" y="0"/>
                </a:lnTo>
              </a:path>
            </a:pathLst>
          </a:custGeom>
          <a:ln w="10667">
            <a:solidFill>
              <a:srgbClr val="000000"/>
            </a:solidFill>
          </a:ln>
        </p:spPr>
        <p:txBody>
          <a:bodyPr wrap="square" lIns="0" tIns="0" rIns="0" bIns="0" rtlCol="0"/>
          <a:lstStyle/>
          <a:p>
            <a:endParaRPr sz="1227"/>
          </a:p>
        </p:txBody>
      </p:sp>
      <p:sp>
        <p:nvSpPr>
          <p:cNvPr id="521" name="object 521"/>
          <p:cNvSpPr/>
          <p:nvPr/>
        </p:nvSpPr>
        <p:spPr>
          <a:xfrm>
            <a:off x="5156121" y="4833632"/>
            <a:ext cx="5195" cy="38966"/>
          </a:xfrm>
          <a:custGeom>
            <a:avLst/>
            <a:gdLst/>
            <a:ahLst/>
            <a:cxnLst/>
            <a:rect l="l" t="t" r="r" b="b"/>
            <a:pathLst>
              <a:path w="7620" h="57150">
                <a:moveTo>
                  <a:pt x="7619" y="57149"/>
                </a:moveTo>
                <a:lnTo>
                  <a:pt x="0" y="0"/>
                </a:lnTo>
              </a:path>
            </a:pathLst>
          </a:custGeom>
          <a:ln w="10667">
            <a:solidFill>
              <a:srgbClr val="000000"/>
            </a:solidFill>
          </a:ln>
        </p:spPr>
        <p:txBody>
          <a:bodyPr wrap="square" lIns="0" tIns="0" rIns="0" bIns="0" rtlCol="0"/>
          <a:lstStyle/>
          <a:p>
            <a:endParaRPr sz="1227"/>
          </a:p>
        </p:txBody>
      </p:sp>
      <p:grpSp>
        <p:nvGrpSpPr>
          <p:cNvPr id="522" name="object 522"/>
          <p:cNvGrpSpPr/>
          <p:nvPr/>
        </p:nvGrpSpPr>
        <p:grpSpPr>
          <a:xfrm>
            <a:off x="1985945" y="1434889"/>
            <a:ext cx="3168794" cy="3656734"/>
            <a:chOff x="1744319" y="2104504"/>
            <a:chExt cx="4647565" cy="5363210"/>
          </a:xfrm>
        </p:grpSpPr>
        <p:sp>
          <p:nvSpPr>
            <p:cNvPr id="523" name="object 523"/>
            <p:cNvSpPr/>
            <p:nvPr/>
          </p:nvSpPr>
          <p:spPr>
            <a:xfrm>
              <a:off x="6299484" y="6410416"/>
              <a:ext cx="86995" cy="622935"/>
            </a:xfrm>
            <a:custGeom>
              <a:avLst/>
              <a:gdLst/>
              <a:ahLst/>
              <a:cxnLst/>
              <a:rect l="l" t="t" r="r" b="b"/>
              <a:pathLst>
                <a:path w="86995" h="622934">
                  <a:moveTo>
                    <a:pt x="86776" y="622523"/>
                  </a:moveTo>
                  <a:lnTo>
                    <a:pt x="63154" y="452597"/>
                  </a:lnTo>
                </a:path>
                <a:path w="86995" h="622934">
                  <a:moveTo>
                    <a:pt x="54772" y="396209"/>
                  </a:moveTo>
                  <a:lnTo>
                    <a:pt x="47152" y="339836"/>
                  </a:lnTo>
                </a:path>
                <a:path w="86995" h="622934">
                  <a:moveTo>
                    <a:pt x="39532" y="283433"/>
                  </a:moveTo>
                  <a:lnTo>
                    <a:pt x="31165" y="226298"/>
                  </a:lnTo>
                </a:path>
                <a:path w="86995" h="622934">
                  <a:moveTo>
                    <a:pt x="23530" y="169910"/>
                  </a:moveTo>
                  <a:lnTo>
                    <a:pt x="0" y="0"/>
                  </a:lnTo>
                </a:path>
              </a:pathLst>
            </a:custGeom>
            <a:ln w="10667">
              <a:solidFill>
                <a:srgbClr val="000000"/>
              </a:solidFill>
            </a:ln>
          </p:spPr>
          <p:txBody>
            <a:bodyPr wrap="square" lIns="0" tIns="0" rIns="0" bIns="0" rtlCol="0"/>
            <a:lstStyle/>
            <a:p>
              <a:endParaRPr sz="1227"/>
            </a:p>
          </p:txBody>
        </p:sp>
        <p:sp>
          <p:nvSpPr>
            <p:cNvPr id="524" name="object 524"/>
            <p:cNvSpPr/>
            <p:nvPr/>
          </p:nvSpPr>
          <p:spPr>
            <a:xfrm>
              <a:off x="6322283" y="6578803"/>
              <a:ext cx="0" cy="241935"/>
            </a:xfrm>
            <a:custGeom>
              <a:avLst/>
              <a:gdLst/>
              <a:ahLst/>
              <a:cxnLst/>
              <a:rect l="l" t="t" r="r" b="b"/>
              <a:pathLst>
                <a:path h="241934">
                  <a:moveTo>
                    <a:pt x="0" y="0"/>
                  </a:moveTo>
                  <a:lnTo>
                    <a:pt x="0" y="127253"/>
                  </a:lnTo>
                </a:path>
                <a:path h="241934">
                  <a:moveTo>
                    <a:pt x="0" y="184388"/>
                  </a:moveTo>
                  <a:lnTo>
                    <a:pt x="0" y="241538"/>
                  </a:lnTo>
                </a:path>
              </a:pathLst>
            </a:custGeom>
            <a:ln w="10667">
              <a:solidFill>
                <a:srgbClr val="000000"/>
              </a:solidFill>
            </a:ln>
          </p:spPr>
          <p:txBody>
            <a:bodyPr wrap="square" lIns="0" tIns="0" rIns="0" bIns="0" rtlCol="0"/>
            <a:lstStyle/>
            <a:p>
              <a:endParaRPr sz="1227"/>
            </a:p>
          </p:txBody>
        </p:sp>
        <p:sp>
          <p:nvSpPr>
            <p:cNvPr id="525" name="object 525"/>
            <p:cNvSpPr/>
            <p:nvPr/>
          </p:nvSpPr>
          <p:spPr>
            <a:xfrm>
              <a:off x="6322283" y="6877492"/>
              <a:ext cx="1270" cy="57150"/>
            </a:xfrm>
            <a:custGeom>
              <a:avLst/>
              <a:gdLst/>
              <a:ahLst/>
              <a:cxnLst/>
              <a:rect l="l" t="t" r="r" b="b"/>
              <a:pathLst>
                <a:path w="1270" h="57150">
                  <a:moveTo>
                    <a:pt x="365" y="-5333"/>
                  </a:moveTo>
                  <a:lnTo>
                    <a:pt x="365" y="62483"/>
                  </a:lnTo>
                </a:path>
              </a:pathLst>
            </a:custGeom>
            <a:ln w="11398">
              <a:solidFill>
                <a:srgbClr val="000000"/>
              </a:solidFill>
            </a:ln>
          </p:spPr>
          <p:txBody>
            <a:bodyPr wrap="square" lIns="0" tIns="0" rIns="0" bIns="0" rtlCol="0"/>
            <a:lstStyle/>
            <a:p>
              <a:endParaRPr sz="1227"/>
            </a:p>
          </p:txBody>
        </p:sp>
        <p:sp>
          <p:nvSpPr>
            <p:cNvPr id="526" name="object 526"/>
            <p:cNvSpPr/>
            <p:nvPr/>
          </p:nvSpPr>
          <p:spPr>
            <a:xfrm>
              <a:off x="6323014" y="6991792"/>
              <a:ext cx="0" cy="171450"/>
            </a:xfrm>
            <a:custGeom>
              <a:avLst/>
              <a:gdLst/>
              <a:ahLst/>
              <a:cxnLst/>
              <a:rect l="l" t="t" r="r" b="b"/>
              <a:pathLst>
                <a:path h="171450">
                  <a:moveTo>
                    <a:pt x="0" y="0"/>
                  </a:moveTo>
                  <a:lnTo>
                    <a:pt x="0" y="171449"/>
                  </a:lnTo>
                </a:path>
              </a:pathLst>
            </a:custGeom>
            <a:ln w="10667">
              <a:solidFill>
                <a:srgbClr val="000000"/>
              </a:solidFill>
            </a:ln>
          </p:spPr>
          <p:txBody>
            <a:bodyPr wrap="square" lIns="0" tIns="0" rIns="0" bIns="0" rtlCol="0"/>
            <a:lstStyle/>
            <a:p>
              <a:endParaRPr sz="1227"/>
            </a:p>
          </p:txBody>
        </p:sp>
        <p:sp>
          <p:nvSpPr>
            <p:cNvPr id="527" name="object 527"/>
            <p:cNvSpPr/>
            <p:nvPr/>
          </p:nvSpPr>
          <p:spPr>
            <a:xfrm>
              <a:off x="6251387" y="6583375"/>
              <a:ext cx="0" cy="782955"/>
            </a:xfrm>
            <a:custGeom>
              <a:avLst/>
              <a:gdLst/>
              <a:ahLst/>
              <a:cxnLst/>
              <a:rect l="l" t="t" r="r" b="b"/>
              <a:pathLst>
                <a:path h="782954">
                  <a:moveTo>
                    <a:pt x="0" y="0"/>
                  </a:moveTo>
                  <a:lnTo>
                    <a:pt x="0" y="782528"/>
                  </a:lnTo>
                </a:path>
              </a:pathLst>
            </a:custGeom>
            <a:ln w="3175">
              <a:solidFill>
                <a:srgbClr val="000000"/>
              </a:solidFill>
              <a:prstDash val="dash"/>
            </a:ln>
          </p:spPr>
          <p:txBody>
            <a:bodyPr wrap="square" lIns="0" tIns="0" rIns="0" bIns="0" rtlCol="0"/>
            <a:lstStyle/>
            <a:p>
              <a:endParaRPr sz="1227"/>
            </a:p>
          </p:txBody>
        </p:sp>
        <p:sp>
          <p:nvSpPr>
            <p:cNvPr id="528" name="object 528"/>
            <p:cNvSpPr/>
            <p:nvPr/>
          </p:nvSpPr>
          <p:spPr>
            <a:xfrm>
              <a:off x="6199570" y="6213073"/>
              <a:ext cx="52069" cy="370840"/>
            </a:xfrm>
            <a:custGeom>
              <a:avLst/>
              <a:gdLst/>
              <a:ahLst/>
              <a:cxnLst/>
              <a:rect l="l" t="t" r="r" b="b"/>
              <a:pathLst>
                <a:path w="52070" h="370840">
                  <a:moveTo>
                    <a:pt x="51815" y="370301"/>
                  </a:moveTo>
                  <a:lnTo>
                    <a:pt x="47274" y="339821"/>
                  </a:lnTo>
                </a:path>
                <a:path w="52070" h="370840">
                  <a:moveTo>
                    <a:pt x="43433" y="311627"/>
                  </a:moveTo>
                  <a:lnTo>
                    <a:pt x="39639" y="283433"/>
                  </a:lnTo>
                </a:path>
                <a:path w="52070" h="370840">
                  <a:moveTo>
                    <a:pt x="35813" y="254492"/>
                  </a:moveTo>
                  <a:lnTo>
                    <a:pt x="31272" y="226298"/>
                  </a:lnTo>
                </a:path>
                <a:path w="52070" h="370840">
                  <a:moveTo>
                    <a:pt x="27447" y="198104"/>
                  </a:moveTo>
                  <a:lnTo>
                    <a:pt x="23637" y="169910"/>
                  </a:lnTo>
                </a:path>
                <a:path w="52070" h="370840">
                  <a:moveTo>
                    <a:pt x="19827" y="141716"/>
                  </a:moveTo>
                  <a:lnTo>
                    <a:pt x="16001" y="113522"/>
                  </a:lnTo>
                </a:path>
                <a:path w="52070" h="370840">
                  <a:moveTo>
                    <a:pt x="11445" y="85328"/>
                  </a:moveTo>
                  <a:lnTo>
                    <a:pt x="7635" y="57134"/>
                  </a:lnTo>
                </a:path>
                <a:path w="52070" h="370840">
                  <a:moveTo>
                    <a:pt x="3825" y="28193"/>
                  </a:moveTo>
                  <a:lnTo>
                    <a:pt x="0" y="0"/>
                  </a:lnTo>
                </a:path>
              </a:pathLst>
            </a:custGeom>
            <a:ln w="3175">
              <a:solidFill>
                <a:srgbClr val="000000"/>
              </a:solidFill>
            </a:ln>
          </p:spPr>
          <p:txBody>
            <a:bodyPr wrap="square" lIns="0" tIns="0" rIns="0" bIns="0" rtlCol="0"/>
            <a:lstStyle/>
            <a:p>
              <a:endParaRPr sz="1227"/>
            </a:p>
          </p:txBody>
        </p:sp>
        <p:sp>
          <p:nvSpPr>
            <p:cNvPr id="529" name="object 529"/>
            <p:cNvSpPr/>
            <p:nvPr/>
          </p:nvSpPr>
          <p:spPr>
            <a:xfrm>
              <a:off x="6236238" y="5957803"/>
              <a:ext cx="24130" cy="170180"/>
            </a:xfrm>
            <a:custGeom>
              <a:avLst/>
              <a:gdLst/>
              <a:ahLst/>
              <a:cxnLst/>
              <a:rect l="l" t="t" r="r" b="b"/>
              <a:pathLst>
                <a:path w="24129" h="170179">
                  <a:moveTo>
                    <a:pt x="23621" y="169925"/>
                  </a:moveTo>
                  <a:lnTo>
                    <a:pt x="0" y="0"/>
                  </a:lnTo>
                </a:path>
              </a:pathLst>
            </a:custGeom>
            <a:ln w="10667">
              <a:solidFill>
                <a:srgbClr val="000000"/>
              </a:solidFill>
            </a:ln>
          </p:spPr>
          <p:txBody>
            <a:bodyPr wrap="square" lIns="0" tIns="0" rIns="0" bIns="0" rtlCol="0"/>
            <a:lstStyle/>
            <a:p>
              <a:endParaRPr sz="1227"/>
            </a:p>
          </p:txBody>
        </p:sp>
        <p:sp>
          <p:nvSpPr>
            <p:cNvPr id="530" name="object 530"/>
            <p:cNvSpPr/>
            <p:nvPr/>
          </p:nvSpPr>
          <p:spPr>
            <a:xfrm>
              <a:off x="6136416" y="5760445"/>
              <a:ext cx="59690" cy="424815"/>
            </a:xfrm>
            <a:custGeom>
              <a:avLst/>
              <a:gdLst/>
              <a:ahLst/>
              <a:cxnLst/>
              <a:rect l="l" t="t" r="r" b="b"/>
              <a:pathLst>
                <a:path w="59689" h="424814">
                  <a:moveTo>
                    <a:pt x="59435" y="424418"/>
                  </a:moveTo>
                  <a:lnTo>
                    <a:pt x="55625" y="396224"/>
                  </a:lnTo>
                </a:path>
                <a:path w="59689" h="424814">
                  <a:moveTo>
                    <a:pt x="50977" y="368045"/>
                  </a:moveTo>
                  <a:lnTo>
                    <a:pt x="47167" y="339851"/>
                  </a:lnTo>
                </a:path>
                <a:path w="59689" h="424814">
                  <a:moveTo>
                    <a:pt x="43342" y="311657"/>
                  </a:moveTo>
                  <a:lnTo>
                    <a:pt x="39623" y="283463"/>
                  </a:lnTo>
                </a:path>
                <a:path w="59689" h="424814">
                  <a:moveTo>
                    <a:pt x="35813" y="254507"/>
                  </a:moveTo>
                  <a:lnTo>
                    <a:pt x="31150" y="226313"/>
                  </a:lnTo>
                </a:path>
                <a:path w="59689" h="424814">
                  <a:moveTo>
                    <a:pt x="27340" y="198119"/>
                  </a:moveTo>
                  <a:lnTo>
                    <a:pt x="23621" y="169925"/>
                  </a:lnTo>
                </a:path>
                <a:path w="59689" h="424814">
                  <a:moveTo>
                    <a:pt x="19811" y="141731"/>
                  </a:moveTo>
                  <a:lnTo>
                    <a:pt x="16001" y="113537"/>
                  </a:lnTo>
                </a:path>
                <a:path w="59689" h="424814">
                  <a:moveTo>
                    <a:pt x="11338" y="85343"/>
                  </a:moveTo>
                  <a:lnTo>
                    <a:pt x="7650" y="57149"/>
                  </a:lnTo>
                </a:path>
                <a:path w="59689" h="424814">
                  <a:moveTo>
                    <a:pt x="3809" y="28193"/>
                  </a:moveTo>
                  <a:lnTo>
                    <a:pt x="0" y="0"/>
                  </a:lnTo>
                </a:path>
              </a:pathLst>
            </a:custGeom>
            <a:ln w="3175">
              <a:solidFill>
                <a:srgbClr val="000000"/>
              </a:solidFill>
            </a:ln>
          </p:spPr>
          <p:txBody>
            <a:bodyPr wrap="square" lIns="0" tIns="0" rIns="0" bIns="0" rtlCol="0"/>
            <a:lstStyle/>
            <a:p>
              <a:endParaRPr sz="1227"/>
            </a:p>
          </p:txBody>
        </p:sp>
        <p:sp>
          <p:nvSpPr>
            <p:cNvPr id="531" name="object 531"/>
            <p:cNvSpPr/>
            <p:nvPr/>
          </p:nvSpPr>
          <p:spPr>
            <a:xfrm>
              <a:off x="6172977" y="5505190"/>
              <a:ext cx="24130" cy="170180"/>
            </a:xfrm>
            <a:custGeom>
              <a:avLst/>
              <a:gdLst/>
              <a:ahLst/>
              <a:cxnLst/>
              <a:rect l="l" t="t" r="r" b="b"/>
              <a:pathLst>
                <a:path w="24129" h="170179">
                  <a:moveTo>
                    <a:pt x="23637" y="169925"/>
                  </a:moveTo>
                  <a:lnTo>
                    <a:pt x="0" y="0"/>
                  </a:lnTo>
                </a:path>
              </a:pathLst>
            </a:custGeom>
            <a:ln w="10667">
              <a:solidFill>
                <a:srgbClr val="000000"/>
              </a:solidFill>
            </a:ln>
          </p:spPr>
          <p:txBody>
            <a:bodyPr wrap="square" lIns="0" tIns="0" rIns="0" bIns="0" rtlCol="0"/>
            <a:lstStyle/>
            <a:p>
              <a:endParaRPr sz="1227"/>
            </a:p>
          </p:txBody>
        </p:sp>
        <p:sp>
          <p:nvSpPr>
            <p:cNvPr id="532" name="object 532"/>
            <p:cNvSpPr/>
            <p:nvPr/>
          </p:nvSpPr>
          <p:spPr>
            <a:xfrm>
              <a:off x="6073170" y="5307848"/>
              <a:ext cx="59690" cy="424815"/>
            </a:xfrm>
            <a:custGeom>
              <a:avLst/>
              <a:gdLst/>
              <a:ahLst/>
              <a:cxnLst/>
              <a:rect l="l" t="t" r="r" b="b"/>
              <a:pathLst>
                <a:path w="59689" h="424814">
                  <a:moveTo>
                    <a:pt x="59435" y="424418"/>
                  </a:moveTo>
                  <a:lnTo>
                    <a:pt x="55625" y="396224"/>
                  </a:lnTo>
                </a:path>
                <a:path w="59689" h="424814">
                  <a:moveTo>
                    <a:pt x="51084" y="368030"/>
                  </a:moveTo>
                  <a:lnTo>
                    <a:pt x="47243" y="339821"/>
                  </a:lnTo>
                </a:path>
                <a:path w="59689" h="424814">
                  <a:moveTo>
                    <a:pt x="43433" y="311642"/>
                  </a:moveTo>
                  <a:lnTo>
                    <a:pt x="39623" y="283448"/>
                  </a:lnTo>
                </a:path>
                <a:path w="59689" h="424814">
                  <a:moveTo>
                    <a:pt x="35813" y="254492"/>
                  </a:moveTo>
                  <a:lnTo>
                    <a:pt x="31241" y="226298"/>
                  </a:lnTo>
                </a:path>
                <a:path w="59689" h="424814">
                  <a:moveTo>
                    <a:pt x="27431" y="198119"/>
                  </a:moveTo>
                  <a:lnTo>
                    <a:pt x="23621" y="169910"/>
                  </a:lnTo>
                </a:path>
                <a:path w="59689" h="424814">
                  <a:moveTo>
                    <a:pt x="19811" y="141716"/>
                  </a:moveTo>
                  <a:lnTo>
                    <a:pt x="16001" y="113522"/>
                  </a:lnTo>
                </a:path>
                <a:path w="59689" h="424814">
                  <a:moveTo>
                    <a:pt x="12176" y="85343"/>
                  </a:moveTo>
                  <a:lnTo>
                    <a:pt x="7619" y="57149"/>
                  </a:lnTo>
                </a:path>
                <a:path w="59689" h="424814">
                  <a:moveTo>
                    <a:pt x="3809" y="28209"/>
                  </a:moveTo>
                  <a:lnTo>
                    <a:pt x="0" y="0"/>
                  </a:lnTo>
                </a:path>
              </a:pathLst>
            </a:custGeom>
            <a:ln w="3175">
              <a:solidFill>
                <a:srgbClr val="000000"/>
              </a:solidFill>
            </a:ln>
          </p:spPr>
          <p:txBody>
            <a:bodyPr wrap="square" lIns="0" tIns="0" rIns="0" bIns="0" rtlCol="0"/>
            <a:lstStyle/>
            <a:p>
              <a:endParaRPr sz="1227"/>
            </a:p>
          </p:txBody>
        </p:sp>
        <p:sp>
          <p:nvSpPr>
            <p:cNvPr id="533" name="object 533"/>
            <p:cNvSpPr/>
            <p:nvPr/>
          </p:nvSpPr>
          <p:spPr>
            <a:xfrm>
              <a:off x="6109715" y="5052593"/>
              <a:ext cx="24130" cy="170180"/>
            </a:xfrm>
            <a:custGeom>
              <a:avLst/>
              <a:gdLst/>
              <a:ahLst/>
              <a:cxnLst/>
              <a:rect l="l" t="t" r="r" b="b"/>
              <a:pathLst>
                <a:path w="24129" h="170179">
                  <a:moveTo>
                    <a:pt x="23637" y="169925"/>
                  </a:moveTo>
                  <a:lnTo>
                    <a:pt x="0" y="0"/>
                  </a:lnTo>
                </a:path>
              </a:pathLst>
            </a:custGeom>
            <a:ln w="10667">
              <a:solidFill>
                <a:srgbClr val="000000"/>
              </a:solidFill>
            </a:ln>
          </p:spPr>
          <p:txBody>
            <a:bodyPr wrap="square" lIns="0" tIns="0" rIns="0" bIns="0" rtlCol="0"/>
            <a:lstStyle/>
            <a:p>
              <a:endParaRPr sz="1227"/>
            </a:p>
          </p:txBody>
        </p:sp>
        <p:sp>
          <p:nvSpPr>
            <p:cNvPr id="534" name="object 534"/>
            <p:cNvSpPr/>
            <p:nvPr/>
          </p:nvSpPr>
          <p:spPr>
            <a:xfrm>
              <a:off x="6009893" y="4855250"/>
              <a:ext cx="59690" cy="424815"/>
            </a:xfrm>
            <a:custGeom>
              <a:avLst/>
              <a:gdLst/>
              <a:ahLst/>
              <a:cxnLst/>
              <a:rect l="l" t="t" r="r" b="b"/>
              <a:pathLst>
                <a:path w="59689" h="424814">
                  <a:moveTo>
                    <a:pt x="59466" y="424403"/>
                  </a:moveTo>
                  <a:lnTo>
                    <a:pt x="55641" y="396209"/>
                  </a:lnTo>
                </a:path>
                <a:path w="59689" h="424814">
                  <a:moveTo>
                    <a:pt x="51084" y="368030"/>
                  </a:moveTo>
                  <a:lnTo>
                    <a:pt x="47274" y="339836"/>
                  </a:lnTo>
                </a:path>
                <a:path w="59689" h="424814">
                  <a:moveTo>
                    <a:pt x="43464" y="311642"/>
                  </a:moveTo>
                  <a:lnTo>
                    <a:pt x="39654" y="283448"/>
                  </a:lnTo>
                </a:path>
                <a:path w="59689" h="424814">
                  <a:moveTo>
                    <a:pt x="35829" y="254492"/>
                  </a:moveTo>
                  <a:lnTo>
                    <a:pt x="31272" y="226298"/>
                  </a:lnTo>
                </a:path>
                <a:path w="59689" h="424814">
                  <a:moveTo>
                    <a:pt x="27431" y="198104"/>
                  </a:moveTo>
                  <a:lnTo>
                    <a:pt x="23621" y="169910"/>
                  </a:lnTo>
                </a:path>
                <a:path w="59689" h="424814">
                  <a:moveTo>
                    <a:pt x="19811" y="141731"/>
                  </a:moveTo>
                  <a:lnTo>
                    <a:pt x="16001" y="113537"/>
                  </a:lnTo>
                </a:path>
                <a:path w="59689" h="424814">
                  <a:moveTo>
                    <a:pt x="12191" y="85328"/>
                  </a:moveTo>
                  <a:lnTo>
                    <a:pt x="7619" y="57149"/>
                  </a:lnTo>
                </a:path>
                <a:path w="59689" h="424814">
                  <a:moveTo>
                    <a:pt x="3809" y="28193"/>
                  </a:moveTo>
                  <a:lnTo>
                    <a:pt x="0" y="0"/>
                  </a:lnTo>
                </a:path>
              </a:pathLst>
            </a:custGeom>
            <a:ln w="3175">
              <a:solidFill>
                <a:srgbClr val="000000"/>
              </a:solidFill>
            </a:ln>
          </p:spPr>
          <p:txBody>
            <a:bodyPr wrap="square" lIns="0" tIns="0" rIns="0" bIns="0" rtlCol="0"/>
            <a:lstStyle/>
            <a:p>
              <a:endParaRPr sz="1227"/>
            </a:p>
          </p:txBody>
        </p:sp>
        <p:sp>
          <p:nvSpPr>
            <p:cNvPr id="535" name="object 535"/>
            <p:cNvSpPr/>
            <p:nvPr/>
          </p:nvSpPr>
          <p:spPr>
            <a:xfrm>
              <a:off x="6046469" y="4599995"/>
              <a:ext cx="24130" cy="170180"/>
            </a:xfrm>
            <a:custGeom>
              <a:avLst/>
              <a:gdLst/>
              <a:ahLst/>
              <a:cxnLst/>
              <a:rect l="l" t="t" r="r" b="b"/>
              <a:pathLst>
                <a:path w="24129" h="170179">
                  <a:moveTo>
                    <a:pt x="23621" y="169910"/>
                  </a:moveTo>
                  <a:lnTo>
                    <a:pt x="0" y="0"/>
                  </a:lnTo>
                </a:path>
              </a:pathLst>
            </a:custGeom>
            <a:ln w="10667">
              <a:solidFill>
                <a:srgbClr val="000000"/>
              </a:solidFill>
            </a:ln>
          </p:spPr>
          <p:txBody>
            <a:bodyPr wrap="square" lIns="0" tIns="0" rIns="0" bIns="0" rtlCol="0"/>
            <a:lstStyle/>
            <a:p>
              <a:endParaRPr sz="1227"/>
            </a:p>
          </p:txBody>
        </p:sp>
        <p:sp>
          <p:nvSpPr>
            <p:cNvPr id="536" name="object 536"/>
            <p:cNvSpPr/>
            <p:nvPr/>
          </p:nvSpPr>
          <p:spPr>
            <a:xfrm>
              <a:off x="5946647" y="4402652"/>
              <a:ext cx="59690" cy="424815"/>
            </a:xfrm>
            <a:custGeom>
              <a:avLst/>
              <a:gdLst/>
              <a:ahLst/>
              <a:cxnLst/>
              <a:rect l="l" t="t" r="r" b="b"/>
              <a:pathLst>
                <a:path w="59689" h="424814">
                  <a:moveTo>
                    <a:pt x="59435" y="424403"/>
                  </a:moveTo>
                  <a:lnTo>
                    <a:pt x="55625" y="396224"/>
                  </a:lnTo>
                </a:path>
                <a:path w="59689" h="424814">
                  <a:moveTo>
                    <a:pt x="51053" y="368015"/>
                  </a:moveTo>
                  <a:lnTo>
                    <a:pt x="47243" y="339821"/>
                  </a:lnTo>
                </a:path>
                <a:path w="59689" h="424814">
                  <a:moveTo>
                    <a:pt x="43433" y="311627"/>
                  </a:moveTo>
                  <a:lnTo>
                    <a:pt x="39623" y="283448"/>
                  </a:lnTo>
                </a:path>
                <a:path w="59689" h="424814">
                  <a:moveTo>
                    <a:pt x="35813" y="254492"/>
                  </a:moveTo>
                  <a:lnTo>
                    <a:pt x="32003" y="226298"/>
                  </a:lnTo>
                </a:path>
                <a:path w="59689" h="424814">
                  <a:moveTo>
                    <a:pt x="27431" y="198104"/>
                  </a:moveTo>
                  <a:lnTo>
                    <a:pt x="23621" y="169910"/>
                  </a:lnTo>
                </a:path>
                <a:path w="59689" h="424814">
                  <a:moveTo>
                    <a:pt x="19827" y="141716"/>
                  </a:moveTo>
                  <a:lnTo>
                    <a:pt x="16001" y="113537"/>
                  </a:lnTo>
                </a:path>
                <a:path w="59689" h="424814">
                  <a:moveTo>
                    <a:pt x="12207" y="85343"/>
                  </a:moveTo>
                  <a:lnTo>
                    <a:pt x="7619" y="57149"/>
                  </a:lnTo>
                </a:path>
                <a:path w="59689" h="424814">
                  <a:moveTo>
                    <a:pt x="3825" y="28193"/>
                  </a:moveTo>
                  <a:lnTo>
                    <a:pt x="0" y="0"/>
                  </a:lnTo>
                </a:path>
              </a:pathLst>
            </a:custGeom>
            <a:ln w="3175">
              <a:solidFill>
                <a:srgbClr val="000000"/>
              </a:solidFill>
            </a:ln>
          </p:spPr>
          <p:txBody>
            <a:bodyPr wrap="square" lIns="0" tIns="0" rIns="0" bIns="0" rtlCol="0"/>
            <a:lstStyle/>
            <a:p>
              <a:endParaRPr sz="1227"/>
            </a:p>
          </p:txBody>
        </p:sp>
        <p:sp>
          <p:nvSpPr>
            <p:cNvPr id="537" name="object 537"/>
            <p:cNvSpPr/>
            <p:nvPr/>
          </p:nvSpPr>
          <p:spPr>
            <a:xfrm>
              <a:off x="5983223" y="4147383"/>
              <a:ext cx="24130" cy="170180"/>
            </a:xfrm>
            <a:custGeom>
              <a:avLst/>
              <a:gdLst/>
              <a:ahLst/>
              <a:cxnLst/>
              <a:rect l="l" t="t" r="r" b="b"/>
              <a:pathLst>
                <a:path w="24129" h="170179">
                  <a:moveTo>
                    <a:pt x="23621" y="169925"/>
                  </a:moveTo>
                  <a:lnTo>
                    <a:pt x="0" y="0"/>
                  </a:lnTo>
                </a:path>
              </a:pathLst>
            </a:custGeom>
            <a:ln w="10667">
              <a:solidFill>
                <a:srgbClr val="000000"/>
              </a:solidFill>
            </a:ln>
          </p:spPr>
          <p:txBody>
            <a:bodyPr wrap="square" lIns="0" tIns="0" rIns="0" bIns="0" rtlCol="0"/>
            <a:lstStyle/>
            <a:p>
              <a:endParaRPr sz="1227"/>
            </a:p>
          </p:txBody>
        </p:sp>
        <p:sp>
          <p:nvSpPr>
            <p:cNvPr id="538" name="object 538"/>
            <p:cNvSpPr/>
            <p:nvPr/>
          </p:nvSpPr>
          <p:spPr>
            <a:xfrm>
              <a:off x="5883401" y="3950040"/>
              <a:ext cx="59690" cy="424815"/>
            </a:xfrm>
            <a:custGeom>
              <a:avLst/>
              <a:gdLst/>
              <a:ahLst/>
              <a:cxnLst/>
              <a:rect l="l" t="t" r="r" b="b"/>
              <a:pathLst>
                <a:path w="59689" h="424814">
                  <a:moveTo>
                    <a:pt x="59435" y="424418"/>
                  </a:moveTo>
                  <a:lnTo>
                    <a:pt x="55641" y="396224"/>
                  </a:lnTo>
                </a:path>
                <a:path w="59689" h="424814">
                  <a:moveTo>
                    <a:pt x="51815" y="368030"/>
                  </a:moveTo>
                  <a:lnTo>
                    <a:pt x="47259" y="339836"/>
                  </a:lnTo>
                </a:path>
                <a:path w="59689" h="424814">
                  <a:moveTo>
                    <a:pt x="43433" y="311642"/>
                  </a:moveTo>
                  <a:lnTo>
                    <a:pt x="39623" y="282686"/>
                  </a:lnTo>
                </a:path>
                <a:path w="59689" h="424814">
                  <a:moveTo>
                    <a:pt x="35813" y="254492"/>
                  </a:moveTo>
                  <a:lnTo>
                    <a:pt x="32003" y="226298"/>
                  </a:lnTo>
                </a:path>
                <a:path w="59689" h="424814">
                  <a:moveTo>
                    <a:pt x="27431" y="198104"/>
                  </a:moveTo>
                  <a:lnTo>
                    <a:pt x="23621" y="169910"/>
                  </a:lnTo>
                </a:path>
                <a:path w="59689" h="424814">
                  <a:moveTo>
                    <a:pt x="19827" y="141731"/>
                  </a:moveTo>
                  <a:lnTo>
                    <a:pt x="16001" y="113522"/>
                  </a:lnTo>
                </a:path>
                <a:path w="59689" h="424814">
                  <a:moveTo>
                    <a:pt x="12207" y="85328"/>
                  </a:moveTo>
                  <a:lnTo>
                    <a:pt x="7619" y="56387"/>
                  </a:lnTo>
                </a:path>
                <a:path w="59689" h="424814">
                  <a:moveTo>
                    <a:pt x="3825" y="28193"/>
                  </a:moveTo>
                  <a:lnTo>
                    <a:pt x="0" y="0"/>
                  </a:lnTo>
                </a:path>
              </a:pathLst>
            </a:custGeom>
            <a:ln w="3175">
              <a:solidFill>
                <a:srgbClr val="000000"/>
              </a:solidFill>
            </a:ln>
          </p:spPr>
          <p:txBody>
            <a:bodyPr wrap="square" lIns="0" tIns="0" rIns="0" bIns="0" rtlCol="0"/>
            <a:lstStyle/>
            <a:p>
              <a:endParaRPr sz="1227"/>
            </a:p>
          </p:txBody>
        </p:sp>
        <p:sp>
          <p:nvSpPr>
            <p:cNvPr id="539" name="object 539"/>
            <p:cNvSpPr/>
            <p:nvPr/>
          </p:nvSpPr>
          <p:spPr>
            <a:xfrm>
              <a:off x="5919977" y="3694770"/>
              <a:ext cx="24130" cy="170180"/>
            </a:xfrm>
            <a:custGeom>
              <a:avLst/>
              <a:gdLst/>
              <a:ahLst/>
              <a:cxnLst/>
              <a:rect l="l" t="t" r="r" b="b"/>
              <a:pathLst>
                <a:path w="24129" h="170179">
                  <a:moveTo>
                    <a:pt x="23621" y="169925"/>
                  </a:moveTo>
                  <a:lnTo>
                    <a:pt x="0" y="0"/>
                  </a:lnTo>
                </a:path>
              </a:pathLst>
            </a:custGeom>
            <a:ln w="10667">
              <a:solidFill>
                <a:srgbClr val="000000"/>
              </a:solidFill>
            </a:ln>
          </p:spPr>
          <p:txBody>
            <a:bodyPr wrap="square" lIns="0" tIns="0" rIns="0" bIns="0" rtlCol="0"/>
            <a:lstStyle/>
            <a:p>
              <a:endParaRPr sz="1227"/>
            </a:p>
          </p:txBody>
        </p:sp>
        <p:sp>
          <p:nvSpPr>
            <p:cNvPr id="540" name="object 540"/>
            <p:cNvSpPr/>
            <p:nvPr/>
          </p:nvSpPr>
          <p:spPr>
            <a:xfrm>
              <a:off x="5793485" y="3704676"/>
              <a:ext cx="128270" cy="4445"/>
            </a:xfrm>
            <a:custGeom>
              <a:avLst/>
              <a:gdLst/>
              <a:ahLst/>
              <a:cxnLst/>
              <a:rect l="l" t="t" r="r" b="b"/>
              <a:pathLst>
                <a:path w="128270" h="4445">
                  <a:moveTo>
                    <a:pt x="-5333" y="1912"/>
                  </a:moveTo>
                  <a:lnTo>
                    <a:pt x="133364" y="1912"/>
                  </a:lnTo>
                </a:path>
              </a:pathLst>
            </a:custGeom>
            <a:ln w="14492">
              <a:solidFill>
                <a:srgbClr val="000000"/>
              </a:solidFill>
            </a:ln>
          </p:spPr>
          <p:txBody>
            <a:bodyPr wrap="square" lIns="0" tIns="0" rIns="0" bIns="0" rtlCol="0"/>
            <a:lstStyle/>
            <a:p>
              <a:endParaRPr sz="1227"/>
            </a:p>
          </p:txBody>
        </p:sp>
        <p:sp>
          <p:nvSpPr>
            <p:cNvPr id="541" name="object 541"/>
            <p:cNvSpPr/>
            <p:nvPr/>
          </p:nvSpPr>
          <p:spPr>
            <a:xfrm>
              <a:off x="4394545" y="3731346"/>
              <a:ext cx="204470" cy="6350"/>
            </a:xfrm>
            <a:custGeom>
              <a:avLst/>
              <a:gdLst/>
              <a:ahLst/>
              <a:cxnLst/>
              <a:rect l="l" t="t" r="r" b="b"/>
              <a:pathLst>
                <a:path w="204470" h="6350">
                  <a:moveTo>
                    <a:pt x="0" y="0"/>
                  </a:moveTo>
                  <a:lnTo>
                    <a:pt x="32765" y="761"/>
                  </a:lnTo>
                </a:path>
                <a:path w="204470" h="6350">
                  <a:moveTo>
                    <a:pt x="61706" y="1539"/>
                  </a:moveTo>
                  <a:lnTo>
                    <a:pt x="89900" y="2301"/>
                  </a:lnTo>
                </a:path>
                <a:path w="204470" h="6350">
                  <a:moveTo>
                    <a:pt x="118856" y="3825"/>
                  </a:moveTo>
                  <a:lnTo>
                    <a:pt x="147050" y="4587"/>
                  </a:lnTo>
                </a:path>
                <a:path w="204470" h="6350">
                  <a:moveTo>
                    <a:pt x="176006" y="5349"/>
                  </a:moveTo>
                  <a:lnTo>
                    <a:pt x="204200" y="6095"/>
                  </a:lnTo>
                </a:path>
              </a:pathLst>
            </a:custGeom>
            <a:ln w="3175">
              <a:solidFill>
                <a:srgbClr val="000000"/>
              </a:solidFill>
            </a:ln>
          </p:spPr>
          <p:txBody>
            <a:bodyPr wrap="square" lIns="0" tIns="0" rIns="0" bIns="0" rtlCol="0"/>
            <a:lstStyle/>
            <a:p>
              <a:endParaRPr sz="1227"/>
            </a:p>
          </p:txBody>
        </p:sp>
        <p:sp>
          <p:nvSpPr>
            <p:cNvPr id="542" name="object 542"/>
            <p:cNvSpPr/>
            <p:nvPr/>
          </p:nvSpPr>
          <p:spPr>
            <a:xfrm>
              <a:off x="4627686" y="3738204"/>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43" name="object 543"/>
            <p:cNvSpPr/>
            <p:nvPr/>
          </p:nvSpPr>
          <p:spPr>
            <a:xfrm>
              <a:off x="4684836" y="3740490"/>
              <a:ext cx="599440" cy="19050"/>
            </a:xfrm>
            <a:custGeom>
              <a:avLst/>
              <a:gdLst/>
              <a:ahLst/>
              <a:cxnLst/>
              <a:rect l="l" t="t" r="r" b="b"/>
              <a:pathLst>
                <a:path w="599439" h="19050">
                  <a:moveTo>
                    <a:pt x="0" y="0"/>
                  </a:moveTo>
                  <a:lnTo>
                    <a:pt x="28193" y="761"/>
                  </a:lnTo>
                </a:path>
                <a:path w="599439" h="19050">
                  <a:moveTo>
                    <a:pt x="57165" y="1539"/>
                  </a:moveTo>
                  <a:lnTo>
                    <a:pt x="85343" y="2301"/>
                  </a:lnTo>
                </a:path>
                <a:path w="599439" h="19050">
                  <a:moveTo>
                    <a:pt x="114299" y="3825"/>
                  </a:moveTo>
                  <a:lnTo>
                    <a:pt x="142493" y="4587"/>
                  </a:lnTo>
                </a:path>
                <a:path w="599439" h="19050">
                  <a:moveTo>
                    <a:pt x="170687" y="5333"/>
                  </a:moveTo>
                  <a:lnTo>
                    <a:pt x="199643" y="6111"/>
                  </a:lnTo>
                </a:path>
                <a:path w="599439" h="19050">
                  <a:moveTo>
                    <a:pt x="227837" y="6873"/>
                  </a:moveTo>
                  <a:lnTo>
                    <a:pt x="256793" y="8381"/>
                  </a:lnTo>
                </a:path>
                <a:path w="599439" h="19050">
                  <a:moveTo>
                    <a:pt x="284987" y="9143"/>
                  </a:moveTo>
                  <a:lnTo>
                    <a:pt x="313943" y="9905"/>
                  </a:lnTo>
                </a:path>
                <a:path w="599439" h="19050">
                  <a:moveTo>
                    <a:pt x="342137" y="10683"/>
                  </a:moveTo>
                  <a:lnTo>
                    <a:pt x="371093" y="11445"/>
                  </a:lnTo>
                </a:path>
                <a:path w="599439" h="19050">
                  <a:moveTo>
                    <a:pt x="399287" y="12969"/>
                  </a:moveTo>
                  <a:lnTo>
                    <a:pt x="428213" y="13715"/>
                  </a:lnTo>
                </a:path>
                <a:path w="599439" h="19050">
                  <a:moveTo>
                    <a:pt x="456407" y="14493"/>
                  </a:moveTo>
                  <a:lnTo>
                    <a:pt x="485393" y="15255"/>
                  </a:lnTo>
                </a:path>
                <a:path w="599439" h="19050">
                  <a:moveTo>
                    <a:pt x="513587" y="16763"/>
                  </a:moveTo>
                  <a:lnTo>
                    <a:pt x="542513" y="17525"/>
                  </a:lnTo>
                </a:path>
                <a:path w="599439" h="19050">
                  <a:moveTo>
                    <a:pt x="570707" y="18287"/>
                  </a:moveTo>
                  <a:lnTo>
                    <a:pt x="598901" y="19049"/>
                  </a:lnTo>
                </a:path>
              </a:pathLst>
            </a:custGeom>
            <a:ln w="3175">
              <a:solidFill>
                <a:srgbClr val="000000"/>
              </a:solidFill>
            </a:ln>
          </p:spPr>
          <p:txBody>
            <a:bodyPr wrap="square" lIns="0" tIns="0" rIns="0" bIns="0" rtlCol="0"/>
            <a:lstStyle/>
            <a:p>
              <a:endParaRPr sz="1227"/>
            </a:p>
          </p:txBody>
        </p:sp>
        <p:sp>
          <p:nvSpPr>
            <p:cNvPr id="544" name="object 544"/>
            <p:cNvSpPr/>
            <p:nvPr/>
          </p:nvSpPr>
          <p:spPr>
            <a:xfrm>
              <a:off x="5312694" y="3760317"/>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45" name="object 545"/>
            <p:cNvSpPr/>
            <p:nvPr/>
          </p:nvSpPr>
          <p:spPr>
            <a:xfrm>
              <a:off x="5369844" y="3762603"/>
              <a:ext cx="200025" cy="6350"/>
            </a:xfrm>
            <a:custGeom>
              <a:avLst/>
              <a:gdLst/>
              <a:ahLst/>
              <a:cxnLst/>
              <a:rect l="l" t="t" r="r" b="b"/>
              <a:pathLst>
                <a:path w="200025" h="6350">
                  <a:moveTo>
                    <a:pt x="0" y="0"/>
                  </a:moveTo>
                  <a:lnTo>
                    <a:pt x="28193" y="761"/>
                  </a:lnTo>
                </a:path>
                <a:path w="200025" h="6350">
                  <a:moveTo>
                    <a:pt x="57149" y="1523"/>
                  </a:moveTo>
                  <a:lnTo>
                    <a:pt x="85343" y="2285"/>
                  </a:lnTo>
                </a:path>
                <a:path w="200025" h="6350">
                  <a:moveTo>
                    <a:pt x="114299" y="3794"/>
                  </a:moveTo>
                  <a:lnTo>
                    <a:pt x="142493" y="4556"/>
                  </a:lnTo>
                </a:path>
                <a:path w="200025" h="6350">
                  <a:moveTo>
                    <a:pt x="171449" y="5318"/>
                  </a:moveTo>
                  <a:lnTo>
                    <a:pt x="199643" y="6080"/>
                  </a:lnTo>
                </a:path>
              </a:pathLst>
            </a:custGeom>
            <a:ln w="3175">
              <a:solidFill>
                <a:srgbClr val="000000"/>
              </a:solidFill>
            </a:ln>
          </p:spPr>
          <p:txBody>
            <a:bodyPr wrap="square" lIns="0" tIns="0" rIns="0" bIns="0" rtlCol="0"/>
            <a:lstStyle/>
            <a:p>
              <a:endParaRPr sz="1227"/>
            </a:p>
          </p:txBody>
        </p:sp>
        <p:sp>
          <p:nvSpPr>
            <p:cNvPr id="546" name="object 546"/>
            <p:cNvSpPr/>
            <p:nvPr/>
          </p:nvSpPr>
          <p:spPr>
            <a:xfrm>
              <a:off x="5598444" y="3769461"/>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47" name="object 547"/>
            <p:cNvSpPr/>
            <p:nvPr/>
          </p:nvSpPr>
          <p:spPr>
            <a:xfrm>
              <a:off x="5655579" y="3771747"/>
              <a:ext cx="596265" cy="3594735"/>
            </a:xfrm>
            <a:custGeom>
              <a:avLst/>
              <a:gdLst/>
              <a:ahLst/>
              <a:cxnLst/>
              <a:rect l="l" t="t" r="r" b="b"/>
              <a:pathLst>
                <a:path w="596264" h="3594734">
                  <a:moveTo>
                    <a:pt x="0" y="0"/>
                  </a:moveTo>
                  <a:lnTo>
                    <a:pt x="28193" y="761"/>
                  </a:lnTo>
                </a:path>
                <a:path w="596264" h="3594734">
                  <a:moveTo>
                    <a:pt x="56387" y="1523"/>
                  </a:moveTo>
                  <a:lnTo>
                    <a:pt x="85343" y="2270"/>
                  </a:lnTo>
                </a:path>
                <a:path w="596264" h="3594734">
                  <a:moveTo>
                    <a:pt x="113537" y="3794"/>
                  </a:moveTo>
                  <a:lnTo>
                    <a:pt x="142493" y="4556"/>
                  </a:lnTo>
                </a:path>
                <a:path w="596264" h="3594734">
                  <a:moveTo>
                    <a:pt x="170687" y="5318"/>
                  </a:moveTo>
                  <a:lnTo>
                    <a:pt x="204215" y="6080"/>
                  </a:lnTo>
                </a:path>
                <a:path w="596264" h="3594734">
                  <a:moveTo>
                    <a:pt x="224027" y="150098"/>
                  </a:moveTo>
                  <a:lnTo>
                    <a:pt x="220202" y="121904"/>
                  </a:lnTo>
                </a:path>
                <a:path w="596264" h="3594734">
                  <a:moveTo>
                    <a:pt x="216407" y="93710"/>
                  </a:moveTo>
                  <a:lnTo>
                    <a:pt x="211835" y="65516"/>
                  </a:lnTo>
                </a:path>
                <a:path w="596264" h="3594734">
                  <a:moveTo>
                    <a:pt x="208010" y="37322"/>
                  </a:moveTo>
                  <a:lnTo>
                    <a:pt x="204215" y="6080"/>
                  </a:lnTo>
                </a:path>
                <a:path w="596264" h="3594734">
                  <a:moveTo>
                    <a:pt x="595807" y="3594155"/>
                  </a:moveTo>
                  <a:lnTo>
                    <a:pt x="566882" y="3593393"/>
                  </a:lnTo>
                </a:path>
                <a:path w="596264" h="3594734">
                  <a:moveTo>
                    <a:pt x="538688" y="3592631"/>
                  </a:moveTo>
                  <a:lnTo>
                    <a:pt x="509777" y="3591869"/>
                  </a:lnTo>
                </a:path>
                <a:path w="596264" h="3594734">
                  <a:moveTo>
                    <a:pt x="481583" y="3591107"/>
                  </a:moveTo>
                  <a:lnTo>
                    <a:pt x="452673" y="3590345"/>
                  </a:lnTo>
                </a:path>
                <a:path w="596264" h="3594734">
                  <a:moveTo>
                    <a:pt x="424373" y="3588821"/>
                  </a:moveTo>
                  <a:lnTo>
                    <a:pt x="395432" y="3588059"/>
                  </a:lnTo>
                </a:path>
                <a:path w="596264" h="3594734">
                  <a:moveTo>
                    <a:pt x="367268" y="3587297"/>
                  </a:moveTo>
                  <a:lnTo>
                    <a:pt x="338312" y="3586535"/>
                  </a:lnTo>
                </a:path>
                <a:path w="596264" h="3594734">
                  <a:moveTo>
                    <a:pt x="310118" y="3585773"/>
                  </a:moveTo>
                  <a:lnTo>
                    <a:pt x="281162" y="3584249"/>
                  </a:lnTo>
                </a:path>
                <a:path w="596264" h="3594734">
                  <a:moveTo>
                    <a:pt x="252968" y="3583487"/>
                  </a:moveTo>
                  <a:lnTo>
                    <a:pt x="224027" y="3582725"/>
                  </a:lnTo>
                </a:path>
                <a:path w="596264" h="3594734">
                  <a:moveTo>
                    <a:pt x="195833" y="3581963"/>
                  </a:moveTo>
                  <a:lnTo>
                    <a:pt x="166877" y="3581201"/>
                  </a:lnTo>
                </a:path>
                <a:path w="596264" h="3594734">
                  <a:moveTo>
                    <a:pt x="138683" y="3579677"/>
                  </a:moveTo>
                  <a:lnTo>
                    <a:pt x="110489" y="3578915"/>
                  </a:lnTo>
                </a:path>
                <a:path w="596264" h="3594734">
                  <a:moveTo>
                    <a:pt x="81533" y="3578153"/>
                  </a:moveTo>
                  <a:lnTo>
                    <a:pt x="53339" y="3577391"/>
                  </a:lnTo>
                </a:path>
              </a:pathLst>
            </a:custGeom>
            <a:ln w="3175">
              <a:solidFill>
                <a:srgbClr val="000000"/>
              </a:solidFill>
            </a:ln>
          </p:spPr>
          <p:txBody>
            <a:bodyPr wrap="square" lIns="0" tIns="0" rIns="0" bIns="0" rtlCol="0"/>
            <a:lstStyle/>
            <a:p>
              <a:endParaRPr sz="1227"/>
            </a:p>
          </p:txBody>
        </p:sp>
        <p:sp>
          <p:nvSpPr>
            <p:cNvPr id="548" name="object 548"/>
            <p:cNvSpPr/>
            <p:nvPr/>
          </p:nvSpPr>
          <p:spPr>
            <a:xfrm>
              <a:off x="5651768" y="7346853"/>
              <a:ext cx="28575" cy="1905"/>
            </a:xfrm>
            <a:custGeom>
              <a:avLst/>
              <a:gdLst/>
              <a:ahLst/>
              <a:cxnLst/>
              <a:rect l="l" t="t" r="r" b="b"/>
              <a:pathLst>
                <a:path w="28575" h="1904">
                  <a:moveTo>
                    <a:pt x="-761" y="761"/>
                  </a:moveTo>
                  <a:lnTo>
                    <a:pt x="28971" y="761"/>
                  </a:lnTo>
                </a:path>
              </a:pathLst>
            </a:custGeom>
            <a:ln w="3175">
              <a:solidFill>
                <a:srgbClr val="000000"/>
              </a:solidFill>
            </a:ln>
          </p:spPr>
          <p:txBody>
            <a:bodyPr wrap="square" lIns="0" tIns="0" rIns="0" bIns="0" rtlCol="0"/>
            <a:lstStyle/>
            <a:p>
              <a:endParaRPr sz="1227"/>
            </a:p>
          </p:txBody>
        </p:sp>
        <p:sp>
          <p:nvSpPr>
            <p:cNvPr id="549" name="object 549"/>
            <p:cNvSpPr/>
            <p:nvPr/>
          </p:nvSpPr>
          <p:spPr>
            <a:xfrm>
              <a:off x="5537484" y="7343805"/>
              <a:ext cx="85725" cy="2540"/>
            </a:xfrm>
            <a:custGeom>
              <a:avLst/>
              <a:gdLst/>
              <a:ahLst/>
              <a:cxnLst/>
              <a:rect l="l" t="t" r="r" b="b"/>
              <a:pathLst>
                <a:path w="85725" h="2540">
                  <a:moveTo>
                    <a:pt x="85328" y="2285"/>
                  </a:moveTo>
                  <a:lnTo>
                    <a:pt x="57149" y="1523"/>
                  </a:lnTo>
                </a:path>
                <a:path w="85725" h="2540">
                  <a:moveTo>
                    <a:pt x="28193" y="761"/>
                  </a:moveTo>
                  <a:lnTo>
                    <a:pt x="0" y="0"/>
                  </a:lnTo>
                </a:path>
              </a:pathLst>
            </a:custGeom>
            <a:ln w="3175">
              <a:solidFill>
                <a:srgbClr val="000000"/>
              </a:solidFill>
            </a:ln>
          </p:spPr>
          <p:txBody>
            <a:bodyPr wrap="square" lIns="0" tIns="0" rIns="0" bIns="0" rtlCol="0"/>
            <a:lstStyle/>
            <a:p>
              <a:endParaRPr sz="1227"/>
            </a:p>
          </p:txBody>
        </p:sp>
        <p:sp>
          <p:nvSpPr>
            <p:cNvPr id="550" name="object 550"/>
            <p:cNvSpPr/>
            <p:nvPr/>
          </p:nvSpPr>
          <p:spPr>
            <a:xfrm>
              <a:off x="5480334" y="7341519"/>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51" name="object 551"/>
            <p:cNvSpPr/>
            <p:nvPr/>
          </p:nvSpPr>
          <p:spPr>
            <a:xfrm>
              <a:off x="5080314" y="7329327"/>
              <a:ext cx="371475" cy="11430"/>
            </a:xfrm>
            <a:custGeom>
              <a:avLst/>
              <a:gdLst/>
              <a:ahLst/>
              <a:cxnLst/>
              <a:rect l="l" t="t" r="r" b="b"/>
              <a:pathLst>
                <a:path w="371475" h="11429">
                  <a:moveTo>
                    <a:pt x="371063" y="11429"/>
                  </a:moveTo>
                  <a:lnTo>
                    <a:pt x="342869" y="10667"/>
                  </a:lnTo>
                </a:path>
                <a:path w="371475" h="11429">
                  <a:moveTo>
                    <a:pt x="313913" y="9905"/>
                  </a:moveTo>
                  <a:lnTo>
                    <a:pt x="285719" y="9143"/>
                  </a:lnTo>
                </a:path>
                <a:path w="371475" h="11429">
                  <a:moveTo>
                    <a:pt x="257525" y="7619"/>
                  </a:moveTo>
                  <a:lnTo>
                    <a:pt x="228569" y="6857"/>
                  </a:lnTo>
                </a:path>
                <a:path w="371475" h="11429">
                  <a:moveTo>
                    <a:pt x="200375" y="6095"/>
                  </a:moveTo>
                  <a:lnTo>
                    <a:pt x="171419" y="5333"/>
                  </a:lnTo>
                </a:path>
                <a:path w="371475" h="11429">
                  <a:moveTo>
                    <a:pt x="143255" y="4571"/>
                  </a:moveTo>
                  <a:lnTo>
                    <a:pt x="114269" y="3047"/>
                  </a:lnTo>
                </a:path>
                <a:path w="371475" h="11429">
                  <a:moveTo>
                    <a:pt x="86075" y="2285"/>
                  </a:moveTo>
                  <a:lnTo>
                    <a:pt x="57119" y="1523"/>
                  </a:lnTo>
                </a:path>
                <a:path w="371475" h="11429">
                  <a:moveTo>
                    <a:pt x="28955" y="761"/>
                  </a:moveTo>
                  <a:lnTo>
                    <a:pt x="0" y="0"/>
                  </a:lnTo>
                </a:path>
              </a:pathLst>
            </a:custGeom>
            <a:ln w="3175">
              <a:solidFill>
                <a:srgbClr val="000000"/>
              </a:solidFill>
            </a:ln>
          </p:spPr>
          <p:txBody>
            <a:bodyPr wrap="square" lIns="0" tIns="0" rIns="0" bIns="0" rtlCol="0"/>
            <a:lstStyle/>
            <a:p>
              <a:endParaRPr sz="1227"/>
            </a:p>
          </p:txBody>
        </p:sp>
        <p:sp>
          <p:nvSpPr>
            <p:cNvPr id="552" name="object 552"/>
            <p:cNvSpPr/>
            <p:nvPr/>
          </p:nvSpPr>
          <p:spPr>
            <a:xfrm>
              <a:off x="5951219" y="3921084"/>
              <a:ext cx="213995" cy="1527810"/>
            </a:xfrm>
            <a:custGeom>
              <a:avLst/>
              <a:gdLst/>
              <a:ahLst/>
              <a:cxnLst/>
              <a:rect l="l" t="t" r="r" b="b"/>
              <a:pathLst>
                <a:path w="213995" h="1527810">
                  <a:moveTo>
                    <a:pt x="213390" y="1527733"/>
                  </a:moveTo>
                  <a:lnTo>
                    <a:pt x="205755" y="1471345"/>
                  </a:lnTo>
                </a:path>
                <a:path w="213995" h="1527810">
                  <a:moveTo>
                    <a:pt x="198135" y="1414973"/>
                  </a:moveTo>
                  <a:lnTo>
                    <a:pt x="189768" y="1357807"/>
                  </a:lnTo>
                </a:path>
                <a:path w="213995" h="1527810">
                  <a:moveTo>
                    <a:pt x="150129" y="1075136"/>
                  </a:moveTo>
                  <a:lnTo>
                    <a:pt x="142509" y="1018733"/>
                  </a:lnTo>
                </a:path>
                <a:path w="213995" h="1527810">
                  <a:moveTo>
                    <a:pt x="134873" y="962360"/>
                  </a:moveTo>
                  <a:lnTo>
                    <a:pt x="126507" y="905225"/>
                  </a:lnTo>
                </a:path>
                <a:path w="213995" h="1527810">
                  <a:moveTo>
                    <a:pt x="87629" y="622523"/>
                  </a:moveTo>
                  <a:lnTo>
                    <a:pt x="79247" y="566150"/>
                  </a:lnTo>
                </a:path>
                <a:path w="213995" h="1527810">
                  <a:moveTo>
                    <a:pt x="71627" y="509762"/>
                  </a:moveTo>
                  <a:lnTo>
                    <a:pt x="63245" y="452612"/>
                  </a:lnTo>
                </a:path>
                <a:path w="213995" h="1527810">
                  <a:moveTo>
                    <a:pt x="24399" y="169910"/>
                  </a:moveTo>
                  <a:lnTo>
                    <a:pt x="16017" y="113522"/>
                  </a:lnTo>
                </a:path>
                <a:path w="213995" h="1527810">
                  <a:moveTo>
                    <a:pt x="8381" y="57149"/>
                  </a:moveTo>
                  <a:lnTo>
                    <a:pt x="0" y="0"/>
                  </a:lnTo>
                </a:path>
              </a:pathLst>
            </a:custGeom>
            <a:ln w="10667">
              <a:solidFill>
                <a:srgbClr val="000000"/>
              </a:solidFill>
            </a:ln>
          </p:spPr>
          <p:txBody>
            <a:bodyPr wrap="square" lIns="0" tIns="0" rIns="0" bIns="0" rtlCol="0"/>
            <a:lstStyle/>
            <a:p>
              <a:endParaRPr sz="1227"/>
            </a:p>
          </p:txBody>
        </p:sp>
        <p:sp>
          <p:nvSpPr>
            <p:cNvPr id="553" name="object 553"/>
            <p:cNvSpPr/>
            <p:nvPr/>
          </p:nvSpPr>
          <p:spPr>
            <a:xfrm>
              <a:off x="5605286" y="3880698"/>
              <a:ext cx="510540" cy="2164080"/>
            </a:xfrm>
            <a:custGeom>
              <a:avLst/>
              <a:gdLst/>
              <a:ahLst/>
              <a:cxnLst/>
              <a:rect l="l" t="t" r="r" b="b"/>
              <a:pathLst>
                <a:path w="510539" h="2164079">
                  <a:moveTo>
                    <a:pt x="256031" y="0"/>
                  </a:moveTo>
                  <a:lnTo>
                    <a:pt x="510479" y="1818787"/>
                  </a:lnTo>
                </a:path>
                <a:path w="510539" h="2164079">
                  <a:moveTo>
                    <a:pt x="0" y="2163973"/>
                  </a:moveTo>
                  <a:lnTo>
                    <a:pt x="510479" y="2163973"/>
                  </a:lnTo>
                </a:path>
                <a:path w="510539" h="2164079">
                  <a:moveTo>
                    <a:pt x="0" y="1830994"/>
                  </a:moveTo>
                  <a:lnTo>
                    <a:pt x="510479" y="1830232"/>
                  </a:lnTo>
                </a:path>
              </a:pathLst>
            </a:custGeom>
            <a:ln w="10667">
              <a:solidFill>
                <a:srgbClr val="000000"/>
              </a:solidFill>
            </a:ln>
          </p:spPr>
          <p:txBody>
            <a:bodyPr wrap="square" lIns="0" tIns="0" rIns="0" bIns="0" rtlCol="0"/>
            <a:lstStyle/>
            <a:p>
              <a:endParaRPr sz="1227"/>
            </a:p>
          </p:txBody>
        </p:sp>
        <p:sp>
          <p:nvSpPr>
            <p:cNvPr id="554" name="object 554"/>
            <p:cNvSpPr/>
            <p:nvPr/>
          </p:nvSpPr>
          <p:spPr>
            <a:xfrm>
              <a:off x="3669152" y="5705215"/>
              <a:ext cx="1270635" cy="0"/>
            </a:xfrm>
            <a:custGeom>
              <a:avLst/>
              <a:gdLst/>
              <a:ahLst/>
              <a:cxnLst/>
              <a:rect l="l" t="t" r="r" b="b"/>
              <a:pathLst>
                <a:path w="1270635">
                  <a:moveTo>
                    <a:pt x="0" y="0"/>
                  </a:moveTo>
                  <a:lnTo>
                    <a:pt x="1028638" y="0"/>
                  </a:lnTo>
                </a:path>
                <a:path w="1270635">
                  <a:moveTo>
                    <a:pt x="1097980" y="0"/>
                  </a:moveTo>
                  <a:lnTo>
                    <a:pt x="1270192" y="0"/>
                  </a:lnTo>
                </a:path>
              </a:pathLst>
            </a:custGeom>
            <a:ln w="11429">
              <a:solidFill>
                <a:srgbClr val="000000"/>
              </a:solidFill>
            </a:ln>
          </p:spPr>
          <p:txBody>
            <a:bodyPr wrap="square" lIns="0" tIns="0" rIns="0" bIns="0" rtlCol="0"/>
            <a:lstStyle/>
            <a:p>
              <a:endParaRPr sz="1227"/>
            </a:p>
          </p:txBody>
        </p:sp>
        <p:sp>
          <p:nvSpPr>
            <p:cNvPr id="555" name="object 555"/>
            <p:cNvSpPr/>
            <p:nvPr/>
          </p:nvSpPr>
          <p:spPr>
            <a:xfrm>
              <a:off x="3316361" y="4219011"/>
              <a:ext cx="2799715" cy="3039110"/>
            </a:xfrm>
            <a:custGeom>
              <a:avLst/>
              <a:gdLst/>
              <a:ahLst/>
              <a:cxnLst/>
              <a:rect l="l" t="t" r="r" b="b"/>
              <a:pathLst>
                <a:path w="2799715" h="3039109">
                  <a:moveTo>
                    <a:pt x="1523" y="1486585"/>
                  </a:moveTo>
                  <a:lnTo>
                    <a:pt x="0" y="0"/>
                  </a:lnTo>
                </a:path>
                <a:path w="2799715" h="3039109">
                  <a:moveTo>
                    <a:pt x="1523" y="1486585"/>
                  </a:moveTo>
                  <a:lnTo>
                    <a:pt x="358124" y="1486585"/>
                  </a:lnTo>
                </a:path>
                <a:path w="2799715" h="3039109">
                  <a:moveTo>
                    <a:pt x="432785" y="1054562"/>
                  </a:moveTo>
                  <a:lnTo>
                    <a:pt x="943310" y="1053800"/>
                  </a:lnTo>
                </a:path>
                <a:path w="2799715" h="3039109">
                  <a:moveTo>
                    <a:pt x="2288926" y="2520558"/>
                  </a:moveTo>
                  <a:lnTo>
                    <a:pt x="2799405" y="2520558"/>
                  </a:lnTo>
                </a:path>
                <a:path w="2799715" h="3039109">
                  <a:moveTo>
                    <a:pt x="2006239" y="2695818"/>
                  </a:moveTo>
                  <a:lnTo>
                    <a:pt x="2006239" y="3038688"/>
                  </a:lnTo>
                </a:path>
                <a:path w="2799715" h="3039109">
                  <a:moveTo>
                    <a:pt x="1617649" y="1053800"/>
                  </a:moveTo>
                  <a:lnTo>
                    <a:pt x="1617649" y="1843186"/>
                  </a:lnTo>
                </a:path>
                <a:path w="2799715" h="3039109">
                  <a:moveTo>
                    <a:pt x="2288926" y="2289703"/>
                  </a:moveTo>
                  <a:lnTo>
                    <a:pt x="2799405" y="2289703"/>
                  </a:lnTo>
                </a:path>
                <a:path w="2799715" h="3039109">
                  <a:moveTo>
                    <a:pt x="2288926" y="2058817"/>
                  </a:moveTo>
                  <a:lnTo>
                    <a:pt x="2799405" y="2058817"/>
                  </a:lnTo>
                </a:path>
                <a:path w="2799715" h="3039109">
                  <a:moveTo>
                    <a:pt x="2799405" y="1480474"/>
                  </a:moveTo>
                  <a:lnTo>
                    <a:pt x="2799405" y="2520558"/>
                  </a:lnTo>
                </a:path>
              </a:pathLst>
            </a:custGeom>
            <a:ln w="10667">
              <a:solidFill>
                <a:srgbClr val="000000"/>
              </a:solidFill>
            </a:ln>
          </p:spPr>
          <p:txBody>
            <a:bodyPr wrap="square" lIns="0" tIns="0" rIns="0" bIns="0" rtlCol="0"/>
            <a:lstStyle/>
            <a:p>
              <a:endParaRPr sz="1227"/>
            </a:p>
          </p:txBody>
        </p:sp>
        <p:sp>
          <p:nvSpPr>
            <p:cNvPr id="556" name="object 556"/>
            <p:cNvSpPr/>
            <p:nvPr/>
          </p:nvSpPr>
          <p:spPr>
            <a:xfrm>
              <a:off x="3674097" y="4519989"/>
              <a:ext cx="0" cy="1191260"/>
            </a:xfrm>
            <a:custGeom>
              <a:avLst/>
              <a:gdLst/>
              <a:ahLst/>
              <a:cxnLst/>
              <a:rect l="l" t="t" r="r" b="b"/>
              <a:pathLst>
                <a:path h="1191260">
                  <a:moveTo>
                    <a:pt x="0" y="0"/>
                  </a:moveTo>
                  <a:lnTo>
                    <a:pt x="0" y="1190941"/>
                  </a:lnTo>
                </a:path>
              </a:pathLst>
            </a:custGeom>
            <a:ln w="11444">
              <a:solidFill>
                <a:srgbClr val="000000"/>
              </a:solidFill>
            </a:ln>
          </p:spPr>
          <p:txBody>
            <a:bodyPr wrap="square" lIns="0" tIns="0" rIns="0" bIns="0" rtlCol="0"/>
            <a:lstStyle/>
            <a:p>
              <a:endParaRPr sz="1227"/>
            </a:p>
          </p:txBody>
        </p:sp>
        <p:sp>
          <p:nvSpPr>
            <p:cNvPr id="557" name="object 557"/>
            <p:cNvSpPr/>
            <p:nvPr/>
          </p:nvSpPr>
          <p:spPr>
            <a:xfrm>
              <a:off x="3672946" y="2484790"/>
              <a:ext cx="1270" cy="1499870"/>
            </a:xfrm>
            <a:custGeom>
              <a:avLst/>
              <a:gdLst/>
              <a:ahLst/>
              <a:cxnLst/>
              <a:rect l="l" t="t" r="r" b="b"/>
              <a:pathLst>
                <a:path w="1270" h="1499870">
                  <a:moveTo>
                    <a:pt x="761" y="1499539"/>
                  </a:moveTo>
                  <a:lnTo>
                    <a:pt x="0" y="0"/>
                  </a:lnTo>
                </a:path>
              </a:pathLst>
            </a:custGeom>
            <a:ln w="10667">
              <a:solidFill>
                <a:srgbClr val="000000"/>
              </a:solidFill>
            </a:ln>
          </p:spPr>
          <p:txBody>
            <a:bodyPr wrap="square" lIns="0" tIns="0" rIns="0" bIns="0" rtlCol="0"/>
            <a:lstStyle/>
            <a:p>
              <a:endParaRPr sz="1227"/>
            </a:p>
          </p:txBody>
        </p:sp>
        <p:sp>
          <p:nvSpPr>
            <p:cNvPr id="558" name="object 558"/>
            <p:cNvSpPr/>
            <p:nvPr/>
          </p:nvSpPr>
          <p:spPr>
            <a:xfrm>
              <a:off x="3674097" y="3978996"/>
              <a:ext cx="0" cy="474345"/>
            </a:xfrm>
            <a:custGeom>
              <a:avLst/>
              <a:gdLst/>
              <a:ahLst/>
              <a:cxnLst/>
              <a:rect l="l" t="t" r="r" b="b"/>
              <a:pathLst>
                <a:path h="474345">
                  <a:moveTo>
                    <a:pt x="0" y="0"/>
                  </a:moveTo>
                  <a:lnTo>
                    <a:pt x="0" y="473948"/>
                  </a:lnTo>
                </a:path>
              </a:pathLst>
            </a:custGeom>
            <a:ln w="11444">
              <a:solidFill>
                <a:srgbClr val="000000"/>
              </a:solidFill>
            </a:ln>
          </p:spPr>
          <p:txBody>
            <a:bodyPr wrap="square" lIns="0" tIns="0" rIns="0" bIns="0" rtlCol="0"/>
            <a:lstStyle/>
            <a:p>
              <a:endParaRPr sz="1227"/>
            </a:p>
          </p:txBody>
        </p:sp>
        <p:sp>
          <p:nvSpPr>
            <p:cNvPr id="559" name="object 559"/>
            <p:cNvSpPr/>
            <p:nvPr/>
          </p:nvSpPr>
          <p:spPr>
            <a:xfrm>
              <a:off x="4093555" y="4219011"/>
              <a:ext cx="0" cy="1054100"/>
            </a:xfrm>
            <a:custGeom>
              <a:avLst/>
              <a:gdLst/>
              <a:ahLst/>
              <a:cxnLst/>
              <a:rect l="l" t="t" r="r" b="b"/>
              <a:pathLst>
                <a:path h="1054100">
                  <a:moveTo>
                    <a:pt x="0" y="1053800"/>
                  </a:moveTo>
                  <a:lnTo>
                    <a:pt x="0" y="0"/>
                  </a:lnTo>
                </a:path>
              </a:pathLst>
            </a:custGeom>
            <a:ln w="10667">
              <a:solidFill>
                <a:srgbClr val="000000"/>
              </a:solidFill>
            </a:ln>
          </p:spPr>
          <p:txBody>
            <a:bodyPr wrap="square" lIns="0" tIns="0" rIns="0" bIns="0" rtlCol="0"/>
            <a:lstStyle/>
            <a:p>
              <a:endParaRPr sz="1227"/>
            </a:p>
          </p:txBody>
        </p:sp>
        <p:sp>
          <p:nvSpPr>
            <p:cNvPr id="560" name="object 560"/>
            <p:cNvSpPr/>
            <p:nvPr/>
          </p:nvSpPr>
          <p:spPr>
            <a:xfrm>
              <a:off x="3749154" y="3978996"/>
              <a:ext cx="0" cy="1656714"/>
            </a:xfrm>
            <a:custGeom>
              <a:avLst/>
              <a:gdLst/>
              <a:ahLst/>
              <a:cxnLst/>
              <a:rect l="l" t="t" r="r" b="b"/>
              <a:pathLst>
                <a:path h="1656714">
                  <a:moveTo>
                    <a:pt x="0" y="540992"/>
                  </a:moveTo>
                  <a:lnTo>
                    <a:pt x="0" y="1656495"/>
                  </a:lnTo>
                </a:path>
                <a:path h="1656714">
                  <a:moveTo>
                    <a:pt x="0" y="0"/>
                  </a:moveTo>
                  <a:lnTo>
                    <a:pt x="0" y="473948"/>
                  </a:lnTo>
                </a:path>
              </a:pathLst>
            </a:custGeom>
            <a:ln w="12176">
              <a:solidFill>
                <a:srgbClr val="000000"/>
              </a:solidFill>
            </a:ln>
          </p:spPr>
          <p:txBody>
            <a:bodyPr wrap="square" lIns="0" tIns="0" rIns="0" bIns="0" rtlCol="0"/>
            <a:lstStyle/>
            <a:p>
              <a:endParaRPr sz="1227"/>
            </a:p>
          </p:txBody>
        </p:sp>
        <p:sp>
          <p:nvSpPr>
            <p:cNvPr id="561" name="object 561"/>
            <p:cNvSpPr/>
            <p:nvPr/>
          </p:nvSpPr>
          <p:spPr>
            <a:xfrm>
              <a:off x="3316361" y="3440292"/>
              <a:ext cx="777240" cy="779145"/>
            </a:xfrm>
            <a:custGeom>
              <a:avLst/>
              <a:gdLst/>
              <a:ahLst/>
              <a:cxnLst/>
              <a:rect l="l" t="t" r="r" b="b"/>
              <a:pathLst>
                <a:path w="777239" h="779145">
                  <a:moveTo>
                    <a:pt x="777194" y="544037"/>
                  </a:moveTo>
                  <a:lnTo>
                    <a:pt x="777194" y="778718"/>
                  </a:lnTo>
                </a:path>
                <a:path w="777239" h="779145">
                  <a:moveTo>
                    <a:pt x="0" y="544037"/>
                  </a:moveTo>
                  <a:lnTo>
                    <a:pt x="0" y="0"/>
                  </a:lnTo>
                </a:path>
                <a:path w="777239" h="779145">
                  <a:moveTo>
                    <a:pt x="0" y="544037"/>
                  </a:moveTo>
                  <a:lnTo>
                    <a:pt x="0" y="778718"/>
                  </a:lnTo>
                </a:path>
              </a:pathLst>
            </a:custGeom>
            <a:ln w="10667">
              <a:solidFill>
                <a:srgbClr val="000000"/>
              </a:solidFill>
            </a:ln>
          </p:spPr>
          <p:txBody>
            <a:bodyPr wrap="square" lIns="0" tIns="0" rIns="0" bIns="0" rtlCol="0"/>
            <a:lstStyle/>
            <a:p>
              <a:endParaRPr sz="1227"/>
            </a:p>
          </p:txBody>
        </p:sp>
        <p:sp>
          <p:nvSpPr>
            <p:cNvPr id="562" name="object 562"/>
            <p:cNvSpPr/>
            <p:nvPr/>
          </p:nvSpPr>
          <p:spPr>
            <a:xfrm>
              <a:off x="4093555" y="2498506"/>
              <a:ext cx="0" cy="1485900"/>
            </a:xfrm>
            <a:custGeom>
              <a:avLst/>
              <a:gdLst/>
              <a:ahLst/>
              <a:cxnLst/>
              <a:rect l="l" t="t" r="r" b="b"/>
              <a:pathLst>
                <a:path h="1485900">
                  <a:moveTo>
                    <a:pt x="0" y="1370761"/>
                  </a:moveTo>
                  <a:lnTo>
                    <a:pt x="0" y="1485823"/>
                  </a:lnTo>
                </a:path>
                <a:path h="1485900">
                  <a:moveTo>
                    <a:pt x="0" y="0"/>
                  </a:moveTo>
                  <a:lnTo>
                    <a:pt x="0" y="1163513"/>
                  </a:lnTo>
                </a:path>
              </a:pathLst>
            </a:custGeom>
            <a:ln w="10667">
              <a:solidFill>
                <a:srgbClr val="000000"/>
              </a:solidFill>
            </a:ln>
          </p:spPr>
          <p:txBody>
            <a:bodyPr wrap="square" lIns="0" tIns="0" rIns="0" bIns="0" rtlCol="0"/>
            <a:lstStyle/>
            <a:p>
              <a:endParaRPr sz="1227"/>
            </a:p>
          </p:txBody>
        </p:sp>
        <p:sp>
          <p:nvSpPr>
            <p:cNvPr id="563" name="object 563"/>
            <p:cNvSpPr/>
            <p:nvPr/>
          </p:nvSpPr>
          <p:spPr>
            <a:xfrm>
              <a:off x="3317123" y="4570277"/>
              <a:ext cx="2712720" cy="2687955"/>
            </a:xfrm>
            <a:custGeom>
              <a:avLst/>
              <a:gdLst/>
              <a:ahLst/>
              <a:cxnLst/>
              <a:rect l="l" t="t" r="r" b="b"/>
              <a:pathLst>
                <a:path w="2712720" h="2687954">
                  <a:moveTo>
                    <a:pt x="2712582" y="2169292"/>
                  </a:moveTo>
                  <a:lnTo>
                    <a:pt x="2649352" y="2686659"/>
                  </a:lnTo>
                </a:path>
                <a:path w="2712720" h="2687954">
                  <a:moveTo>
                    <a:pt x="1841647" y="2687421"/>
                  </a:moveTo>
                  <a:lnTo>
                    <a:pt x="2649352" y="2686659"/>
                  </a:lnTo>
                </a:path>
                <a:path w="2712720" h="2687954">
                  <a:moveTo>
                    <a:pt x="1841647" y="2269876"/>
                  </a:moveTo>
                  <a:lnTo>
                    <a:pt x="2005477" y="2269876"/>
                  </a:lnTo>
                </a:path>
                <a:path w="2712720" h="2687954">
                  <a:moveTo>
                    <a:pt x="1841647" y="2344552"/>
                  </a:moveTo>
                  <a:lnTo>
                    <a:pt x="2288164" y="2344552"/>
                  </a:lnTo>
                </a:path>
                <a:path w="2712720" h="2687954">
                  <a:moveTo>
                    <a:pt x="0" y="352013"/>
                  </a:moveTo>
                  <a:lnTo>
                    <a:pt x="357362" y="352013"/>
                  </a:lnTo>
                </a:path>
                <a:path w="2712720" h="2687954">
                  <a:moveTo>
                    <a:pt x="0" y="586709"/>
                  </a:moveTo>
                  <a:lnTo>
                    <a:pt x="357362" y="586709"/>
                  </a:lnTo>
                </a:path>
                <a:path w="2712720" h="2687954">
                  <a:moveTo>
                    <a:pt x="0" y="821390"/>
                  </a:moveTo>
                  <a:lnTo>
                    <a:pt x="357362" y="820628"/>
                  </a:lnTo>
                </a:path>
                <a:path w="2712720" h="2687954">
                  <a:moveTo>
                    <a:pt x="432023" y="352013"/>
                  </a:moveTo>
                  <a:lnTo>
                    <a:pt x="776432" y="352013"/>
                  </a:lnTo>
                </a:path>
                <a:path w="2712720" h="2687954">
                  <a:moveTo>
                    <a:pt x="432023" y="0"/>
                  </a:moveTo>
                  <a:lnTo>
                    <a:pt x="776432" y="0"/>
                  </a:lnTo>
                </a:path>
              </a:pathLst>
            </a:custGeom>
            <a:ln w="10667">
              <a:solidFill>
                <a:srgbClr val="000000"/>
              </a:solidFill>
            </a:ln>
          </p:spPr>
          <p:txBody>
            <a:bodyPr wrap="square" lIns="0" tIns="0" rIns="0" bIns="0" rtlCol="0"/>
            <a:lstStyle/>
            <a:p>
              <a:endParaRPr sz="1227"/>
            </a:p>
          </p:txBody>
        </p:sp>
        <p:sp>
          <p:nvSpPr>
            <p:cNvPr id="564" name="object 564"/>
            <p:cNvSpPr/>
            <p:nvPr/>
          </p:nvSpPr>
          <p:spPr>
            <a:xfrm>
              <a:off x="1917405" y="3581262"/>
              <a:ext cx="57150" cy="1905"/>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565" name="object 565"/>
            <p:cNvSpPr/>
            <p:nvPr/>
          </p:nvSpPr>
          <p:spPr>
            <a:xfrm>
              <a:off x="1751304" y="3575913"/>
              <a:ext cx="109220" cy="3175"/>
            </a:xfrm>
            <a:custGeom>
              <a:avLst/>
              <a:gdLst/>
              <a:ahLst/>
              <a:cxnLst/>
              <a:rect l="l" t="t" r="r" b="b"/>
              <a:pathLst>
                <a:path w="109219" h="3175">
                  <a:moveTo>
                    <a:pt x="-5333" y="1523"/>
                  </a:moveTo>
                  <a:lnTo>
                    <a:pt x="114284" y="1523"/>
                  </a:lnTo>
                </a:path>
              </a:pathLst>
            </a:custGeom>
            <a:ln w="13715">
              <a:solidFill>
                <a:srgbClr val="000000"/>
              </a:solidFill>
            </a:ln>
          </p:spPr>
          <p:txBody>
            <a:bodyPr wrap="square" lIns="0" tIns="0" rIns="0" bIns="0" rtlCol="0"/>
            <a:lstStyle/>
            <a:p>
              <a:endParaRPr sz="1227"/>
            </a:p>
          </p:txBody>
        </p:sp>
        <p:sp>
          <p:nvSpPr>
            <p:cNvPr id="566" name="object 566"/>
            <p:cNvSpPr/>
            <p:nvPr/>
          </p:nvSpPr>
          <p:spPr>
            <a:xfrm>
              <a:off x="1883877" y="3447150"/>
              <a:ext cx="0" cy="132715"/>
            </a:xfrm>
            <a:custGeom>
              <a:avLst/>
              <a:gdLst/>
              <a:ahLst/>
              <a:cxnLst/>
              <a:rect l="l" t="t" r="r" b="b"/>
              <a:pathLst>
                <a:path h="132714">
                  <a:moveTo>
                    <a:pt x="0" y="132572"/>
                  </a:moveTo>
                  <a:lnTo>
                    <a:pt x="0" y="0"/>
                  </a:lnTo>
                </a:path>
              </a:pathLst>
            </a:custGeom>
            <a:ln w="10667">
              <a:solidFill>
                <a:srgbClr val="000000"/>
              </a:solidFill>
            </a:ln>
          </p:spPr>
          <p:txBody>
            <a:bodyPr wrap="square" lIns="0" tIns="0" rIns="0" bIns="0" rtlCol="0"/>
            <a:lstStyle/>
            <a:p>
              <a:endParaRPr sz="1227"/>
            </a:p>
          </p:txBody>
        </p:sp>
        <p:sp>
          <p:nvSpPr>
            <p:cNvPr id="567" name="object 567"/>
            <p:cNvSpPr/>
            <p:nvPr/>
          </p:nvSpPr>
          <p:spPr>
            <a:xfrm>
              <a:off x="1955505" y="2977012"/>
              <a:ext cx="0" cy="532765"/>
            </a:xfrm>
            <a:custGeom>
              <a:avLst/>
              <a:gdLst/>
              <a:ahLst/>
              <a:cxnLst/>
              <a:rect l="l" t="t" r="r" b="b"/>
              <a:pathLst>
                <a:path h="532764">
                  <a:moveTo>
                    <a:pt x="0" y="532622"/>
                  </a:moveTo>
                  <a:lnTo>
                    <a:pt x="0" y="514334"/>
                  </a:lnTo>
                </a:path>
                <a:path h="532764">
                  <a:moveTo>
                    <a:pt x="0" y="485363"/>
                  </a:moveTo>
                  <a:lnTo>
                    <a:pt x="0" y="457184"/>
                  </a:lnTo>
                </a:path>
                <a:path h="532764">
                  <a:moveTo>
                    <a:pt x="0" y="428228"/>
                  </a:moveTo>
                  <a:lnTo>
                    <a:pt x="0" y="400034"/>
                  </a:lnTo>
                </a:path>
                <a:path h="532764">
                  <a:moveTo>
                    <a:pt x="0" y="371078"/>
                  </a:moveTo>
                  <a:lnTo>
                    <a:pt x="0" y="342884"/>
                  </a:lnTo>
                </a:path>
                <a:path h="532764">
                  <a:moveTo>
                    <a:pt x="0" y="313928"/>
                  </a:moveTo>
                  <a:lnTo>
                    <a:pt x="0" y="285749"/>
                  </a:lnTo>
                </a:path>
                <a:path h="532764">
                  <a:moveTo>
                    <a:pt x="0" y="256793"/>
                  </a:moveTo>
                  <a:lnTo>
                    <a:pt x="0" y="228599"/>
                  </a:lnTo>
                </a:path>
                <a:path h="532764">
                  <a:moveTo>
                    <a:pt x="0" y="200405"/>
                  </a:moveTo>
                  <a:lnTo>
                    <a:pt x="0" y="171449"/>
                  </a:lnTo>
                </a:path>
                <a:path h="532764">
                  <a:moveTo>
                    <a:pt x="0" y="143255"/>
                  </a:moveTo>
                  <a:lnTo>
                    <a:pt x="0" y="114315"/>
                  </a:lnTo>
                </a:path>
                <a:path h="532764">
                  <a:moveTo>
                    <a:pt x="0" y="86121"/>
                  </a:moveTo>
                  <a:lnTo>
                    <a:pt x="0" y="57149"/>
                  </a:lnTo>
                </a:path>
                <a:path h="532764">
                  <a:moveTo>
                    <a:pt x="0" y="28955"/>
                  </a:moveTo>
                  <a:lnTo>
                    <a:pt x="0" y="0"/>
                  </a:lnTo>
                </a:path>
              </a:pathLst>
            </a:custGeom>
            <a:ln w="3175">
              <a:solidFill>
                <a:srgbClr val="000000"/>
              </a:solidFill>
            </a:ln>
          </p:spPr>
          <p:txBody>
            <a:bodyPr wrap="square" lIns="0" tIns="0" rIns="0" bIns="0" rtlCol="0"/>
            <a:lstStyle/>
            <a:p>
              <a:endParaRPr sz="1227"/>
            </a:p>
          </p:txBody>
        </p:sp>
        <p:sp>
          <p:nvSpPr>
            <p:cNvPr id="568" name="object 568"/>
            <p:cNvSpPr/>
            <p:nvPr/>
          </p:nvSpPr>
          <p:spPr>
            <a:xfrm>
              <a:off x="1752813" y="2109901"/>
              <a:ext cx="271780" cy="8890"/>
            </a:xfrm>
            <a:custGeom>
              <a:avLst/>
              <a:gdLst/>
              <a:ahLst/>
              <a:cxnLst/>
              <a:rect l="l" t="t" r="r" b="b"/>
              <a:pathLst>
                <a:path w="271780" h="8889">
                  <a:moveTo>
                    <a:pt x="271256" y="8381"/>
                  </a:moveTo>
                  <a:lnTo>
                    <a:pt x="0" y="0"/>
                  </a:lnTo>
                </a:path>
              </a:pathLst>
            </a:custGeom>
            <a:ln w="10667">
              <a:solidFill>
                <a:srgbClr val="000000"/>
              </a:solidFill>
            </a:ln>
          </p:spPr>
          <p:txBody>
            <a:bodyPr wrap="square" lIns="0" tIns="0" rIns="0" bIns="0" rtlCol="0"/>
            <a:lstStyle/>
            <a:p>
              <a:endParaRPr sz="1227"/>
            </a:p>
          </p:txBody>
        </p:sp>
        <p:sp>
          <p:nvSpPr>
            <p:cNvPr id="569" name="object 569"/>
            <p:cNvSpPr/>
            <p:nvPr/>
          </p:nvSpPr>
          <p:spPr>
            <a:xfrm>
              <a:off x="1883115" y="2114489"/>
              <a:ext cx="0" cy="132715"/>
            </a:xfrm>
            <a:custGeom>
              <a:avLst/>
              <a:gdLst/>
              <a:ahLst/>
              <a:cxnLst/>
              <a:rect l="l" t="t" r="r" b="b"/>
              <a:pathLst>
                <a:path h="132714">
                  <a:moveTo>
                    <a:pt x="0" y="132572"/>
                  </a:moveTo>
                  <a:lnTo>
                    <a:pt x="0" y="0"/>
                  </a:lnTo>
                </a:path>
              </a:pathLst>
            </a:custGeom>
            <a:ln w="10667">
              <a:solidFill>
                <a:srgbClr val="000000"/>
              </a:solidFill>
            </a:ln>
          </p:spPr>
          <p:txBody>
            <a:bodyPr wrap="square" lIns="0" tIns="0" rIns="0" bIns="0" rtlCol="0"/>
            <a:lstStyle/>
            <a:p>
              <a:endParaRPr sz="1227"/>
            </a:p>
          </p:txBody>
        </p:sp>
        <p:sp>
          <p:nvSpPr>
            <p:cNvPr id="570" name="object 570"/>
            <p:cNvSpPr/>
            <p:nvPr/>
          </p:nvSpPr>
          <p:spPr>
            <a:xfrm>
              <a:off x="1954728" y="2234107"/>
              <a:ext cx="0" cy="715010"/>
            </a:xfrm>
            <a:custGeom>
              <a:avLst/>
              <a:gdLst/>
              <a:ahLst/>
              <a:cxnLst/>
              <a:rect l="l" t="t" r="r" b="b"/>
              <a:pathLst>
                <a:path h="715010">
                  <a:moveTo>
                    <a:pt x="0" y="0"/>
                  </a:moveTo>
                  <a:lnTo>
                    <a:pt x="0" y="714725"/>
                  </a:lnTo>
                </a:path>
              </a:pathLst>
            </a:custGeom>
            <a:ln w="3175">
              <a:solidFill>
                <a:srgbClr val="000000"/>
              </a:solidFill>
              <a:prstDash val="sysDash"/>
            </a:ln>
          </p:spPr>
          <p:txBody>
            <a:bodyPr wrap="square" lIns="0" tIns="0" rIns="0" bIns="0" rtlCol="0"/>
            <a:lstStyle/>
            <a:p>
              <a:endParaRPr sz="1227"/>
            </a:p>
          </p:txBody>
        </p:sp>
        <p:sp>
          <p:nvSpPr>
            <p:cNvPr id="571" name="object 571"/>
            <p:cNvSpPr/>
            <p:nvPr/>
          </p:nvSpPr>
          <p:spPr>
            <a:xfrm>
              <a:off x="1954728" y="2187625"/>
              <a:ext cx="143510" cy="1327150"/>
            </a:xfrm>
            <a:custGeom>
              <a:avLst/>
              <a:gdLst/>
              <a:ahLst/>
              <a:cxnLst/>
              <a:rect l="l" t="t" r="r" b="b"/>
              <a:pathLst>
                <a:path w="143510" h="1327150">
                  <a:moveTo>
                    <a:pt x="0" y="18287"/>
                  </a:moveTo>
                  <a:lnTo>
                    <a:pt x="0" y="0"/>
                  </a:lnTo>
                </a:path>
                <a:path w="143510" h="1327150">
                  <a:moveTo>
                    <a:pt x="777" y="1322009"/>
                  </a:moveTo>
                  <a:lnTo>
                    <a:pt x="28971" y="1322771"/>
                  </a:lnTo>
                </a:path>
                <a:path w="143510" h="1327150">
                  <a:moveTo>
                    <a:pt x="57911" y="1324295"/>
                  </a:moveTo>
                  <a:lnTo>
                    <a:pt x="86105" y="1325057"/>
                  </a:lnTo>
                </a:path>
                <a:path w="143510" h="1327150">
                  <a:moveTo>
                    <a:pt x="115061" y="1325819"/>
                  </a:moveTo>
                  <a:lnTo>
                    <a:pt x="143255" y="1326581"/>
                  </a:lnTo>
                </a:path>
              </a:pathLst>
            </a:custGeom>
            <a:ln w="3175">
              <a:solidFill>
                <a:srgbClr val="000000"/>
              </a:solidFill>
            </a:ln>
          </p:spPr>
          <p:txBody>
            <a:bodyPr wrap="square" lIns="0" tIns="0" rIns="0" bIns="0" rtlCol="0"/>
            <a:lstStyle/>
            <a:p>
              <a:endParaRPr sz="1227"/>
            </a:p>
          </p:txBody>
        </p:sp>
        <p:sp>
          <p:nvSpPr>
            <p:cNvPr id="572" name="object 572"/>
            <p:cNvSpPr/>
            <p:nvPr/>
          </p:nvSpPr>
          <p:spPr>
            <a:xfrm>
              <a:off x="2126940" y="3514953"/>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73" name="object 573"/>
            <p:cNvSpPr/>
            <p:nvPr/>
          </p:nvSpPr>
          <p:spPr>
            <a:xfrm>
              <a:off x="2184089" y="3517239"/>
              <a:ext cx="600075" cy="19685"/>
            </a:xfrm>
            <a:custGeom>
              <a:avLst/>
              <a:gdLst/>
              <a:ahLst/>
              <a:cxnLst/>
              <a:rect l="l" t="t" r="r" b="b"/>
              <a:pathLst>
                <a:path w="600075" h="19685">
                  <a:moveTo>
                    <a:pt x="0" y="0"/>
                  </a:moveTo>
                  <a:lnTo>
                    <a:pt x="28193" y="777"/>
                  </a:lnTo>
                </a:path>
                <a:path w="600075" h="19685">
                  <a:moveTo>
                    <a:pt x="57149" y="1539"/>
                  </a:moveTo>
                  <a:lnTo>
                    <a:pt x="85343" y="2301"/>
                  </a:lnTo>
                </a:path>
                <a:path w="600075" h="19685">
                  <a:moveTo>
                    <a:pt x="114299" y="3825"/>
                  </a:moveTo>
                  <a:lnTo>
                    <a:pt x="142493" y="4587"/>
                  </a:lnTo>
                </a:path>
                <a:path w="600075" h="19685">
                  <a:moveTo>
                    <a:pt x="170687" y="5349"/>
                  </a:moveTo>
                  <a:lnTo>
                    <a:pt x="199628" y="6095"/>
                  </a:lnTo>
                </a:path>
                <a:path w="600075" h="19685">
                  <a:moveTo>
                    <a:pt x="227837" y="6857"/>
                  </a:moveTo>
                  <a:lnTo>
                    <a:pt x="256793" y="8381"/>
                  </a:lnTo>
                </a:path>
                <a:path w="600075" h="19685">
                  <a:moveTo>
                    <a:pt x="284987" y="9143"/>
                  </a:moveTo>
                  <a:lnTo>
                    <a:pt x="313928" y="9921"/>
                  </a:lnTo>
                </a:path>
                <a:path w="600075" h="19685">
                  <a:moveTo>
                    <a:pt x="342122" y="10683"/>
                  </a:moveTo>
                  <a:lnTo>
                    <a:pt x="371078" y="12207"/>
                  </a:lnTo>
                </a:path>
                <a:path w="600075" h="19685">
                  <a:moveTo>
                    <a:pt x="399272" y="12969"/>
                  </a:moveTo>
                  <a:lnTo>
                    <a:pt x="428228" y="13731"/>
                  </a:lnTo>
                </a:path>
                <a:path w="600075" h="19685">
                  <a:moveTo>
                    <a:pt x="456422" y="14477"/>
                  </a:moveTo>
                  <a:lnTo>
                    <a:pt x="485363" y="15239"/>
                  </a:lnTo>
                </a:path>
                <a:path w="600075" h="19685">
                  <a:moveTo>
                    <a:pt x="513557" y="16763"/>
                  </a:moveTo>
                  <a:lnTo>
                    <a:pt x="542528" y="17525"/>
                  </a:lnTo>
                </a:path>
                <a:path w="600075" h="19685">
                  <a:moveTo>
                    <a:pt x="570707" y="18287"/>
                  </a:moveTo>
                  <a:lnTo>
                    <a:pt x="599663" y="19065"/>
                  </a:lnTo>
                </a:path>
              </a:pathLst>
            </a:custGeom>
            <a:ln w="3175">
              <a:solidFill>
                <a:srgbClr val="000000"/>
              </a:solidFill>
            </a:ln>
          </p:spPr>
          <p:txBody>
            <a:bodyPr wrap="square" lIns="0" tIns="0" rIns="0" bIns="0" rtlCol="0"/>
            <a:lstStyle/>
            <a:p>
              <a:endParaRPr sz="1227"/>
            </a:p>
          </p:txBody>
        </p:sp>
        <p:sp>
          <p:nvSpPr>
            <p:cNvPr id="574" name="object 574"/>
            <p:cNvSpPr/>
            <p:nvPr/>
          </p:nvSpPr>
          <p:spPr>
            <a:xfrm>
              <a:off x="2811947" y="3537066"/>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75" name="object 575"/>
            <p:cNvSpPr/>
            <p:nvPr/>
          </p:nvSpPr>
          <p:spPr>
            <a:xfrm>
              <a:off x="2869097" y="3539352"/>
              <a:ext cx="200025" cy="6350"/>
            </a:xfrm>
            <a:custGeom>
              <a:avLst/>
              <a:gdLst/>
              <a:ahLst/>
              <a:cxnLst/>
              <a:rect l="l" t="t" r="r" b="b"/>
              <a:pathLst>
                <a:path w="200025" h="6350">
                  <a:moveTo>
                    <a:pt x="0" y="0"/>
                  </a:moveTo>
                  <a:lnTo>
                    <a:pt x="28193" y="746"/>
                  </a:lnTo>
                </a:path>
                <a:path w="200025" h="6350">
                  <a:moveTo>
                    <a:pt x="57149" y="1508"/>
                  </a:moveTo>
                  <a:lnTo>
                    <a:pt x="85343" y="2270"/>
                  </a:lnTo>
                </a:path>
                <a:path w="200025" h="6350">
                  <a:moveTo>
                    <a:pt x="114284" y="3794"/>
                  </a:moveTo>
                  <a:lnTo>
                    <a:pt x="142493" y="4556"/>
                  </a:lnTo>
                </a:path>
                <a:path w="200025" h="6350">
                  <a:moveTo>
                    <a:pt x="171434" y="5318"/>
                  </a:moveTo>
                  <a:lnTo>
                    <a:pt x="199628" y="6095"/>
                  </a:lnTo>
                </a:path>
              </a:pathLst>
            </a:custGeom>
            <a:ln w="3175">
              <a:solidFill>
                <a:srgbClr val="000000"/>
              </a:solidFill>
            </a:ln>
          </p:spPr>
          <p:txBody>
            <a:bodyPr wrap="square" lIns="0" tIns="0" rIns="0" bIns="0" rtlCol="0"/>
            <a:lstStyle/>
            <a:p>
              <a:endParaRPr sz="1227"/>
            </a:p>
          </p:txBody>
        </p:sp>
        <p:sp>
          <p:nvSpPr>
            <p:cNvPr id="576" name="object 576"/>
            <p:cNvSpPr/>
            <p:nvPr/>
          </p:nvSpPr>
          <p:spPr>
            <a:xfrm>
              <a:off x="3097682" y="3546210"/>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577" name="object 577"/>
            <p:cNvSpPr/>
            <p:nvPr/>
          </p:nvSpPr>
          <p:spPr>
            <a:xfrm>
              <a:off x="3154817" y="3548481"/>
              <a:ext cx="85725" cy="2540"/>
            </a:xfrm>
            <a:custGeom>
              <a:avLst/>
              <a:gdLst/>
              <a:ahLst/>
              <a:cxnLst/>
              <a:rect l="l" t="t" r="r" b="b"/>
              <a:pathLst>
                <a:path w="85725" h="2539">
                  <a:moveTo>
                    <a:pt x="0" y="0"/>
                  </a:moveTo>
                  <a:lnTo>
                    <a:pt x="28209" y="761"/>
                  </a:lnTo>
                </a:path>
                <a:path w="85725" h="2539">
                  <a:moveTo>
                    <a:pt x="57149" y="1523"/>
                  </a:moveTo>
                  <a:lnTo>
                    <a:pt x="85343" y="2285"/>
                  </a:lnTo>
                </a:path>
              </a:pathLst>
            </a:custGeom>
            <a:ln w="3175">
              <a:solidFill>
                <a:srgbClr val="000000"/>
              </a:solidFill>
            </a:ln>
          </p:spPr>
          <p:txBody>
            <a:bodyPr wrap="square" lIns="0" tIns="0" rIns="0" bIns="0" rtlCol="0"/>
            <a:lstStyle/>
            <a:p>
              <a:endParaRPr sz="1227"/>
            </a:p>
          </p:txBody>
        </p:sp>
        <p:sp>
          <p:nvSpPr>
            <p:cNvPr id="578" name="object 578"/>
            <p:cNvSpPr/>
            <p:nvPr/>
          </p:nvSpPr>
          <p:spPr>
            <a:xfrm>
              <a:off x="2030181" y="2556418"/>
              <a:ext cx="1643380" cy="883919"/>
            </a:xfrm>
            <a:custGeom>
              <a:avLst/>
              <a:gdLst/>
              <a:ahLst/>
              <a:cxnLst/>
              <a:rect l="l" t="t" r="r" b="b"/>
              <a:pathLst>
                <a:path w="1643379" h="883920">
                  <a:moveTo>
                    <a:pt x="164576" y="0"/>
                  </a:moveTo>
                  <a:lnTo>
                    <a:pt x="0" y="0"/>
                  </a:lnTo>
                </a:path>
                <a:path w="1643379" h="883920">
                  <a:moveTo>
                    <a:pt x="164576" y="63992"/>
                  </a:moveTo>
                  <a:lnTo>
                    <a:pt x="0" y="63992"/>
                  </a:lnTo>
                </a:path>
                <a:path w="1643379" h="883920">
                  <a:moveTo>
                    <a:pt x="164576" y="220964"/>
                  </a:moveTo>
                  <a:lnTo>
                    <a:pt x="0" y="220964"/>
                  </a:lnTo>
                </a:path>
                <a:path w="1643379" h="883920">
                  <a:moveTo>
                    <a:pt x="1642765" y="883874"/>
                  </a:moveTo>
                  <a:lnTo>
                    <a:pt x="0" y="883874"/>
                  </a:lnTo>
                </a:path>
                <a:path w="1643379" h="883920">
                  <a:moveTo>
                    <a:pt x="0" y="883874"/>
                  </a:moveTo>
                  <a:lnTo>
                    <a:pt x="0" y="0"/>
                  </a:lnTo>
                </a:path>
              </a:pathLst>
            </a:custGeom>
            <a:ln w="10667">
              <a:solidFill>
                <a:srgbClr val="000000"/>
              </a:solidFill>
            </a:ln>
          </p:spPr>
          <p:txBody>
            <a:bodyPr wrap="square" lIns="0" tIns="0" rIns="0" bIns="0" rtlCol="0"/>
            <a:lstStyle/>
            <a:p>
              <a:endParaRPr sz="1227"/>
            </a:p>
          </p:txBody>
        </p:sp>
        <p:sp>
          <p:nvSpPr>
            <p:cNvPr id="579" name="object 579"/>
            <p:cNvSpPr/>
            <p:nvPr/>
          </p:nvSpPr>
          <p:spPr>
            <a:xfrm>
              <a:off x="2030181" y="3008269"/>
              <a:ext cx="2063750" cy="0"/>
            </a:xfrm>
            <a:custGeom>
              <a:avLst/>
              <a:gdLst/>
              <a:ahLst/>
              <a:cxnLst/>
              <a:rect l="l" t="t" r="r" b="b"/>
              <a:pathLst>
                <a:path w="2063750">
                  <a:moveTo>
                    <a:pt x="0" y="0"/>
                  </a:moveTo>
                  <a:lnTo>
                    <a:pt x="1259525" y="0"/>
                  </a:lnTo>
                </a:path>
                <a:path w="2063750">
                  <a:moveTo>
                    <a:pt x="1328855" y="0"/>
                  </a:moveTo>
                  <a:lnTo>
                    <a:pt x="2063374" y="0"/>
                  </a:lnTo>
                </a:path>
              </a:pathLst>
            </a:custGeom>
            <a:ln w="10667">
              <a:solidFill>
                <a:srgbClr val="000000"/>
              </a:solidFill>
            </a:ln>
          </p:spPr>
          <p:txBody>
            <a:bodyPr wrap="square" lIns="0" tIns="0" rIns="0" bIns="0" rtlCol="0"/>
            <a:lstStyle/>
            <a:p>
              <a:endParaRPr sz="1227"/>
            </a:p>
          </p:txBody>
        </p:sp>
        <p:sp>
          <p:nvSpPr>
            <p:cNvPr id="580" name="object 580"/>
            <p:cNvSpPr/>
            <p:nvPr/>
          </p:nvSpPr>
          <p:spPr>
            <a:xfrm>
              <a:off x="2262575" y="3083692"/>
              <a:ext cx="3599179" cy="901065"/>
            </a:xfrm>
            <a:custGeom>
              <a:avLst/>
              <a:gdLst/>
              <a:ahLst/>
              <a:cxnLst/>
              <a:rect l="l" t="t" r="r" b="b"/>
              <a:pathLst>
                <a:path w="3599179" h="901064">
                  <a:moveTo>
                    <a:pt x="0" y="356600"/>
                  </a:moveTo>
                  <a:lnTo>
                    <a:pt x="0" y="0"/>
                  </a:lnTo>
                </a:path>
                <a:path w="3599179" h="901064">
                  <a:moveTo>
                    <a:pt x="1053785" y="900638"/>
                  </a:moveTo>
                  <a:lnTo>
                    <a:pt x="1417990" y="900638"/>
                  </a:lnTo>
                </a:path>
                <a:path w="3599179" h="901064">
                  <a:moveTo>
                    <a:pt x="2569326" y="797768"/>
                  </a:moveTo>
                  <a:lnTo>
                    <a:pt x="3598743" y="797006"/>
                  </a:lnTo>
                </a:path>
              </a:pathLst>
            </a:custGeom>
            <a:ln w="10667">
              <a:solidFill>
                <a:srgbClr val="000000"/>
              </a:solidFill>
            </a:ln>
          </p:spPr>
          <p:txBody>
            <a:bodyPr wrap="square" lIns="0" tIns="0" rIns="0" bIns="0" rtlCol="0"/>
            <a:lstStyle/>
            <a:p>
              <a:endParaRPr sz="1227"/>
            </a:p>
          </p:txBody>
        </p:sp>
        <p:sp>
          <p:nvSpPr>
            <p:cNvPr id="581" name="object 581"/>
            <p:cNvSpPr/>
            <p:nvPr/>
          </p:nvSpPr>
          <p:spPr>
            <a:xfrm>
              <a:off x="4728271" y="4238442"/>
              <a:ext cx="1188720" cy="0"/>
            </a:xfrm>
            <a:custGeom>
              <a:avLst/>
              <a:gdLst/>
              <a:ahLst/>
              <a:cxnLst/>
              <a:rect l="l" t="t" r="r" b="b"/>
              <a:pathLst>
                <a:path w="1188720">
                  <a:moveTo>
                    <a:pt x="0" y="0"/>
                  </a:moveTo>
                  <a:lnTo>
                    <a:pt x="371093" y="0"/>
                  </a:lnTo>
                </a:path>
                <a:path w="1188720">
                  <a:moveTo>
                    <a:pt x="440417" y="0"/>
                  </a:moveTo>
                  <a:lnTo>
                    <a:pt x="1188658" y="0"/>
                  </a:lnTo>
                </a:path>
              </a:pathLst>
            </a:custGeom>
            <a:ln w="11429">
              <a:solidFill>
                <a:srgbClr val="000000"/>
              </a:solidFill>
            </a:ln>
          </p:spPr>
          <p:txBody>
            <a:bodyPr wrap="square" lIns="0" tIns="0" rIns="0" bIns="0" rtlCol="0"/>
            <a:lstStyle/>
            <a:p>
              <a:endParaRPr sz="1227"/>
            </a:p>
          </p:txBody>
        </p:sp>
        <p:sp>
          <p:nvSpPr>
            <p:cNvPr id="582" name="object 582"/>
            <p:cNvSpPr/>
            <p:nvPr/>
          </p:nvSpPr>
          <p:spPr>
            <a:xfrm>
              <a:off x="4388449" y="4313118"/>
              <a:ext cx="1023619" cy="0"/>
            </a:xfrm>
            <a:custGeom>
              <a:avLst/>
              <a:gdLst/>
              <a:ahLst/>
              <a:cxnLst/>
              <a:rect l="l" t="t" r="r" b="b"/>
              <a:pathLst>
                <a:path w="1023620">
                  <a:moveTo>
                    <a:pt x="0" y="0"/>
                  </a:moveTo>
                  <a:lnTo>
                    <a:pt x="710915" y="0"/>
                  </a:lnTo>
                </a:path>
                <a:path w="1023620">
                  <a:moveTo>
                    <a:pt x="780239" y="0"/>
                  </a:moveTo>
                  <a:lnTo>
                    <a:pt x="1023304" y="0"/>
                  </a:lnTo>
                </a:path>
              </a:pathLst>
            </a:custGeom>
            <a:ln w="11429">
              <a:solidFill>
                <a:srgbClr val="000000"/>
              </a:solidFill>
            </a:ln>
          </p:spPr>
          <p:txBody>
            <a:bodyPr wrap="square" lIns="0" tIns="0" rIns="0" bIns="0" rtlCol="0"/>
            <a:lstStyle/>
            <a:p>
              <a:endParaRPr sz="1227"/>
            </a:p>
          </p:txBody>
        </p:sp>
        <p:sp>
          <p:nvSpPr>
            <p:cNvPr id="583" name="object 583"/>
            <p:cNvSpPr/>
            <p:nvPr/>
          </p:nvSpPr>
          <p:spPr>
            <a:xfrm>
              <a:off x="4393783" y="4670099"/>
              <a:ext cx="1136650" cy="2587625"/>
            </a:xfrm>
            <a:custGeom>
              <a:avLst/>
              <a:gdLst/>
              <a:ahLst/>
              <a:cxnLst/>
              <a:rect l="l" t="t" r="r" b="b"/>
              <a:pathLst>
                <a:path w="1136650" h="2587625">
                  <a:moveTo>
                    <a:pt x="0" y="761"/>
                  </a:moveTo>
                  <a:lnTo>
                    <a:pt x="1136081" y="0"/>
                  </a:lnTo>
                </a:path>
                <a:path w="1136650" h="2587625">
                  <a:moveTo>
                    <a:pt x="764987" y="171434"/>
                  </a:moveTo>
                  <a:lnTo>
                    <a:pt x="764987" y="2587599"/>
                  </a:lnTo>
                </a:path>
              </a:pathLst>
            </a:custGeom>
            <a:ln w="10667">
              <a:solidFill>
                <a:srgbClr val="000000"/>
              </a:solidFill>
            </a:ln>
          </p:spPr>
          <p:txBody>
            <a:bodyPr wrap="square" lIns="0" tIns="0" rIns="0" bIns="0" rtlCol="0"/>
            <a:lstStyle/>
            <a:p>
              <a:endParaRPr sz="1227"/>
            </a:p>
          </p:txBody>
        </p:sp>
        <p:sp>
          <p:nvSpPr>
            <p:cNvPr id="584" name="object 584"/>
            <p:cNvSpPr/>
            <p:nvPr/>
          </p:nvSpPr>
          <p:spPr>
            <a:xfrm>
              <a:off x="5604905" y="4232727"/>
              <a:ext cx="0" cy="3030855"/>
            </a:xfrm>
            <a:custGeom>
              <a:avLst/>
              <a:gdLst/>
              <a:ahLst/>
              <a:cxnLst/>
              <a:rect l="l" t="t" r="r" b="b"/>
              <a:pathLst>
                <a:path h="3030854">
                  <a:moveTo>
                    <a:pt x="0" y="1718206"/>
                  </a:moveTo>
                  <a:lnTo>
                    <a:pt x="0" y="3030305"/>
                  </a:lnTo>
                </a:path>
                <a:path h="3030854">
                  <a:moveTo>
                    <a:pt x="0" y="0"/>
                  </a:moveTo>
                  <a:lnTo>
                    <a:pt x="0" y="1651162"/>
                  </a:lnTo>
                </a:path>
              </a:pathLst>
            </a:custGeom>
            <a:ln w="11429">
              <a:solidFill>
                <a:srgbClr val="000000"/>
              </a:solidFill>
            </a:ln>
          </p:spPr>
          <p:txBody>
            <a:bodyPr wrap="square" lIns="0" tIns="0" rIns="0" bIns="0" rtlCol="0"/>
            <a:lstStyle/>
            <a:p>
              <a:endParaRPr sz="1227"/>
            </a:p>
          </p:txBody>
        </p:sp>
        <p:sp>
          <p:nvSpPr>
            <p:cNvPr id="585" name="object 585"/>
            <p:cNvSpPr/>
            <p:nvPr/>
          </p:nvSpPr>
          <p:spPr>
            <a:xfrm>
              <a:off x="2194757" y="2437546"/>
              <a:ext cx="1899285" cy="411480"/>
            </a:xfrm>
            <a:custGeom>
              <a:avLst/>
              <a:gdLst/>
              <a:ahLst/>
              <a:cxnLst/>
              <a:rect l="l" t="t" r="r" b="b"/>
              <a:pathLst>
                <a:path w="1899285" h="411480">
                  <a:moveTo>
                    <a:pt x="0" y="411464"/>
                  </a:moveTo>
                  <a:lnTo>
                    <a:pt x="0" y="0"/>
                  </a:lnTo>
                </a:path>
                <a:path w="1899285" h="411480">
                  <a:moveTo>
                    <a:pt x="0" y="0"/>
                  </a:moveTo>
                  <a:lnTo>
                    <a:pt x="1898797" y="60959"/>
                  </a:lnTo>
                </a:path>
              </a:pathLst>
            </a:custGeom>
            <a:ln w="10667">
              <a:solidFill>
                <a:srgbClr val="000000"/>
              </a:solidFill>
            </a:ln>
          </p:spPr>
          <p:txBody>
            <a:bodyPr wrap="square" lIns="0" tIns="0" rIns="0" bIns="0" rtlCol="0"/>
            <a:lstStyle/>
            <a:p>
              <a:endParaRPr sz="1227"/>
            </a:p>
          </p:txBody>
        </p:sp>
        <p:sp>
          <p:nvSpPr>
            <p:cNvPr id="586" name="object 586"/>
            <p:cNvSpPr/>
            <p:nvPr/>
          </p:nvSpPr>
          <p:spPr>
            <a:xfrm>
              <a:off x="2117788" y="2620416"/>
              <a:ext cx="10795" cy="157480"/>
            </a:xfrm>
            <a:custGeom>
              <a:avLst/>
              <a:gdLst/>
              <a:ahLst/>
              <a:cxnLst/>
              <a:rect l="l" t="t" r="r" b="b"/>
              <a:pathLst>
                <a:path w="10794" h="157480">
                  <a:moveTo>
                    <a:pt x="10668" y="0"/>
                  </a:moveTo>
                  <a:lnTo>
                    <a:pt x="0" y="0"/>
                  </a:lnTo>
                  <a:lnTo>
                    <a:pt x="0" y="156972"/>
                  </a:lnTo>
                  <a:lnTo>
                    <a:pt x="10668" y="156972"/>
                  </a:lnTo>
                  <a:lnTo>
                    <a:pt x="10668" y="0"/>
                  </a:lnTo>
                  <a:close/>
                </a:path>
              </a:pathLst>
            </a:custGeom>
            <a:solidFill>
              <a:srgbClr val="000000"/>
            </a:solidFill>
          </p:spPr>
          <p:txBody>
            <a:bodyPr wrap="square" lIns="0" tIns="0" rIns="0" bIns="0" rtlCol="0"/>
            <a:lstStyle/>
            <a:p>
              <a:endParaRPr sz="1227"/>
            </a:p>
          </p:txBody>
        </p:sp>
        <p:sp>
          <p:nvSpPr>
            <p:cNvPr id="587" name="object 587"/>
            <p:cNvSpPr/>
            <p:nvPr/>
          </p:nvSpPr>
          <p:spPr>
            <a:xfrm>
              <a:off x="4393783" y="3763365"/>
              <a:ext cx="438150" cy="368300"/>
            </a:xfrm>
            <a:custGeom>
              <a:avLst/>
              <a:gdLst/>
              <a:ahLst/>
              <a:cxnLst/>
              <a:rect l="l" t="t" r="r" b="b"/>
              <a:pathLst>
                <a:path w="438150" h="368300">
                  <a:moveTo>
                    <a:pt x="0" y="761"/>
                  </a:moveTo>
                  <a:lnTo>
                    <a:pt x="438119" y="0"/>
                  </a:lnTo>
                </a:path>
                <a:path w="438150" h="368300">
                  <a:moveTo>
                    <a:pt x="263621" y="98282"/>
                  </a:moveTo>
                  <a:lnTo>
                    <a:pt x="438119" y="97520"/>
                  </a:lnTo>
                </a:path>
                <a:path w="438150" h="368300">
                  <a:moveTo>
                    <a:pt x="263621" y="368015"/>
                  </a:moveTo>
                  <a:lnTo>
                    <a:pt x="438119" y="368015"/>
                  </a:lnTo>
                </a:path>
                <a:path w="438150" h="368300">
                  <a:moveTo>
                    <a:pt x="263621" y="296387"/>
                  </a:moveTo>
                  <a:lnTo>
                    <a:pt x="438119" y="296387"/>
                  </a:lnTo>
                </a:path>
              </a:pathLst>
            </a:custGeom>
            <a:ln w="10667">
              <a:solidFill>
                <a:srgbClr val="000000"/>
              </a:solidFill>
            </a:ln>
          </p:spPr>
          <p:txBody>
            <a:bodyPr wrap="square" lIns="0" tIns="0" rIns="0" bIns="0" rtlCol="0"/>
            <a:lstStyle/>
            <a:p>
              <a:endParaRPr sz="1227"/>
            </a:p>
          </p:txBody>
        </p:sp>
        <p:sp>
          <p:nvSpPr>
            <p:cNvPr id="588" name="object 588"/>
            <p:cNvSpPr/>
            <p:nvPr/>
          </p:nvSpPr>
          <p:spPr>
            <a:xfrm>
              <a:off x="3916024" y="2492410"/>
              <a:ext cx="57150" cy="1905"/>
            </a:xfrm>
            <a:custGeom>
              <a:avLst/>
              <a:gdLst/>
              <a:ahLst/>
              <a:cxnLst/>
              <a:rect l="l" t="t" r="r" b="b"/>
              <a:pathLst>
                <a:path w="57150" h="1905">
                  <a:moveTo>
                    <a:pt x="-5333" y="761"/>
                  </a:moveTo>
                  <a:lnTo>
                    <a:pt x="62483" y="761"/>
                  </a:lnTo>
                </a:path>
              </a:pathLst>
            </a:custGeom>
            <a:ln w="12191">
              <a:solidFill>
                <a:srgbClr val="0C803F"/>
              </a:solidFill>
            </a:ln>
          </p:spPr>
          <p:txBody>
            <a:bodyPr wrap="square" lIns="0" tIns="0" rIns="0" bIns="0" rtlCol="0"/>
            <a:lstStyle/>
            <a:p>
              <a:endParaRPr sz="1227"/>
            </a:p>
          </p:txBody>
        </p:sp>
        <p:sp>
          <p:nvSpPr>
            <p:cNvPr id="589" name="object 589"/>
            <p:cNvSpPr/>
            <p:nvPr/>
          </p:nvSpPr>
          <p:spPr>
            <a:xfrm>
              <a:off x="3801724" y="2488600"/>
              <a:ext cx="57150" cy="2540"/>
            </a:xfrm>
            <a:custGeom>
              <a:avLst/>
              <a:gdLst/>
              <a:ahLst/>
              <a:cxnLst/>
              <a:rect l="l" t="t" r="r" b="b"/>
              <a:pathLst>
                <a:path w="57150" h="2539">
                  <a:moveTo>
                    <a:pt x="-5333" y="1142"/>
                  </a:moveTo>
                  <a:lnTo>
                    <a:pt x="62483" y="1142"/>
                  </a:lnTo>
                </a:path>
              </a:pathLst>
            </a:custGeom>
            <a:ln w="12953">
              <a:solidFill>
                <a:srgbClr val="0C803F"/>
              </a:solidFill>
            </a:ln>
          </p:spPr>
          <p:txBody>
            <a:bodyPr wrap="square" lIns="0" tIns="0" rIns="0" bIns="0" rtlCol="0"/>
            <a:lstStyle/>
            <a:p>
              <a:endParaRPr sz="1227"/>
            </a:p>
          </p:txBody>
        </p:sp>
        <p:sp>
          <p:nvSpPr>
            <p:cNvPr id="590" name="object 590"/>
            <p:cNvSpPr/>
            <p:nvPr/>
          </p:nvSpPr>
          <p:spPr>
            <a:xfrm>
              <a:off x="3687424" y="2484790"/>
              <a:ext cx="57150" cy="2540"/>
            </a:xfrm>
            <a:custGeom>
              <a:avLst/>
              <a:gdLst/>
              <a:ahLst/>
              <a:cxnLst/>
              <a:rect l="l" t="t" r="r" b="b"/>
              <a:pathLst>
                <a:path w="57150" h="2539">
                  <a:moveTo>
                    <a:pt x="-5333" y="1135"/>
                  </a:moveTo>
                  <a:lnTo>
                    <a:pt x="62483" y="1135"/>
                  </a:lnTo>
                </a:path>
              </a:pathLst>
            </a:custGeom>
            <a:ln w="12938">
              <a:solidFill>
                <a:srgbClr val="0C803F"/>
              </a:solidFill>
            </a:ln>
          </p:spPr>
          <p:txBody>
            <a:bodyPr wrap="square" lIns="0" tIns="0" rIns="0" bIns="0" rtlCol="0"/>
            <a:lstStyle/>
            <a:p>
              <a:endParaRPr sz="1227"/>
            </a:p>
          </p:txBody>
        </p:sp>
        <p:sp>
          <p:nvSpPr>
            <p:cNvPr id="591" name="object 591"/>
            <p:cNvSpPr/>
            <p:nvPr/>
          </p:nvSpPr>
          <p:spPr>
            <a:xfrm>
              <a:off x="4657404" y="3763365"/>
              <a:ext cx="872490" cy="3408679"/>
            </a:xfrm>
            <a:custGeom>
              <a:avLst/>
              <a:gdLst/>
              <a:ahLst/>
              <a:cxnLst/>
              <a:rect l="l" t="t" r="r" b="b"/>
              <a:pathLst>
                <a:path w="872489" h="3408679">
                  <a:moveTo>
                    <a:pt x="501365" y="3223092"/>
                  </a:moveTo>
                  <a:lnTo>
                    <a:pt x="665957" y="3223092"/>
                  </a:lnTo>
                </a:path>
                <a:path w="872489" h="3408679">
                  <a:moveTo>
                    <a:pt x="594329" y="3223092"/>
                  </a:moveTo>
                  <a:lnTo>
                    <a:pt x="594329" y="3408243"/>
                  </a:lnTo>
                </a:path>
                <a:path w="872489" h="3408679">
                  <a:moveTo>
                    <a:pt x="501365" y="3408243"/>
                  </a:moveTo>
                  <a:lnTo>
                    <a:pt x="665957" y="3408243"/>
                  </a:lnTo>
                </a:path>
                <a:path w="872489" h="3408679">
                  <a:moveTo>
                    <a:pt x="501365" y="2933547"/>
                  </a:moveTo>
                  <a:lnTo>
                    <a:pt x="872459" y="2933547"/>
                  </a:lnTo>
                </a:path>
                <a:path w="872489" h="3408679">
                  <a:moveTo>
                    <a:pt x="522731" y="2933547"/>
                  </a:moveTo>
                  <a:lnTo>
                    <a:pt x="522731" y="3076788"/>
                  </a:lnTo>
                </a:path>
                <a:path w="872489" h="3408679">
                  <a:moveTo>
                    <a:pt x="665195" y="2933547"/>
                  </a:moveTo>
                  <a:lnTo>
                    <a:pt x="665195" y="3076788"/>
                  </a:lnTo>
                </a:path>
                <a:path w="872489" h="3408679">
                  <a:moveTo>
                    <a:pt x="501365" y="2619618"/>
                  </a:moveTo>
                  <a:lnTo>
                    <a:pt x="872459" y="2619618"/>
                  </a:lnTo>
                </a:path>
                <a:path w="872489" h="3408679">
                  <a:moveTo>
                    <a:pt x="500603" y="2305690"/>
                  </a:moveTo>
                  <a:lnTo>
                    <a:pt x="872459" y="2304928"/>
                  </a:lnTo>
                </a:path>
                <a:path w="872489" h="3408679">
                  <a:moveTo>
                    <a:pt x="501365" y="1990984"/>
                  </a:moveTo>
                  <a:lnTo>
                    <a:pt x="872459" y="1990984"/>
                  </a:lnTo>
                </a:path>
                <a:path w="872489" h="3408679">
                  <a:moveTo>
                    <a:pt x="500603" y="1677055"/>
                  </a:moveTo>
                  <a:lnTo>
                    <a:pt x="871697" y="1677055"/>
                  </a:lnTo>
                </a:path>
                <a:path w="872489" h="3408679">
                  <a:moveTo>
                    <a:pt x="500603" y="1362379"/>
                  </a:moveTo>
                  <a:lnTo>
                    <a:pt x="871697" y="1362379"/>
                  </a:lnTo>
                </a:path>
                <a:path w="872489" h="3408679">
                  <a:moveTo>
                    <a:pt x="501365" y="1078169"/>
                  </a:moveTo>
                  <a:lnTo>
                    <a:pt x="577565" y="1078169"/>
                  </a:lnTo>
                </a:path>
                <a:path w="872489" h="3408679">
                  <a:moveTo>
                    <a:pt x="50291" y="550133"/>
                  </a:moveTo>
                  <a:lnTo>
                    <a:pt x="51053" y="907496"/>
                  </a:lnTo>
                </a:path>
                <a:path w="872489" h="3408679">
                  <a:moveTo>
                    <a:pt x="0" y="0"/>
                  </a:moveTo>
                  <a:lnTo>
                    <a:pt x="0" y="550133"/>
                  </a:lnTo>
                </a:path>
              </a:pathLst>
            </a:custGeom>
            <a:ln w="10667">
              <a:solidFill>
                <a:srgbClr val="000000"/>
              </a:solidFill>
            </a:ln>
          </p:spPr>
          <p:txBody>
            <a:bodyPr wrap="square" lIns="0" tIns="0" rIns="0" bIns="0" rtlCol="0"/>
            <a:lstStyle/>
            <a:p>
              <a:endParaRPr sz="1227"/>
            </a:p>
          </p:txBody>
        </p:sp>
        <p:sp>
          <p:nvSpPr>
            <p:cNvPr id="592" name="object 592"/>
            <p:cNvSpPr/>
            <p:nvPr/>
          </p:nvSpPr>
          <p:spPr>
            <a:xfrm>
              <a:off x="5529864" y="4545893"/>
              <a:ext cx="0" cy="2151380"/>
            </a:xfrm>
            <a:custGeom>
              <a:avLst/>
              <a:gdLst/>
              <a:ahLst/>
              <a:cxnLst/>
              <a:rect l="l" t="t" r="r" b="b"/>
              <a:pathLst>
                <a:path h="2151379">
                  <a:moveTo>
                    <a:pt x="0" y="1405039"/>
                  </a:moveTo>
                  <a:lnTo>
                    <a:pt x="0" y="2151019"/>
                  </a:lnTo>
                </a:path>
                <a:path h="2151379">
                  <a:moveTo>
                    <a:pt x="0" y="0"/>
                  </a:moveTo>
                  <a:lnTo>
                    <a:pt x="0" y="1337995"/>
                  </a:lnTo>
                </a:path>
              </a:pathLst>
            </a:custGeom>
            <a:ln w="10667">
              <a:solidFill>
                <a:srgbClr val="000000"/>
              </a:solidFill>
            </a:ln>
          </p:spPr>
          <p:txBody>
            <a:bodyPr wrap="square" lIns="0" tIns="0" rIns="0" bIns="0" rtlCol="0"/>
            <a:lstStyle/>
            <a:p>
              <a:endParaRPr sz="1227"/>
            </a:p>
          </p:txBody>
        </p:sp>
        <p:sp>
          <p:nvSpPr>
            <p:cNvPr id="593" name="object 593"/>
            <p:cNvSpPr/>
            <p:nvPr/>
          </p:nvSpPr>
          <p:spPr>
            <a:xfrm>
              <a:off x="4733604" y="3763365"/>
              <a:ext cx="643890" cy="475615"/>
            </a:xfrm>
            <a:custGeom>
              <a:avLst/>
              <a:gdLst/>
              <a:ahLst/>
              <a:cxnLst/>
              <a:rect l="l" t="t" r="r" b="b"/>
              <a:pathLst>
                <a:path w="643889" h="475614">
                  <a:moveTo>
                    <a:pt x="98297" y="368015"/>
                  </a:moveTo>
                  <a:lnTo>
                    <a:pt x="98297" y="0"/>
                  </a:lnTo>
                </a:path>
                <a:path w="643889" h="475614">
                  <a:moveTo>
                    <a:pt x="0" y="97520"/>
                  </a:moveTo>
                  <a:lnTo>
                    <a:pt x="0" y="296387"/>
                  </a:lnTo>
                </a:path>
                <a:path w="643889" h="475614">
                  <a:moveTo>
                    <a:pt x="329945" y="475457"/>
                  </a:moveTo>
                  <a:lnTo>
                    <a:pt x="329945" y="118094"/>
                  </a:lnTo>
                </a:path>
                <a:path w="643889" h="475614">
                  <a:moveTo>
                    <a:pt x="643859" y="475457"/>
                  </a:moveTo>
                  <a:lnTo>
                    <a:pt x="643859" y="117332"/>
                  </a:lnTo>
                </a:path>
              </a:pathLst>
            </a:custGeom>
            <a:ln w="10667">
              <a:solidFill>
                <a:srgbClr val="000000"/>
              </a:solidFill>
            </a:ln>
          </p:spPr>
          <p:txBody>
            <a:bodyPr wrap="square" lIns="0" tIns="0" rIns="0" bIns="0" rtlCol="0"/>
            <a:lstStyle/>
            <a:p>
              <a:endParaRPr sz="1227"/>
            </a:p>
          </p:txBody>
        </p:sp>
        <p:sp>
          <p:nvSpPr>
            <p:cNvPr id="594" name="object 594"/>
            <p:cNvSpPr/>
            <p:nvPr/>
          </p:nvSpPr>
          <p:spPr>
            <a:xfrm>
              <a:off x="5180136" y="6696913"/>
              <a:ext cx="142875" cy="143510"/>
            </a:xfrm>
            <a:custGeom>
              <a:avLst/>
              <a:gdLst/>
              <a:ahLst/>
              <a:cxnLst/>
              <a:rect l="l" t="t" r="r" b="b"/>
              <a:pathLst>
                <a:path w="142875" h="143509">
                  <a:moveTo>
                    <a:pt x="0" y="143240"/>
                  </a:moveTo>
                  <a:lnTo>
                    <a:pt x="51023" y="91424"/>
                  </a:lnTo>
                </a:path>
                <a:path w="142875" h="143509">
                  <a:moveTo>
                    <a:pt x="91409" y="51038"/>
                  </a:moveTo>
                  <a:lnTo>
                    <a:pt x="142463" y="0"/>
                  </a:lnTo>
                </a:path>
                <a:path w="142875" h="143509">
                  <a:moveTo>
                    <a:pt x="0" y="0"/>
                  </a:moveTo>
                  <a:lnTo>
                    <a:pt x="51023" y="51038"/>
                  </a:lnTo>
                </a:path>
                <a:path w="142875" h="143509">
                  <a:moveTo>
                    <a:pt x="91409" y="91424"/>
                  </a:moveTo>
                  <a:lnTo>
                    <a:pt x="142463" y="143240"/>
                  </a:lnTo>
                </a:path>
              </a:pathLst>
            </a:custGeom>
            <a:ln w="3175">
              <a:solidFill>
                <a:srgbClr val="000000"/>
              </a:solidFill>
            </a:ln>
          </p:spPr>
          <p:txBody>
            <a:bodyPr wrap="square" lIns="0" tIns="0" rIns="0" bIns="0" rtlCol="0"/>
            <a:lstStyle/>
            <a:p>
              <a:endParaRPr sz="1227"/>
            </a:p>
          </p:txBody>
        </p:sp>
        <p:sp>
          <p:nvSpPr>
            <p:cNvPr id="595" name="object 595"/>
            <p:cNvSpPr/>
            <p:nvPr/>
          </p:nvSpPr>
          <p:spPr>
            <a:xfrm>
              <a:off x="2123129" y="2849011"/>
              <a:ext cx="3950335" cy="2548255"/>
            </a:xfrm>
            <a:custGeom>
              <a:avLst/>
              <a:gdLst/>
              <a:ahLst/>
              <a:cxnLst/>
              <a:rect l="l" t="t" r="r" b="b"/>
              <a:pathLst>
                <a:path w="3950335" h="2548254">
                  <a:moveTo>
                    <a:pt x="3481395" y="2547975"/>
                  </a:moveTo>
                  <a:lnTo>
                    <a:pt x="3950040" y="2547975"/>
                  </a:lnTo>
                </a:path>
                <a:path w="3950335" h="2548254">
                  <a:moveTo>
                    <a:pt x="3481395" y="2234062"/>
                  </a:moveTo>
                  <a:lnTo>
                    <a:pt x="3906575" y="2234062"/>
                  </a:lnTo>
                </a:path>
                <a:path w="3950335" h="2548254">
                  <a:moveTo>
                    <a:pt x="3481395" y="1920133"/>
                  </a:moveTo>
                  <a:lnTo>
                    <a:pt x="3862379" y="1919371"/>
                  </a:lnTo>
                </a:path>
                <a:path w="3950335" h="2548254">
                  <a:moveTo>
                    <a:pt x="2270653" y="915116"/>
                  </a:moveTo>
                  <a:lnTo>
                    <a:pt x="2270653" y="1821850"/>
                  </a:lnTo>
                </a:path>
                <a:path w="3950335" h="2548254">
                  <a:moveTo>
                    <a:pt x="2610474" y="1282369"/>
                  </a:moveTo>
                  <a:lnTo>
                    <a:pt x="2610474" y="1389811"/>
                  </a:lnTo>
                </a:path>
                <a:path w="3950335" h="2548254">
                  <a:moveTo>
                    <a:pt x="3254334" y="1238935"/>
                  </a:moveTo>
                  <a:lnTo>
                    <a:pt x="3378540" y="1238935"/>
                  </a:lnTo>
                </a:path>
                <a:path w="3950335" h="2548254">
                  <a:moveTo>
                    <a:pt x="1771558" y="645383"/>
                  </a:moveTo>
                  <a:lnTo>
                    <a:pt x="1771558" y="516605"/>
                  </a:lnTo>
                </a:path>
                <a:path w="3950335" h="2548254">
                  <a:moveTo>
                    <a:pt x="1895002" y="159257"/>
                  </a:moveTo>
                  <a:lnTo>
                    <a:pt x="1895002" y="645383"/>
                  </a:lnTo>
                </a:path>
                <a:path w="3950335" h="2548254">
                  <a:moveTo>
                    <a:pt x="1625269" y="159257"/>
                  </a:moveTo>
                  <a:lnTo>
                    <a:pt x="1970425" y="159257"/>
                  </a:lnTo>
                </a:path>
                <a:path w="3950335" h="2548254">
                  <a:moveTo>
                    <a:pt x="1771558" y="283448"/>
                  </a:moveTo>
                  <a:lnTo>
                    <a:pt x="1895002" y="283448"/>
                  </a:lnTo>
                </a:path>
                <a:path w="3950335" h="2548254">
                  <a:moveTo>
                    <a:pt x="1771558" y="516605"/>
                  </a:moveTo>
                  <a:lnTo>
                    <a:pt x="1895002" y="516605"/>
                  </a:lnTo>
                </a:path>
                <a:path w="3950335" h="2548254">
                  <a:moveTo>
                    <a:pt x="1970425" y="645383"/>
                  </a:moveTo>
                  <a:lnTo>
                    <a:pt x="1625269" y="645383"/>
                  </a:lnTo>
                </a:path>
                <a:path w="3950335" h="2548254">
                  <a:moveTo>
                    <a:pt x="1000460" y="591281"/>
                  </a:moveTo>
                  <a:lnTo>
                    <a:pt x="1000460" y="234680"/>
                  </a:lnTo>
                </a:path>
                <a:path w="3950335" h="2548254">
                  <a:moveTo>
                    <a:pt x="1457629" y="585185"/>
                  </a:moveTo>
                  <a:lnTo>
                    <a:pt x="1456867" y="234680"/>
                  </a:lnTo>
                </a:path>
                <a:path w="3950335" h="2548254">
                  <a:moveTo>
                    <a:pt x="71627" y="0"/>
                  </a:moveTo>
                  <a:lnTo>
                    <a:pt x="0" y="0"/>
                  </a:lnTo>
                </a:path>
                <a:path w="3950335" h="2548254">
                  <a:moveTo>
                    <a:pt x="0" y="0"/>
                  </a:moveTo>
                  <a:lnTo>
                    <a:pt x="0" y="159257"/>
                  </a:lnTo>
                </a:path>
                <a:path w="3950335" h="2548254">
                  <a:moveTo>
                    <a:pt x="1771558" y="283448"/>
                  </a:moveTo>
                  <a:lnTo>
                    <a:pt x="1771558" y="159257"/>
                  </a:lnTo>
                </a:path>
              </a:pathLst>
            </a:custGeom>
            <a:ln w="10667">
              <a:solidFill>
                <a:srgbClr val="000000"/>
              </a:solidFill>
            </a:ln>
          </p:spPr>
          <p:txBody>
            <a:bodyPr wrap="square" lIns="0" tIns="0" rIns="0" bIns="0" rtlCol="0"/>
            <a:lstStyle/>
            <a:p>
              <a:endParaRPr sz="1227"/>
            </a:p>
          </p:txBody>
        </p:sp>
        <p:sp>
          <p:nvSpPr>
            <p:cNvPr id="596" name="object 596"/>
            <p:cNvSpPr/>
            <p:nvPr/>
          </p:nvSpPr>
          <p:spPr>
            <a:xfrm>
              <a:off x="2030181" y="3083692"/>
              <a:ext cx="1643380" cy="0"/>
            </a:xfrm>
            <a:custGeom>
              <a:avLst/>
              <a:gdLst/>
              <a:ahLst/>
              <a:cxnLst/>
              <a:rect l="l" t="t" r="r" b="b"/>
              <a:pathLst>
                <a:path w="1643379">
                  <a:moveTo>
                    <a:pt x="0" y="0"/>
                  </a:moveTo>
                  <a:lnTo>
                    <a:pt x="1259525" y="0"/>
                  </a:lnTo>
                </a:path>
                <a:path w="1643379">
                  <a:moveTo>
                    <a:pt x="1328855" y="0"/>
                  </a:moveTo>
                  <a:lnTo>
                    <a:pt x="1642765" y="0"/>
                  </a:lnTo>
                </a:path>
              </a:pathLst>
            </a:custGeom>
            <a:ln w="10667">
              <a:solidFill>
                <a:srgbClr val="000000"/>
              </a:solidFill>
            </a:ln>
          </p:spPr>
          <p:txBody>
            <a:bodyPr wrap="square" lIns="0" tIns="0" rIns="0" bIns="0" rtlCol="0"/>
            <a:lstStyle/>
            <a:p>
              <a:endParaRPr sz="1227"/>
            </a:p>
          </p:txBody>
        </p:sp>
        <p:sp>
          <p:nvSpPr>
            <p:cNvPr id="597" name="object 597"/>
            <p:cNvSpPr/>
            <p:nvPr/>
          </p:nvSpPr>
          <p:spPr>
            <a:xfrm>
              <a:off x="3894688" y="3008269"/>
              <a:ext cx="123825" cy="124460"/>
            </a:xfrm>
            <a:custGeom>
              <a:avLst/>
              <a:gdLst/>
              <a:ahLst/>
              <a:cxnLst/>
              <a:rect l="l" t="t" r="r" b="b"/>
              <a:pathLst>
                <a:path w="123825" h="124460">
                  <a:moveTo>
                    <a:pt x="0" y="124190"/>
                  </a:moveTo>
                  <a:lnTo>
                    <a:pt x="41147" y="82280"/>
                  </a:lnTo>
                </a:path>
                <a:path w="123825" h="124460">
                  <a:moveTo>
                    <a:pt x="81533" y="41894"/>
                  </a:moveTo>
                  <a:lnTo>
                    <a:pt x="123443" y="0"/>
                  </a:lnTo>
                </a:path>
                <a:path w="123825" h="124460">
                  <a:moveTo>
                    <a:pt x="123443" y="124190"/>
                  </a:moveTo>
                  <a:lnTo>
                    <a:pt x="81533" y="82280"/>
                  </a:lnTo>
                </a:path>
                <a:path w="123825" h="124460">
                  <a:moveTo>
                    <a:pt x="41147" y="41894"/>
                  </a:moveTo>
                  <a:lnTo>
                    <a:pt x="0" y="0"/>
                  </a:lnTo>
                </a:path>
              </a:pathLst>
            </a:custGeom>
            <a:ln w="3175">
              <a:solidFill>
                <a:srgbClr val="000000"/>
              </a:solidFill>
            </a:ln>
          </p:spPr>
          <p:txBody>
            <a:bodyPr wrap="square" lIns="0" tIns="0" rIns="0" bIns="0" rtlCol="0"/>
            <a:lstStyle/>
            <a:p>
              <a:endParaRPr sz="1227"/>
            </a:p>
          </p:txBody>
        </p:sp>
        <p:sp>
          <p:nvSpPr>
            <p:cNvPr id="598" name="object 598"/>
            <p:cNvSpPr/>
            <p:nvPr/>
          </p:nvSpPr>
          <p:spPr>
            <a:xfrm>
              <a:off x="3894688" y="3450960"/>
              <a:ext cx="123825" cy="0"/>
            </a:xfrm>
            <a:custGeom>
              <a:avLst/>
              <a:gdLst/>
              <a:ahLst/>
              <a:cxnLst/>
              <a:rect l="l" t="t" r="r" b="b"/>
              <a:pathLst>
                <a:path w="123825">
                  <a:moveTo>
                    <a:pt x="0" y="0"/>
                  </a:moveTo>
                  <a:lnTo>
                    <a:pt x="123443" y="0"/>
                  </a:lnTo>
                </a:path>
              </a:pathLst>
            </a:custGeom>
            <a:ln w="10667">
              <a:solidFill>
                <a:srgbClr val="000000"/>
              </a:solidFill>
            </a:ln>
          </p:spPr>
          <p:txBody>
            <a:bodyPr wrap="square" lIns="0" tIns="0" rIns="0" bIns="0" rtlCol="0"/>
            <a:lstStyle/>
            <a:p>
              <a:endParaRPr sz="1227"/>
            </a:p>
          </p:txBody>
        </p:sp>
        <p:sp>
          <p:nvSpPr>
            <p:cNvPr id="599" name="object 599"/>
            <p:cNvSpPr/>
            <p:nvPr/>
          </p:nvSpPr>
          <p:spPr>
            <a:xfrm>
              <a:off x="3894688" y="3450960"/>
              <a:ext cx="123825" cy="43815"/>
            </a:xfrm>
            <a:custGeom>
              <a:avLst/>
              <a:gdLst/>
              <a:ahLst/>
              <a:cxnLst/>
              <a:rect l="l" t="t" r="r" b="b"/>
              <a:pathLst>
                <a:path w="123825" h="43814">
                  <a:moveTo>
                    <a:pt x="123443" y="0"/>
                  </a:moveTo>
                  <a:lnTo>
                    <a:pt x="88391" y="12191"/>
                  </a:lnTo>
                </a:path>
                <a:path w="123825" h="43814">
                  <a:moveTo>
                    <a:pt x="35051" y="31241"/>
                  </a:moveTo>
                  <a:lnTo>
                    <a:pt x="0" y="43433"/>
                  </a:lnTo>
                </a:path>
                <a:path w="123825" h="43814">
                  <a:moveTo>
                    <a:pt x="0" y="0"/>
                  </a:moveTo>
                  <a:lnTo>
                    <a:pt x="35051" y="12191"/>
                  </a:lnTo>
                </a:path>
                <a:path w="123825" h="43814">
                  <a:moveTo>
                    <a:pt x="88391" y="31241"/>
                  </a:moveTo>
                  <a:lnTo>
                    <a:pt x="123443" y="43433"/>
                  </a:lnTo>
                </a:path>
              </a:pathLst>
            </a:custGeom>
            <a:ln w="3175">
              <a:solidFill>
                <a:srgbClr val="000000"/>
              </a:solidFill>
            </a:ln>
          </p:spPr>
          <p:txBody>
            <a:bodyPr wrap="square" lIns="0" tIns="0" rIns="0" bIns="0" rtlCol="0"/>
            <a:lstStyle/>
            <a:p>
              <a:endParaRPr sz="1227"/>
            </a:p>
          </p:txBody>
        </p:sp>
        <p:pic>
          <p:nvPicPr>
            <p:cNvPr id="600" name="object 600"/>
            <p:cNvPicPr/>
            <p:nvPr/>
          </p:nvPicPr>
          <p:blipFill>
            <a:blip r:embed="rId6" cstate="print"/>
            <a:stretch>
              <a:fillRect/>
            </a:stretch>
          </p:blipFill>
          <p:spPr>
            <a:xfrm>
              <a:off x="5376702" y="4087185"/>
              <a:ext cx="130301" cy="151637"/>
            </a:xfrm>
            <a:prstGeom prst="rect">
              <a:avLst/>
            </a:prstGeom>
          </p:spPr>
        </p:pic>
        <p:sp>
          <p:nvSpPr>
            <p:cNvPr id="601" name="object 601"/>
            <p:cNvSpPr/>
            <p:nvPr/>
          </p:nvSpPr>
          <p:spPr>
            <a:xfrm>
              <a:off x="2494985" y="3083692"/>
              <a:ext cx="2124710" cy="3042920"/>
            </a:xfrm>
            <a:custGeom>
              <a:avLst/>
              <a:gdLst/>
              <a:ahLst/>
              <a:cxnLst/>
              <a:rect l="l" t="t" r="r" b="b"/>
              <a:pathLst>
                <a:path w="2124710" h="3042920">
                  <a:moveTo>
                    <a:pt x="1764685" y="2546466"/>
                  </a:moveTo>
                  <a:lnTo>
                    <a:pt x="1764685" y="2189119"/>
                  </a:lnTo>
                </a:path>
                <a:path w="2124710" h="3042920">
                  <a:moveTo>
                    <a:pt x="1254922" y="2546466"/>
                  </a:moveTo>
                  <a:lnTo>
                    <a:pt x="1764685" y="2546466"/>
                  </a:lnTo>
                </a:path>
                <a:path w="2124710" h="3042920">
                  <a:moveTo>
                    <a:pt x="313913" y="357362"/>
                  </a:moveTo>
                  <a:lnTo>
                    <a:pt x="313913" y="0"/>
                  </a:lnTo>
                </a:path>
                <a:path w="2124710" h="3042920">
                  <a:moveTo>
                    <a:pt x="0" y="357362"/>
                  </a:moveTo>
                  <a:lnTo>
                    <a:pt x="0" y="0"/>
                  </a:lnTo>
                </a:path>
                <a:path w="2124710" h="3042920">
                  <a:moveTo>
                    <a:pt x="2124318" y="2621142"/>
                  </a:moveTo>
                  <a:lnTo>
                    <a:pt x="2124318" y="2999079"/>
                  </a:lnTo>
                </a:path>
                <a:path w="2124710" h="3042920">
                  <a:moveTo>
                    <a:pt x="1810405" y="2621142"/>
                  </a:moveTo>
                  <a:lnTo>
                    <a:pt x="1810405" y="3021177"/>
                  </a:lnTo>
                </a:path>
                <a:path w="2124710" h="3042920">
                  <a:moveTo>
                    <a:pt x="1496476" y="2621904"/>
                  </a:moveTo>
                  <a:lnTo>
                    <a:pt x="1496476" y="3042513"/>
                  </a:lnTo>
                </a:path>
              </a:pathLst>
            </a:custGeom>
            <a:ln w="10667">
              <a:solidFill>
                <a:srgbClr val="000000"/>
              </a:solidFill>
            </a:ln>
          </p:spPr>
          <p:txBody>
            <a:bodyPr wrap="square" lIns="0" tIns="0" rIns="0" bIns="0" rtlCol="0"/>
            <a:lstStyle/>
            <a:p>
              <a:endParaRPr sz="1227"/>
            </a:p>
          </p:txBody>
        </p:sp>
        <p:sp>
          <p:nvSpPr>
            <p:cNvPr id="602" name="object 602"/>
            <p:cNvSpPr/>
            <p:nvPr/>
          </p:nvSpPr>
          <p:spPr>
            <a:xfrm>
              <a:off x="3317123" y="4450659"/>
              <a:ext cx="356870" cy="5715"/>
            </a:xfrm>
            <a:custGeom>
              <a:avLst/>
              <a:gdLst/>
              <a:ahLst/>
              <a:cxnLst/>
              <a:rect l="l" t="t" r="r" b="b"/>
              <a:pathLst>
                <a:path w="356870" h="5714">
                  <a:moveTo>
                    <a:pt x="0" y="5333"/>
                  </a:moveTo>
                  <a:lnTo>
                    <a:pt x="356585" y="5333"/>
                  </a:lnTo>
                </a:path>
                <a:path w="356870" h="5714">
                  <a:moveTo>
                    <a:pt x="0" y="0"/>
                  </a:moveTo>
                  <a:lnTo>
                    <a:pt x="356585" y="0"/>
                  </a:lnTo>
                </a:path>
              </a:pathLst>
            </a:custGeom>
            <a:ln w="6095">
              <a:solidFill>
                <a:srgbClr val="000000"/>
              </a:solidFill>
            </a:ln>
          </p:spPr>
          <p:txBody>
            <a:bodyPr wrap="square" lIns="0" tIns="0" rIns="0" bIns="0" rtlCol="0"/>
            <a:lstStyle/>
            <a:p>
              <a:endParaRPr sz="1227"/>
            </a:p>
          </p:txBody>
        </p:sp>
        <p:sp>
          <p:nvSpPr>
            <p:cNvPr id="603" name="object 603"/>
            <p:cNvSpPr/>
            <p:nvPr/>
          </p:nvSpPr>
          <p:spPr>
            <a:xfrm>
              <a:off x="3317123" y="4687625"/>
              <a:ext cx="1228725" cy="942975"/>
            </a:xfrm>
            <a:custGeom>
              <a:avLst/>
              <a:gdLst/>
              <a:ahLst/>
              <a:cxnLst/>
              <a:rect l="l" t="t" r="r" b="b"/>
              <a:pathLst>
                <a:path w="1228725" h="942975">
                  <a:moveTo>
                    <a:pt x="0" y="761"/>
                  </a:moveTo>
                  <a:lnTo>
                    <a:pt x="357362" y="0"/>
                  </a:lnTo>
                </a:path>
                <a:path w="1228725" h="942975">
                  <a:moveTo>
                    <a:pt x="1228283" y="585185"/>
                  </a:moveTo>
                  <a:lnTo>
                    <a:pt x="1228283" y="942533"/>
                  </a:lnTo>
                </a:path>
                <a:path w="1228725" h="942975">
                  <a:moveTo>
                    <a:pt x="1228283" y="819104"/>
                  </a:moveTo>
                  <a:lnTo>
                    <a:pt x="942548" y="819104"/>
                  </a:lnTo>
                </a:path>
                <a:path w="1228725" h="942975">
                  <a:moveTo>
                    <a:pt x="1156655" y="675086"/>
                  </a:moveTo>
                  <a:lnTo>
                    <a:pt x="1156655" y="819104"/>
                  </a:lnTo>
                </a:path>
                <a:path w="1228725" h="942975">
                  <a:moveTo>
                    <a:pt x="1014176" y="819104"/>
                  </a:moveTo>
                  <a:lnTo>
                    <a:pt x="1014176" y="674324"/>
                  </a:lnTo>
                </a:path>
                <a:path w="1228725" h="942975">
                  <a:moveTo>
                    <a:pt x="1014176" y="746714"/>
                  </a:moveTo>
                  <a:lnTo>
                    <a:pt x="1156655" y="746714"/>
                  </a:lnTo>
                </a:path>
              </a:pathLst>
            </a:custGeom>
            <a:ln w="10667">
              <a:solidFill>
                <a:srgbClr val="000000"/>
              </a:solidFill>
            </a:ln>
          </p:spPr>
          <p:txBody>
            <a:bodyPr wrap="square" lIns="0" tIns="0" rIns="0" bIns="0" rtlCol="0"/>
            <a:lstStyle/>
            <a:p>
              <a:endParaRPr sz="1227"/>
            </a:p>
          </p:txBody>
        </p:sp>
        <p:sp>
          <p:nvSpPr>
            <p:cNvPr id="604" name="object 604"/>
            <p:cNvSpPr/>
            <p:nvPr/>
          </p:nvSpPr>
          <p:spPr>
            <a:xfrm>
              <a:off x="4540072" y="5629770"/>
              <a:ext cx="399415" cy="0"/>
            </a:xfrm>
            <a:custGeom>
              <a:avLst/>
              <a:gdLst/>
              <a:ahLst/>
              <a:cxnLst/>
              <a:rect l="l" t="t" r="r" b="b"/>
              <a:pathLst>
                <a:path w="399414">
                  <a:moveTo>
                    <a:pt x="0" y="0"/>
                  </a:moveTo>
                  <a:lnTo>
                    <a:pt x="157718" y="0"/>
                  </a:lnTo>
                </a:path>
                <a:path w="399414">
                  <a:moveTo>
                    <a:pt x="227060" y="0"/>
                  </a:moveTo>
                  <a:lnTo>
                    <a:pt x="399272" y="0"/>
                  </a:lnTo>
                </a:path>
              </a:pathLst>
            </a:custGeom>
            <a:ln w="11444">
              <a:solidFill>
                <a:srgbClr val="000000"/>
              </a:solidFill>
            </a:ln>
          </p:spPr>
          <p:txBody>
            <a:bodyPr wrap="square" lIns="0" tIns="0" rIns="0" bIns="0" rtlCol="0"/>
            <a:lstStyle/>
            <a:p>
              <a:endParaRPr sz="1227"/>
            </a:p>
          </p:txBody>
        </p:sp>
        <p:sp>
          <p:nvSpPr>
            <p:cNvPr id="605" name="object 605"/>
            <p:cNvSpPr/>
            <p:nvPr/>
          </p:nvSpPr>
          <p:spPr>
            <a:xfrm>
              <a:off x="4259671" y="5630158"/>
              <a:ext cx="123825" cy="0"/>
            </a:xfrm>
            <a:custGeom>
              <a:avLst/>
              <a:gdLst/>
              <a:ahLst/>
              <a:cxnLst/>
              <a:rect l="l" t="t" r="r" b="b"/>
              <a:pathLst>
                <a:path w="123825">
                  <a:moveTo>
                    <a:pt x="0" y="0"/>
                  </a:moveTo>
                  <a:lnTo>
                    <a:pt x="123443" y="0"/>
                  </a:lnTo>
                </a:path>
              </a:pathLst>
            </a:custGeom>
            <a:ln w="10667">
              <a:solidFill>
                <a:srgbClr val="000000"/>
              </a:solidFill>
            </a:ln>
          </p:spPr>
          <p:txBody>
            <a:bodyPr wrap="square" lIns="0" tIns="0" rIns="0" bIns="0" rtlCol="0"/>
            <a:lstStyle/>
            <a:p>
              <a:endParaRPr sz="1227"/>
            </a:p>
          </p:txBody>
        </p:sp>
        <p:sp>
          <p:nvSpPr>
            <p:cNvPr id="606" name="object 606"/>
            <p:cNvSpPr/>
            <p:nvPr/>
          </p:nvSpPr>
          <p:spPr>
            <a:xfrm>
              <a:off x="4259671" y="5506729"/>
              <a:ext cx="123825" cy="123825"/>
            </a:xfrm>
            <a:custGeom>
              <a:avLst/>
              <a:gdLst/>
              <a:ahLst/>
              <a:cxnLst/>
              <a:rect l="l" t="t" r="r" b="b"/>
              <a:pathLst>
                <a:path w="123825" h="123825">
                  <a:moveTo>
                    <a:pt x="0" y="123428"/>
                  </a:moveTo>
                  <a:lnTo>
                    <a:pt x="41909" y="81518"/>
                  </a:lnTo>
                </a:path>
                <a:path w="123825" h="123825">
                  <a:moveTo>
                    <a:pt x="82295" y="41132"/>
                  </a:moveTo>
                  <a:lnTo>
                    <a:pt x="123443" y="0"/>
                  </a:lnTo>
                </a:path>
                <a:path w="123825" h="123825">
                  <a:moveTo>
                    <a:pt x="0" y="0"/>
                  </a:moveTo>
                  <a:lnTo>
                    <a:pt x="41909" y="41132"/>
                  </a:lnTo>
                </a:path>
                <a:path w="123825" h="123825">
                  <a:moveTo>
                    <a:pt x="82295" y="81518"/>
                  </a:moveTo>
                  <a:lnTo>
                    <a:pt x="123443" y="123428"/>
                  </a:lnTo>
                </a:path>
              </a:pathLst>
            </a:custGeom>
            <a:ln w="3175">
              <a:solidFill>
                <a:srgbClr val="000000"/>
              </a:solidFill>
            </a:ln>
          </p:spPr>
          <p:txBody>
            <a:bodyPr wrap="square" lIns="0" tIns="0" rIns="0" bIns="0" rtlCol="0"/>
            <a:lstStyle/>
            <a:p>
              <a:endParaRPr sz="1227"/>
            </a:p>
          </p:txBody>
        </p:sp>
        <p:sp>
          <p:nvSpPr>
            <p:cNvPr id="607" name="object 607"/>
            <p:cNvSpPr/>
            <p:nvPr/>
          </p:nvSpPr>
          <p:spPr>
            <a:xfrm>
              <a:off x="2408864" y="2443642"/>
              <a:ext cx="3121025" cy="3187065"/>
            </a:xfrm>
            <a:custGeom>
              <a:avLst/>
              <a:gdLst/>
              <a:ahLst/>
              <a:cxnLst/>
              <a:rect l="l" t="t" r="r" b="b"/>
              <a:pathLst>
                <a:path w="3121025" h="3187065">
                  <a:moveTo>
                    <a:pt x="1974250" y="3186516"/>
                  </a:moveTo>
                  <a:lnTo>
                    <a:pt x="1974250" y="3063087"/>
                  </a:lnTo>
                </a:path>
                <a:path w="3121025" h="3187065">
                  <a:moveTo>
                    <a:pt x="1053785" y="564626"/>
                  </a:moveTo>
                  <a:lnTo>
                    <a:pt x="1053023" y="34289"/>
                  </a:lnTo>
                </a:path>
                <a:path w="3121025" h="3187065">
                  <a:moveTo>
                    <a:pt x="842726" y="565388"/>
                  </a:moveTo>
                  <a:lnTo>
                    <a:pt x="842726" y="27431"/>
                  </a:lnTo>
                </a:path>
                <a:path w="3121025" h="3187065">
                  <a:moveTo>
                    <a:pt x="632429" y="565388"/>
                  </a:moveTo>
                  <a:lnTo>
                    <a:pt x="631667" y="20573"/>
                  </a:lnTo>
                </a:path>
                <a:path w="3121025" h="3187065">
                  <a:moveTo>
                    <a:pt x="421370" y="565388"/>
                  </a:moveTo>
                  <a:lnTo>
                    <a:pt x="421370" y="13715"/>
                  </a:lnTo>
                </a:path>
                <a:path w="3121025" h="3187065">
                  <a:moveTo>
                    <a:pt x="211073" y="565388"/>
                  </a:moveTo>
                  <a:lnTo>
                    <a:pt x="210311" y="6842"/>
                  </a:lnTo>
                </a:path>
                <a:path w="3121025" h="3187065">
                  <a:moveTo>
                    <a:pt x="0" y="565388"/>
                  </a:moveTo>
                  <a:lnTo>
                    <a:pt x="0" y="0"/>
                  </a:lnTo>
                </a:path>
                <a:path w="3121025" h="3187065">
                  <a:moveTo>
                    <a:pt x="2613538" y="1869094"/>
                  </a:moveTo>
                  <a:lnTo>
                    <a:pt x="2613538" y="2226457"/>
                  </a:lnTo>
                </a:path>
                <a:path w="3121025" h="3187065">
                  <a:moveTo>
                    <a:pt x="2997555" y="1869094"/>
                  </a:moveTo>
                  <a:lnTo>
                    <a:pt x="2997555" y="2226457"/>
                  </a:lnTo>
                </a:path>
                <a:path w="3121025" h="3187065">
                  <a:moveTo>
                    <a:pt x="2997555" y="2226457"/>
                  </a:moveTo>
                  <a:lnTo>
                    <a:pt x="3120999" y="2226457"/>
                  </a:lnTo>
                </a:path>
                <a:path w="3121025" h="3187065">
                  <a:moveTo>
                    <a:pt x="2997555" y="2102251"/>
                  </a:moveTo>
                  <a:lnTo>
                    <a:pt x="3120999" y="2102251"/>
                  </a:lnTo>
                </a:path>
                <a:path w="3121025" h="3187065">
                  <a:moveTo>
                    <a:pt x="2826105" y="2226457"/>
                  </a:moveTo>
                  <a:lnTo>
                    <a:pt x="2826105" y="2397892"/>
                  </a:lnTo>
                </a:path>
              </a:pathLst>
            </a:custGeom>
            <a:ln w="10667">
              <a:solidFill>
                <a:srgbClr val="000000"/>
              </a:solidFill>
            </a:ln>
          </p:spPr>
          <p:txBody>
            <a:bodyPr wrap="square" lIns="0" tIns="0" rIns="0" bIns="0" rtlCol="0"/>
            <a:lstStyle/>
            <a:p>
              <a:endParaRPr sz="1227"/>
            </a:p>
          </p:txBody>
        </p:sp>
        <p:sp>
          <p:nvSpPr>
            <p:cNvPr id="608" name="object 608"/>
            <p:cNvSpPr/>
            <p:nvPr/>
          </p:nvSpPr>
          <p:spPr>
            <a:xfrm>
              <a:off x="5406420" y="4545893"/>
              <a:ext cx="123825" cy="124460"/>
            </a:xfrm>
            <a:custGeom>
              <a:avLst/>
              <a:gdLst/>
              <a:ahLst/>
              <a:cxnLst/>
              <a:rect l="l" t="t" r="r" b="b"/>
              <a:pathLst>
                <a:path w="123825" h="124460">
                  <a:moveTo>
                    <a:pt x="0" y="124205"/>
                  </a:moveTo>
                  <a:lnTo>
                    <a:pt x="41147" y="82295"/>
                  </a:lnTo>
                </a:path>
                <a:path w="123825" h="124460">
                  <a:moveTo>
                    <a:pt x="81533" y="41909"/>
                  </a:moveTo>
                  <a:lnTo>
                    <a:pt x="123443" y="0"/>
                  </a:lnTo>
                </a:path>
                <a:path w="123825" h="124460">
                  <a:moveTo>
                    <a:pt x="0" y="0"/>
                  </a:moveTo>
                  <a:lnTo>
                    <a:pt x="41147" y="41909"/>
                  </a:lnTo>
                </a:path>
                <a:path w="123825" h="124460">
                  <a:moveTo>
                    <a:pt x="81533" y="82295"/>
                  </a:moveTo>
                  <a:lnTo>
                    <a:pt x="123443" y="124205"/>
                  </a:lnTo>
                </a:path>
              </a:pathLst>
            </a:custGeom>
            <a:ln w="3175">
              <a:solidFill>
                <a:srgbClr val="000000"/>
              </a:solidFill>
            </a:ln>
          </p:spPr>
          <p:txBody>
            <a:bodyPr wrap="square" lIns="0" tIns="0" rIns="0" bIns="0" rtlCol="0"/>
            <a:lstStyle/>
            <a:p>
              <a:endParaRPr sz="1227"/>
            </a:p>
          </p:txBody>
        </p:sp>
        <p:sp>
          <p:nvSpPr>
            <p:cNvPr id="609" name="object 609"/>
            <p:cNvSpPr/>
            <p:nvPr/>
          </p:nvSpPr>
          <p:spPr>
            <a:xfrm>
              <a:off x="3316361" y="3494394"/>
              <a:ext cx="432434" cy="725170"/>
            </a:xfrm>
            <a:custGeom>
              <a:avLst/>
              <a:gdLst/>
              <a:ahLst/>
              <a:cxnLst/>
              <a:rect l="l" t="t" r="r" b="b"/>
              <a:pathLst>
                <a:path w="432435" h="725170">
                  <a:moveTo>
                    <a:pt x="0" y="724616"/>
                  </a:moveTo>
                  <a:lnTo>
                    <a:pt x="357347" y="724616"/>
                  </a:lnTo>
                </a:path>
                <a:path w="432435" h="725170">
                  <a:moveTo>
                    <a:pt x="432038" y="489935"/>
                  </a:moveTo>
                  <a:lnTo>
                    <a:pt x="432038" y="0"/>
                  </a:lnTo>
                </a:path>
              </a:pathLst>
            </a:custGeom>
            <a:ln w="10667">
              <a:solidFill>
                <a:srgbClr val="000000"/>
              </a:solidFill>
            </a:ln>
          </p:spPr>
          <p:txBody>
            <a:bodyPr wrap="square" lIns="0" tIns="0" rIns="0" bIns="0" rtlCol="0"/>
            <a:lstStyle/>
            <a:p>
              <a:endParaRPr sz="1227"/>
            </a:p>
          </p:txBody>
        </p:sp>
        <p:pic>
          <p:nvPicPr>
            <p:cNvPr id="610" name="object 610"/>
            <p:cNvPicPr/>
            <p:nvPr/>
          </p:nvPicPr>
          <p:blipFill>
            <a:blip r:embed="rId7" cstate="print"/>
            <a:stretch>
              <a:fillRect/>
            </a:stretch>
          </p:blipFill>
          <p:spPr>
            <a:xfrm>
              <a:off x="3889354" y="3236092"/>
              <a:ext cx="129539" cy="134858"/>
            </a:xfrm>
            <a:prstGeom prst="rect">
              <a:avLst/>
            </a:prstGeom>
          </p:spPr>
        </p:pic>
        <p:sp>
          <p:nvSpPr>
            <p:cNvPr id="611" name="object 611"/>
            <p:cNvSpPr/>
            <p:nvPr/>
          </p:nvSpPr>
          <p:spPr>
            <a:xfrm>
              <a:off x="3724000" y="3984330"/>
              <a:ext cx="369570" cy="234950"/>
            </a:xfrm>
            <a:custGeom>
              <a:avLst/>
              <a:gdLst/>
              <a:ahLst/>
              <a:cxnLst/>
              <a:rect l="l" t="t" r="r" b="b"/>
              <a:pathLst>
                <a:path w="369570" h="234950">
                  <a:moveTo>
                    <a:pt x="0" y="0"/>
                  </a:moveTo>
                  <a:lnTo>
                    <a:pt x="369554" y="0"/>
                  </a:lnTo>
                </a:path>
                <a:path w="369570" h="234950">
                  <a:moveTo>
                    <a:pt x="25145" y="234680"/>
                  </a:moveTo>
                  <a:lnTo>
                    <a:pt x="369554" y="234680"/>
                  </a:lnTo>
                </a:path>
              </a:pathLst>
            </a:custGeom>
            <a:ln w="10667">
              <a:solidFill>
                <a:srgbClr val="000000"/>
              </a:solidFill>
            </a:ln>
          </p:spPr>
          <p:txBody>
            <a:bodyPr wrap="square" lIns="0" tIns="0" rIns="0" bIns="0" rtlCol="0"/>
            <a:lstStyle/>
            <a:p>
              <a:endParaRPr sz="1227"/>
            </a:p>
          </p:txBody>
        </p:sp>
        <p:sp>
          <p:nvSpPr>
            <p:cNvPr id="612" name="object 612"/>
            <p:cNvSpPr/>
            <p:nvPr/>
          </p:nvSpPr>
          <p:spPr>
            <a:xfrm>
              <a:off x="3680566" y="3984330"/>
              <a:ext cx="0" cy="43180"/>
            </a:xfrm>
            <a:custGeom>
              <a:avLst/>
              <a:gdLst/>
              <a:ahLst/>
              <a:cxnLst/>
              <a:rect l="l" t="t" r="r" b="b"/>
              <a:pathLst>
                <a:path h="43179">
                  <a:moveTo>
                    <a:pt x="0" y="42656"/>
                  </a:moveTo>
                  <a:lnTo>
                    <a:pt x="0" y="0"/>
                  </a:lnTo>
                </a:path>
              </a:pathLst>
            </a:custGeom>
            <a:ln w="3175">
              <a:solidFill>
                <a:srgbClr val="000000"/>
              </a:solidFill>
            </a:ln>
          </p:spPr>
          <p:txBody>
            <a:bodyPr wrap="square" lIns="0" tIns="0" rIns="0" bIns="0" rtlCol="0"/>
            <a:lstStyle/>
            <a:p>
              <a:endParaRPr sz="1227"/>
            </a:p>
          </p:txBody>
        </p:sp>
        <p:sp>
          <p:nvSpPr>
            <p:cNvPr id="613" name="object 613"/>
            <p:cNvSpPr/>
            <p:nvPr/>
          </p:nvSpPr>
          <p:spPr>
            <a:xfrm>
              <a:off x="3680566" y="4025463"/>
              <a:ext cx="13970" cy="1905"/>
            </a:xfrm>
            <a:custGeom>
              <a:avLst/>
              <a:gdLst/>
              <a:ahLst/>
              <a:cxnLst/>
              <a:rect l="l" t="t" r="r" b="b"/>
              <a:pathLst>
                <a:path w="13970" h="1904">
                  <a:moveTo>
                    <a:pt x="-761" y="761"/>
                  </a:moveTo>
                  <a:lnTo>
                    <a:pt x="14493" y="761"/>
                  </a:lnTo>
                </a:path>
              </a:pathLst>
            </a:custGeom>
            <a:ln w="3175">
              <a:solidFill>
                <a:srgbClr val="000000"/>
              </a:solidFill>
            </a:ln>
          </p:spPr>
          <p:txBody>
            <a:bodyPr wrap="square" lIns="0" tIns="0" rIns="0" bIns="0" rtlCol="0"/>
            <a:lstStyle/>
            <a:p>
              <a:endParaRPr sz="1227"/>
            </a:p>
          </p:txBody>
        </p:sp>
        <p:sp>
          <p:nvSpPr>
            <p:cNvPr id="614" name="object 614"/>
            <p:cNvSpPr/>
            <p:nvPr/>
          </p:nvSpPr>
          <p:spPr>
            <a:xfrm>
              <a:off x="3694297" y="3984330"/>
              <a:ext cx="29845" cy="41275"/>
            </a:xfrm>
            <a:custGeom>
              <a:avLst/>
              <a:gdLst/>
              <a:ahLst/>
              <a:cxnLst/>
              <a:rect l="l" t="t" r="r" b="b"/>
              <a:pathLst>
                <a:path w="29845" h="41275">
                  <a:moveTo>
                    <a:pt x="0" y="41132"/>
                  </a:moveTo>
                  <a:lnTo>
                    <a:pt x="11414" y="35051"/>
                  </a:lnTo>
                </a:path>
                <a:path w="29845" h="41275">
                  <a:moveTo>
                    <a:pt x="11414" y="35051"/>
                  </a:moveTo>
                  <a:lnTo>
                    <a:pt x="21320" y="25130"/>
                  </a:lnTo>
                </a:path>
                <a:path w="29845" h="41275">
                  <a:moveTo>
                    <a:pt x="21320" y="25130"/>
                  </a:moveTo>
                  <a:lnTo>
                    <a:pt x="27416" y="12953"/>
                  </a:lnTo>
                </a:path>
                <a:path w="29845" h="41275">
                  <a:moveTo>
                    <a:pt x="27416" y="12953"/>
                  </a:moveTo>
                  <a:lnTo>
                    <a:pt x="29702" y="0"/>
                  </a:lnTo>
                </a:path>
              </a:pathLst>
            </a:custGeom>
            <a:ln w="3175">
              <a:solidFill>
                <a:srgbClr val="000000"/>
              </a:solidFill>
            </a:ln>
          </p:spPr>
          <p:txBody>
            <a:bodyPr wrap="square" lIns="0" tIns="0" rIns="0" bIns="0" rtlCol="0"/>
            <a:lstStyle/>
            <a:p>
              <a:endParaRPr sz="1227"/>
            </a:p>
          </p:txBody>
        </p:sp>
        <p:sp>
          <p:nvSpPr>
            <p:cNvPr id="615" name="object 615"/>
            <p:cNvSpPr/>
            <p:nvPr/>
          </p:nvSpPr>
          <p:spPr>
            <a:xfrm>
              <a:off x="3375035" y="5272811"/>
              <a:ext cx="1559560" cy="895350"/>
            </a:xfrm>
            <a:custGeom>
              <a:avLst/>
              <a:gdLst/>
              <a:ahLst/>
              <a:cxnLst/>
              <a:rect l="l" t="t" r="r" b="b"/>
              <a:pathLst>
                <a:path w="1559560" h="895350">
                  <a:moveTo>
                    <a:pt x="0" y="432785"/>
                  </a:moveTo>
                  <a:lnTo>
                    <a:pt x="32003" y="895304"/>
                  </a:lnTo>
                </a:path>
                <a:path w="1559560" h="895350">
                  <a:moveTo>
                    <a:pt x="1558975" y="789386"/>
                  </a:moveTo>
                  <a:lnTo>
                    <a:pt x="32003" y="895304"/>
                  </a:lnTo>
                </a:path>
                <a:path w="1559560" h="895350">
                  <a:moveTo>
                    <a:pt x="374873" y="432785"/>
                  </a:moveTo>
                  <a:lnTo>
                    <a:pt x="374873" y="871682"/>
                  </a:lnTo>
                </a:path>
                <a:path w="1559560" h="895350">
                  <a:moveTo>
                    <a:pt x="884636" y="89138"/>
                  </a:moveTo>
                  <a:lnTo>
                    <a:pt x="1170371" y="89138"/>
                  </a:lnTo>
                </a:path>
                <a:path w="1559560" h="895350">
                  <a:moveTo>
                    <a:pt x="1170371" y="0"/>
                  </a:moveTo>
                  <a:lnTo>
                    <a:pt x="1558975" y="0"/>
                  </a:lnTo>
                </a:path>
              </a:pathLst>
            </a:custGeom>
            <a:ln w="10667">
              <a:solidFill>
                <a:srgbClr val="000000"/>
              </a:solidFill>
            </a:ln>
          </p:spPr>
          <p:txBody>
            <a:bodyPr wrap="square" lIns="0" tIns="0" rIns="0" bIns="0" rtlCol="0"/>
            <a:lstStyle/>
            <a:p>
              <a:endParaRPr sz="1227"/>
            </a:p>
          </p:txBody>
        </p:sp>
        <p:sp>
          <p:nvSpPr>
            <p:cNvPr id="616" name="object 616"/>
            <p:cNvSpPr/>
            <p:nvPr/>
          </p:nvSpPr>
          <p:spPr>
            <a:xfrm>
              <a:off x="3241684" y="5486140"/>
              <a:ext cx="0" cy="764540"/>
            </a:xfrm>
            <a:custGeom>
              <a:avLst/>
              <a:gdLst/>
              <a:ahLst/>
              <a:cxnLst/>
              <a:rect l="l" t="t" r="r" b="b"/>
              <a:pathLst>
                <a:path h="764539">
                  <a:moveTo>
                    <a:pt x="0" y="0"/>
                  </a:moveTo>
                  <a:lnTo>
                    <a:pt x="0" y="764270"/>
                  </a:lnTo>
                </a:path>
              </a:pathLst>
            </a:custGeom>
            <a:ln w="3175">
              <a:solidFill>
                <a:srgbClr val="000000"/>
              </a:solidFill>
              <a:prstDash val="dash"/>
            </a:ln>
          </p:spPr>
          <p:txBody>
            <a:bodyPr wrap="square" lIns="0" tIns="0" rIns="0" bIns="0" rtlCol="0"/>
            <a:lstStyle/>
            <a:p>
              <a:endParaRPr sz="1227"/>
            </a:p>
          </p:txBody>
        </p:sp>
        <p:sp>
          <p:nvSpPr>
            <p:cNvPr id="617" name="object 617"/>
            <p:cNvSpPr/>
            <p:nvPr/>
          </p:nvSpPr>
          <p:spPr>
            <a:xfrm>
              <a:off x="3240923" y="4229679"/>
              <a:ext cx="0" cy="1228725"/>
            </a:xfrm>
            <a:custGeom>
              <a:avLst/>
              <a:gdLst/>
              <a:ahLst/>
              <a:cxnLst/>
              <a:rect l="l" t="t" r="r" b="b"/>
              <a:pathLst>
                <a:path h="1228725">
                  <a:moveTo>
                    <a:pt x="0" y="0"/>
                  </a:moveTo>
                  <a:lnTo>
                    <a:pt x="0" y="1228267"/>
                  </a:lnTo>
                </a:path>
              </a:pathLst>
            </a:custGeom>
            <a:ln w="3175">
              <a:solidFill>
                <a:srgbClr val="000000"/>
              </a:solidFill>
              <a:prstDash val="sysDash"/>
            </a:ln>
          </p:spPr>
          <p:txBody>
            <a:bodyPr wrap="square" lIns="0" tIns="0" rIns="0" bIns="0" rtlCol="0"/>
            <a:lstStyle/>
            <a:p>
              <a:endParaRPr sz="1227"/>
            </a:p>
          </p:txBody>
        </p:sp>
        <p:sp>
          <p:nvSpPr>
            <p:cNvPr id="618" name="object 618"/>
            <p:cNvSpPr/>
            <p:nvPr/>
          </p:nvSpPr>
          <p:spPr>
            <a:xfrm>
              <a:off x="3240161" y="3550767"/>
              <a:ext cx="1270" cy="650240"/>
            </a:xfrm>
            <a:custGeom>
              <a:avLst/>
              <a:gdLst/>
              <a:ahLst/>
              <a:cxnLst/>
              <a:rect l="l" t="t" r="r" b="b"/>
              <a:pathLst>
                <a:path w="1269" h="650239">
                  <a:moveTo>
                    <a:pt x="761" y="649955"/>
                  </a:moveTo>
                  <a:lnTo>
                    <a:pt x="0" y="621761"/>
                  </a:lnTo>
                </a:path>
                <a:path w="1269" h="650239">
                  <a:moveTo>
                    <a:pt x="0" y="592805"/>
                  </a:moveTo>
                  <a:lnTo>
                    <a:pt x="0" y="564611"/>
                  </a:lnTo>
                </a:path>
                <a:path w="1269" h="650239">
                  <a:moveTo>
                    <a:pt x="0" y="535655"/>
                  </a:moveTo>
                  <a:lnTo>
                    <a:pt x="0" y="507461"/>
                  </a:lnTo>
                </a:path>
                <a:path w="1269" h="650239">
                  <a:moveTo>
                    <a:pt x="0" y="478520"/>
                  </a:moveTo>
                  <a:lnTo>
                    <a:pt x="0" y="450311"/>
                  </a:lnTo>
                </a:path>
                <a:path w="1269" h="650239">
                  <a:moveTo>
                    <a:pt x="0" y="421355"/>
                  </a:moveTo>
                  <a:lnTo>
                    <a:pt x="0" y="393176"/>
                  </a:lnTo>
                </a:path>
                <a:path w="1269" h="650239">
                  <a:moveTo>
                    <a:pt x="0" y="364220"/>
                  </a:moveTo>
                  <a:lnTo>
                    <a:pt x="0" y="336026"/>
                  </a:lnTo>
                </a:path>
                <a:path w="1269" h="650239">
                  <a:moveTo>
                    <a:pt x="0" y="307070"/>
                  </a:moveTo>
                  <a:lnTo>
                    <a:pt x="0" y="278876"/>
                  </a:lnTo>
                </a:path>
                <a:path w="1269" h="650239">
                  <a:moveTo>
                    <a:pt x="0" y="249920"/>
                  </a:moveTo>
                  <a:lnTo>
                    <a:pt x="0" y="221741"/>
                  </a:lnTo>
                </a:path>
                <a:path w="1269" h="650239">
                  <a:moveTo>
                    <a:pt x="0" y="192785"/>
                  </a:moveTo>
                  <a:lnTo>
                    <a:pt x="0" y="164591"/>
                  </a:lnTo>
                </a:path>
                <a:path w="1269" h="650239">
                  <a:moveTo>
                    <a:pt x="0" y="135620"/>
                  </a:moveTo>
                  <a:lnTo>
                    <a:pt x="0" y="107441"/>
                  </a:lnTo>
                </a:path>
                <a:path w="1269" h="650239">
                  <a:moveTo>
                    <a:pt x="0" y="78485"/>
                  </a:moveTo>
                  <a:lnTo>
                    <a:pt x="0" y="50307"/>
                  </a:lnTo>
                </a:path>
                <a:path w="1269" h="650239">
                  <a:moveTo>
                    <a:pt x="0" y="21351"/>
                  </a:moveTo>
                  <a:lnTo>
                    <a:pt x="0" y="0"/>
                  </a:lnTo>
                </a:path>
              </a:pathLst>
            </a:custGeom>
            <a:ln w="3175">
              <a:solidFill>
                <a:srgbClr val="000000"/>
              </a:solidFill>
            </a:ln>
          </p:spPr>
          <p:txBody>
            <a:bodyPr wrap="square" lIns="0" tIns="0" rIns="0" bIns="0" rtlCol="0"/>
            <a:lstStyle/>
            <a:p>
              <a:endParaRPr sz="1227"/>
            </a:p>
          </p:txBody>
        </p:sp>
        <p:sp>
          <p:nvSpPr>
            <p:cNvPr id="619" name="object 619"/>
            <p:cNvSpPr/>
            <p:nvPr/>
          </p:nvSpPr>
          <p:spPr>
            <a:xfrm>
              <a:off x="4360255" y="2192959"/>
              <a:ext cx="181610" cy="3810"/>
            </a:xfrm>
            <a:custGeom>
              <a:avLst/>
              <a:gdLst/>
              <a:ahLst/>
              <a:cxnLst/>
              <a:rect l="l" t="t" r="r" b="b"/>
              <a:pathLst>
                <a:path w="181610" h="3810">
                  <a:moveTo>
                    <a:pt x="113522" y="3809"/>
                  </a:moveTo>
                  <a:lnTo>
                    <a:pt x="181340" y="3809"/>
                  </a:lnTo>
                </a:path>
                <a:path w="181610" h="3810">
                  <a:moveTo>
                    <a:pt x="0" y="0"/>
                  </a:moveTo>
                  <a:lnTo>
                    <a:pt x="67040" y="0"/>
                  </a:lnTo>
                </a:path>
              </a:pathLst>
            </a:custGeom>
            <a:ln w="12191">
              <a:solidFill>
                <a:srgbClr val="000000"/>
              </a:solidFill>
            </a:ln>
          </p:spPr>
          <p:txBody>
            <a:bodyPr wrap="square" lIns="0" tIns="0" rIns="0" bIns="0" rtlCol="0"/>
            <a:lstStyle/>
            <a:p>
              <a:endParaRPr sz="1227"/>
            </a:p>
          </p:txBody>
        </p:sp>
        <p:sp>
          <p:nvSpPr>
            <p:cNvPr id="620" name="object 620"/>
            <p:cNvSpPr/>
            <p:nvPr/>
          </p:nvSpPr>
          <p:spPr>
            <a:xfrm>
              <a:off x="4465396" y="2210485"/>
              <a:ext cx="0" cy="125730"/>
            </a:xfrm>
            <a:custGeom>
              <a:avLst/>
              <a:gdLst/>
              <a:ahLst/>
              <a:cxnLst/>
              <a:rect l="l" t="t" r="r" b="b"/>
              <a:pathLst>
                <a:path h="125730">
                  <a:moveTo>
                    <a:pt x="0" y="125714"/>
                  </a:moveTo>
                  <a:lnTo>
                    <a:pt x="0" y="0"/>
                  </a:lnTo>
                </a:path>
              </a:pathLst>
            </a:custGeom>
            <a:ln w="10667">
              <a:solidFill>
                <a:srgbClr val="000000"/>
              </a:solidFill>
            </a:ln>
          </p:spPr>
          <p:txBody>
            <a:bodyPr wrap="square" lIns="0" tIns="0" rIns="0" bIns="0" rtlCol="0"/>
            <a:lstStyle/>
            <a:p>
              <a:endParaRPr sz="1227"/>
            </a:p>
          </p:txBody>
        </p:sp>
        <p:sp>
          <p:nvSpPr>
            <p:cNvPr id="621" name="object 621"/>
            <p:cNvSpPr/>
            <p:nvPr/>
          </p:nvSpPr>
          <p:spPr>
            <a:xfrm>
              <a:off x="4188058" y="2207437"/>
              <a:ext cx="382905" cy="171450"/>
            </a:xfrm>
            <a:custGeom>
              <a:avLst/>
              <a:gdLst/>
              <a:ahLst/>
              <a:cxnLst/>
              <a:rect l="l" t="t" r="r" b="b"/>
              <a:pathLst>
                <a:path w="382904" h="171450">
                  <a:moveTo>
                    <a:pt x="382493" y="171434"/>
                  </a:moveTo>
                  <a:lnTo>
                    <a:pt x="354299" y="121904"/>
                  </a:lnTo>
                </a:path>
                <a:path w="382904" h="171450">
                  <a:moveTo>
                    <a:pt x="326105" y="72374"/>
                  </a:moveTo>
                  <a:lnTo>
                    <a:pt x="284210" y="0"/>
                  </a:lnTo>
                </a:path>
                <a:path w="382904" h="171450">
                  <a:moveTo>
                    <a:pt x="205724" y="57911"/>
                  </a:moveTo>
                  <a:lnTo>
                    <a:pt x="170672" y="57134"/>
                  </a:lnTo>
                </a:path>
                <a:path w="382904" h="171450">
                  <a:moveTo>
                    <a:pt x="142478" y="56372"/>
                  </a:moveTo>
                  <a:lnTo>
                    <a:pt x="113522" y="55610"/>
                  </a:lnTo>
                </a:path>
                <a:path w="382904" h="171450">
                  <a:moveTo>
                    <a:pt x="85328" y="54086"/>
                  </a:moveTo>
                  <a:lnTo>
                    <a:pt x="56372" y="53339"/>
                  </a:lnTo>
                </a:path>
                <a:path w="382904" h="171450">
                  <a:moveTo>
                    <a:pt x="28178" y="52577"/>
                  </a:moveTo>
                  <a:lnTo>
                    <a:pt x="0" y="51815"/>
                  </a:lnTo>
                </a:path>
              </a:pathLst>
            </a:custGeom>
            <a:ln w="3175">
              <a:solidFill>
                <a:srgbClr val="000000"/>
              </a:solidFill>
            </a:ln>
          </p:spPr>
          <p:txBody>
            <a:bodyPr wrap="square" lIns="0" tIns="0" rIns="0" bIns="0" rtlCol="0"/>
            <a:lstStyle/>
            <a:p>
              <a:endParaRPr sz="1227"/>
            </a:p>
          </p:txBody>
        </p:sp>
        <p:sp>
          <p:nvSpPr>
            <p:cNvPr id="622" name="object 622"/>
            <p:cNvSpPr/>
            <p:nvPr/>
          </p:nvSpPr>
          <p:spPr>
            <a:xfrm>
              <a:off x="4130908" y="2256967"/>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623" name="object 623"/>
            <p:cNvSpPr/>
            <p:nvPr/>
          </p:nvSpPr>
          <p:spPr>
            <a:xfrm>
              <a:off x="3902308" y="2250109"/>
              <a:ext cx="200025" cy="6350"/>
            </a:xfrm>
            <a:custGeom>
              <a:avLst/>
              <a:gdLst/>
              <a:ahLst/>
              <a:cxnLst/>
              <a:rect l="l" t="t" r="r" b="b"/>
              <a:pathLst>
                <a:path w="200025" h="6350">
                  <a:moveTo>
                    <a:pt x="199628" y="6095"/>
                  </a:moveTo>
                  <a:lnTo>
                    <a:pt x="171449" y="5333"/>
                  </a:lnTo>
                </a:path>
                <a:path w="200025" h="6350">
                  <a:moveTo>
                    <a:pt x="142493" y="4556"/>
                  </a:moveTo>
                  <a:lnTo>
                    <a:pt x="114299" y="3794"/>
                  </a:lnTo>
                </a:path>
                <a:path w="200025" h="6350">
                  <a:moveTo>
                    <a:pt x="85343" y="2285"/>
                  </a:moveTo>
                  <a:lnTo>
                    <a:pt x="57149" y="1523"/>
                  </a:lnTo>
                </a:path>
                <a:path w="200025" h="6350">
                  <a:moveTo>
                    <a:pt x="28193" y="761"/>
                  </a:moveTo>
                  <a:lnTo>
                    <a:pt x="0" y="0"/>
                  </a:lnTo>
                </a:path>
              </a:pathLst>
            </a:custGeom>
            <a:ln w="3175">
              <a:solidFill>
                <a:srgbClr val="000000"/>
              </a:solidFill>
            </a:ln>
          </p:spPr>
          <p:txBody>
            <a:bodyPr wrap="square" lIns="0" tIns="0" rIns="0" bIns="0" rtlCol="0"/>
            <a:lstStyle/>
            <a:p>
              <a:endParaRPr sz="1227"/>
            </a:p>
          </p:txBody>
        </p:sp>
        <p:sp>
          <p:nvSpPr>
            <p:cNvPr id="624" name="object 624"/>
            <p:cNvSpPr/>
            <p:nvPr/>
          </p:nvSpPr>
          <p:spPr>
            <a:xfrm>
              <a:off x="3845158" y="2247823"/>
              <a:ext cx="28575" cy="1905"/>
            </a:xfrm>
            <a:custGeom>
              <a:avLst/>
              <a:gdLst/>
              <a:ahLst/>
              <a:cxnLst/>
              <a:rect l="l" t="t" r="r" b="b"/>
              <a:pathLst>
                <a:path w="28575" h="1905">
                  <a:moveTo>
                    <a:pt x="-761" y="761"/>
                  </a:moveTo>
                  <a:lnTo>
                    <a:pt x="28955" y="761"/>
                  </a:lnTo>
                </a:path>
              </a:pathLst>
            </a:custGeom>
            <a:ln w="3175">
              <a:solidFill>
                <a:srgbClr val="000000"/>
              </a:solidFill>
            </a:ln>
          </p:spPr>
          <p:txBody>
            <a:bodyPr wrap="square" lIns="0" tIns="0" rIns="0" bIns="0" rtlCol="0"/>
            <a:lstStyle/>
            <a:p>
              <a:endParaRPr sz="1227"/>
            </a:p>
          </p:txBody>
        </p:sp>
        <p:sp>
          <p:nvSpPr>
            <p:cNvPr id="625" name="object 625"/>
            <p:cNvSpPr/>
            <p:nvPr/>
          </p:nvSpPr>
          <p:spPr>
            <a:xfrm>
              <a:off x="3217301" y="2227996"/>
              <a:ext cx="599440" cy="19685"/>
            </a:xfrm>
            <a:custGeom>
              <a:avLst/>
              <a:gdLst/>
              <a:ahLst/>
              <a:cxnLst/>
              <a:rect l="l" t="t" r="r" b="b"/>
              <a:pathLst>
                <a:path w="599439" h="19685">
                  <a:moveTo>
                    <a:pt x="598901" y="19065"/>
                  </a:moveTo>
                  <a:lnTo>
                    <a:pt x="570707" y="18287"/>
                  </a:lnTo>
                </a:path>
                <a:path w="599439" h="19685">
                  <a:moveTo>
                    <a:pt x="542513" y="17525"/>
                  </a:moveTo>
                  <a:lnTo>
                    <a:pt x="513572" y="16763"/>
                  </a:lnTo>
                </a:path>
                <a:path w="599439" h="19685">
                  <a:moveTo>
                    <a:pt x="485378" y="15255"/>
                  </a:moveTo>
                  <a:lnTo>
                    <a:pt x="456407" y="14493"/>
                  </a:lnTo>
                </a:path>
                <a:path w="599439" h="19685">
                  <a:moveTo>
                    <a:pt x="428213" y="13731"/>
                  </a:moveTo>
                  <a:lnTo>
                    <a:pt x="399272" y="12969"/>
                  </a:lnTo>
                </a:path>
                <a:path w="599439" h="19685">
                  <a:moveTo>
                    <a:pt x="371078" y="12207"/>
                  </a:moveTo>
                  <a:lnTo>
                    <a:pt x="342122" y="10683"/>
                  </a:lnTo>
                </a:path>
                <a:path w="599439" h="19685">
                  <a:moveTo>
                    <a:pt x="313928" y="9921"/>
                  </a:moveTo>
                  <a:lnTo>
                    <a:pt x="284972" y="9143"/>
                  </a:lnTo>
                </a:path>
                <a:path w="599439" h="19685">
                  <a:moveTo>
                    <a:pt x="256778" y="8381"/>
                  </a:moveTo>
                  <a:lnTo>
                    <a:pt x="227822" y="6873"/>
                  </a:lnTo>
                </a:path>
                <a:path w="599439" h="19685">
                  <a:moveTo>
                    <a:pt x="199643" y="6111"/>
                  </a:moveTo>
                  <a:lnTo>
                    <a:pt x="170687" y="5349"/>
                  </a:lnTo>
                </a:path>
                <a:path w="599439" h="19685">
                  <a:moveTo>
                    <a:pt x="142493" y="4587"/>
                  </a:moveTo>
                  <a:lnTo>
                    <a:pt x="114299" y="3825"/>
                  </a:lnTo>
                </a:path>
                <a:path w="599439" h="19685">
                  <a:moveTo>
                    <a:pt x="85343" y="2301"/>
                  </a:moveTo>
                  <a:lnTo>
                    <a:pt x="57149" y="1539"/>
                  </a:lnTo>
                </a:path>
                <a:path w="599439" h="19685">
                  <a:moveTo>
                    <a:pt x="28209" y="777"/>
                  </a:moveTo>
                  <a:lnTo>
                    <a:pt x="0" y="0"/>
                  </a:lnTo>
                </a:path>
              </a:pathLst>
            </a:custGeom>
            <a:ln w="3175">
              <a:solidFill>
                <a:srgbClr val="000000"/>
              </a:solidFill>
            </a:ln>
          </p:spPr>
          <p:txBody>
            <a:bodyPr wrap="square" lIns="0" tIns="0" rIns="0" bIns="0" rtlCol="0"/>
            <a:lstStyle/>
            <a:p>
              <a:endParaRPr sz="1227"/>
            </a:p>
          </p:txBody>
        </p:sp>
        <p:sp>
          <p:nvSpPr>
            <p:cNvPr id="626" name="object 626"/>
            <p:cNvSpPr/>
            <p:nvPr/>
          </p:nvSpPr>
          <p:spPr>
            <a:xfrm>
              <a:off x="3160166" y="2225725"/>
              <a:ext cx="28575" cy="1905"/>
            </a:xfrm>
            <a:custGeom>
              <a:avLst/>
              <a:gdLst/>
              <a:ahLst/>
              <a:cxnLst/>
              <a:rect l="l" t="t" r="r" b="b"/>
              <a:pathLst>
                <a:path w="28575" h="1905">
                  <a:moveTo>
                    <a:pt x="-761" y="761"/>
                  </a:moveTo>
                  <a:lnTo>
                    <a:pt x="28940" y="761"/>
                  </a:lnTo>
                </a:path>
              </a:pathLst>
            </a:custGeom>
            <a:ln w="3175">
              <a:solidFill>
                <a:srgbClr val="000000"/>
              </a:solidFill>
            </a:ln>
          </p:spPr>
          <p:txBody>
            <a:bodyPr wrap="square" lIns="0" tIns="0" rIns="0" bIns="0" rtlCol="0"/>
            <a:lstStyle/>
            <a:p>
              <a:endParaRPr sz="1227"/>
            </a:p>
          </p:txBody>
        </p:sp>
        <p:sp>
          <p:nvSpPr>
            <p:cNvPr id="627" name="object 627"/>
            <p:cNvSpPr/>
            <p:nvPr/>
          </p:nvSpPr>
          <p:spPr>
            <a:xfrm>
              <a:off x="2931581" y="2218867"/>
              <a:ext cx="200025" cy="6350"/>
            </a:xfrm>
            <a:custGeom>
              <a:avLst/>
              <a:gdLst/>
              <a:ahLst/>
              <a:cxnLst/>
              <a:rect l="l" t="t" r="r" b="b"/>
              <a:pathLst>
                <a:path w="200025" h="6350">
                  <a:moveTo>
                    <a:pt x="199628" y="6095"/>
                  </a:moveTo>
                  <a:lnTo>
                    <a:pt x="171434" y="5333"/>
                  </a:lnTo>
                </a:path>
                <a:path w="200025" h="6350">
                  <a:moveTo>
                    <a:pt x="142478" y="4571"/>
                  </a:moveTo>
                  <a:lnTo>
                    <a:pt x="114284" y="3809"/>
                  </a:lnTo>
                </a:path>
                <a:path w="200025" h="6350">
                  <a:moveTo>
                    <a:pt x="85328" y="2285"/>
                  </a:moveTo>
                  <a:lnTo>
                    <a:pt x="57134" y="1523"/>
                  </a:lnTo>
                </a:path>
                <a:path w="200025" h="6350">
                  <a:moveTo>
                    <a:pt x="28193" y="746"/>
                  </a:moveTo>
                  <a:lnTo>
                    <a:pt x="0" y="0"/>
                  </a:lnTo>
                </a:path>
              </a:pathLst>
            </a:custGeom>
            <a:ln w="3175">
              <a:solidFill>
                <a:srgbClr val="000000"/>
              </a:solidFill>
            </a:ln>
          </p:spPr>
          <p:txBody>
            <a:bodyPr wrap="square" lIns="0" tIns="0" rIns="0" bIns="0" rtlCol="0"/>
            <a:lstStyle/>
            <a:p>
              <a:endParaRPr sz="1227"/>
            </a:p>
          </p:txBody>
        </p:sp>
        <p:sp>
          <p:nvSpPr>
            <p:cNvPr id="628" name="object 628"/>
            <p:cNvSpPr/>
            <p:nvPr/>
          </p:nvSpPr>
          <p:spPr>
            <a:xfrm>
              <a:off x="2874431" y="2216581"/>
              <a:ext cx="29209" cy="1905"/>
            </a:xfrm>
            <a:custGeom>
              <a:avLst/>
              <a:gdLst/>
              <a:ahLst/>
              <a:cxnLst/>
              <a:rect l="l" t="t" r="r" b="b"/>
              <a:pathLst>
                <a:path w="29210" h="1905">
                  <a:moveTo>
                    <a:pt x="-761" y="761"/>
                  </a:moveTo>
                  <a:lnTo>
                    <a:pt x="29702" y="761"/>
                  </a:lnTo>
                </a:path>
              </a:pathLst>
            </a:custGeom>
            <a:ln w="3175">
              <a:solidFill>
                <a:srgbClr val="000000"/>
              </a:solidFill>
            </a:ln>
          </p:spPr>
          <p:txBody>
            <a:bodyPr wrap="square" lIns="0" tIns="0" rIns="0" bIns="0" rtlCol="0"/>
            <a:lstStyle/>
            <a:p>
              <a:endParaRPr sz="1227"/>
            </a:p>
          </p:txBody>
        </p:sp>
        <p:sp>
          <p:nvSpPr>
            <p:cNvPr id="629" name="object 629"/>
            <p:cNvSpPr/>
            <p:nvPr/>
          </p:nvSpPr>
          <p:spPr>
            <a:xfrm>
              <a:off x="2360874" y="2200579"/>
              <a:ext cx="485775" cy="15240"/>
            </a:xfrm>
            <a:custGeom>
              <a:avLst/>
              <a:gdLst/>
              <a:ahLst/>
              <a:cxnLst/>
              <a:rect l="l" t="t" r="r" b="b"/>
              <a:pathLst>
                <a:path w="485775" h="15239">
                  <a:moveTo>
                    <a:pt x="485363" y="15239"/>
                  </a:moveTo>
                  <a:lnTo>
                    <a:pt x="456407" y="14477"/>
                  </a:lnTo>
                </a:path>
                <a:path w="485775" h="15239">
                  <a:moveTo>
                    <a:pt x="428213" y="13715"/>
                  </a:moveTo>
                  <a:lnTo>
                    <a:pt x="399257" y="12953"/>
                  </a:lnTo>
                </a:path>
                <a:path w="485775" h="15239">
                  <a:moveTo>
                    <a:pt x="371063" y="11429"/>
                  </a:moveTo>
                  <a:lnTo>
                    <a:pt x="342122" y="10667"/>
                  </a:lnTo>
                </a:path>
                <a:path w="485775" h="15239">
                  <a:moveTo>
                    <a:pt x="313928" y="9905"/>
                  </a:moveTo>
                  <a:lnTo>
                    <a:pt x="284972" y="9143"/>
                  </a:lnTo>
                </a:path>
                <a:path w="485775" h="15239">
                  <a:moveTo>
                    <a:pt x="256778" y="8381"/>
                  </a:moveTo>
                  <a:lnTo>
                    <a:pt x="227822" y="6857"/>
                  </a:lnTo>
                </a:path>
                <a:path w="485775" h="15239">
                  <a:moveTo>
                    <a:pt x="199628" y="6095"/>
                  </a:moveTo>
                  <a:lnTo>
                    <a:pt x="170672" y="5333"/>
                  </a:lnTo>
                </a:path>
                <a:path w="485775" h="15239">
                  <a:moveTo>
                    <a:pt x="142493" y="4571"/>
                  </a:moveTo>
                  <a:lnTo>
                    <a:pt x="114299" y="3809"/>
                  </a:lnTo>
                </a:path>
                <a:path w="485775" h="15239">
                  <a:moveTo>
                    <a:pt x="85328" y="2285"/>
                  </a:moveTo>
                  <a:lnTo>
                    <a:pt x="57134" y="1523"/>
                  </a:lnTo>
                </a:path>
                <a:path w="485775" h="15239">
                  <a:moveTo>
                    <a:pt x="28193" y="761"/>
                  </a:moveTo>
                  <a:lnTo>
                    <a:pt x="0" y="0"/>
                  </a:lnTo>
                </a:path>
              </a:pathLst>
            </a:custGeom>
            <a:ln w="3175">
              <a:solidFill>
                <a:srgbClr val="000000"/>
              </a:solidFill>
            </a:ln>
          </p:spPr>
          <p:txBody>
            <a:bodyPr wrap="square" lIns="0" tIns="0" rIns="0" bIns="0" rtlCol="0"/>
            <a:lstStyle/>
            <a:p>
              <a:endParaRPr sz="1227"/>
            </a:p>
          </p:txBody>
        </p:sp>
        <p:sp>
          <p:nvSpPr>
            <p:cNvPr id="630" name="object 630"/>
            <p:cNvSpPr/>
            <p:nvPr/>
          </p:nvSpPr>
          <p:spPr>
            <a:xfrm>
              <a:off x="2303724" y="2198293"/>
              <a:ext cx="28575" cy="1905"/>
            </a:xfrm>
            <a:custGeom>
              <a:avLst/>
              <a:gdLst/>
              <a:ahLst/>
              <a:cxnLst/>
              <a:rect l="l" t="t" r="r" b="b"/>
              <a:pathLst>
                <a:path w="28575" h="1905">
                  <a:moveTo>
                    <a:pt x="-761" y="754"/>
                  </a:moveTo>
                  <a:lnTo>
                    <a:pt x="28955" y="754"/>
                  </a:lnTo>
                </a:path>
              </a:pathLst>
            </a:custGeom>
            <a:ln w="3175">
              <a:solidFill>
                <a:srgbClr val="000000"/>
              </a:solidFill>
            </a:ln>
          </p:spPr>
          <p:txBody>
            <a:bodyPr wrap="square" lIns="0" tIns="0" rIns="0" bIns="0" rtlCol="0"/>
            <a:lstStyle/>
            <a:p>
              <a:endParaRPr sz="1227"/>
            </a:p>
          </p:txBody>
        </p:sp>
        <p:sp>
          <p:nvSpPr>
            <p:cNvPr id="631" name="object 631"/>
            <p:cNvSpPr/>
            <p:nvPr/>
          </p:nvSpPr>
          <p:spPr>
            <a:xfrm>
              <a:off x="1954728" y="2187625"/>
              <a:ext cx="2440305" cy="681990"/>
            </a:xfrm>
            <a:custGeom>
              <a:avLst/>
              <a:gdLst/>
              <a:ahLst/>
              <a:cxnLst/>
              <a:rect l="l" t="t" r="r" b="b"/>
              <a:pathLst>
                <a:path w="2440304" h="681989">
                  <a:moveTo>
                    <a:pt x="320039" y="9905"/>
                  </a:moveTo>
                  <a:lnTo>
                    <a:pt x="291845" y="9143"/>
                  </a:lnTo>
                </a:path>
                <a:path w="2440304" h="681989">
                  <a:moveTo>
                    <a:pt x="262889" y="8381"/>
                  </a:moveTo>
                  <a:lnTo>
                    <a:pt x="234695" y="7619"/>
                  </a:lnTo>
                </a:path>
                <a:path w="2440304" h="681989">
                  <a:moveTo>
                    <a:pt x="205739" y="6095"/>
                  </a:moveTo>
                  <a:lnTo>
                    <a:pt x="177545" y="5333"/>
                  </a:lnTo>
                </a:path>
                <a:path w="2440304" h="681989">
                  <a:moveTo>
                    <a:pt x="148589" y="4571"/>
                  </a:moveTo>
                  <a:lnTo>
                    <a:pt x="120395" y="3794"/>
                  </a:lnTo>
                </a:path>
                <a:path w="2440304" h="681989">
                  <a:moveTo>
                    <a:pt x="92217" y="3047"/>
                  </a:moveTo>
                  <a:lnTo>
                    <a:pt x="63245" y="1523"/>
                  </a:lnTo>
                </a:path>
                <a:path w="2440304" h="681989">
                  <a:moveTo>
                    <a:pt x="35051" y="761"/>
                  </a:moveTo>
                  <a:lnTo>
                    <a:pt x="0" y="0"/>
                  </a:lnTo>
                </a:path>
                <a:path w="2440304" h="681989">
                  <a:moveTo>
                    <a:pt x="2439055" y="77723"/>
                  </a:moveTo>
                  <a:lnTo>
                    <a:pt x="2439055" y="111236"/>
                  </a:lnTo>
                </a:path>
                <a:path w="2440304" h="681989">
                  <a:moveTo>
                    <a:pt x="2439055" y="139430"/>
                  </a:moveTo>
                  <a:lnTo>
                    <a:pt x="2439055" y="168401"/>
                  </a:lnTo>
                </a:path>
                <a:path w="2440304" h="681989">
                  <a:moveTo>
                    <a:pt x="2439055" y="196580"/>
                  </a:moveTo>
                  <a:lnTo>
                    <a:pt x="2439055" y="225536"/>
                  </a:lnTo>
                </a:path>
                <a:path w="2440304" h="681989">
                  <a:moveTo>
                    <a:pt x="2439055" y="253730"/>
                  </a:moveTo>
                  <a:lnTo>
                    <a:pt x="2439055" y="282686"/>
                  </a:lnTo>
                </a:path>
                <a:path w="2440304" h="681989">
                  <a:moveTo>
                    <a:pt x="2439055" y="310880"/>
                  </a:moveTo>
                  <a:lnTo>
                    <a:pt x="2439055" y="339836"/>
                  </a:lnTo>
                </a:path>
                <a:path w="2440304" h="681989">
                  <a:moveTo>
                    <a:pt x="2439055" y="368015"/>
                  </a:moveTo>
                  <a:lnTo>
                    <a:pt x="2439055" y="396971"/>
                  </a:lnTo>
                </a:path>
                <a:path w="2440304" h="681989">
                  <a:moveTo>
                    <a:pt x="2439055" y="425165"/>
                  </a:moveTo>
                  <a:lnTo>
                    <a:pt x="2439055" y="453359"/>
                  </a:lnTo>
                </a:path>
                <a:path w="2440304" h="681989">
                  <a:moveTo>
                    <a:pt x="2439055" y="482315"/>
                  </a:moveTo>
                  <a:lnTo>
                    <a:pt x="2439055" y="510509"/>
                  </a:lnTo>
                </a:path>
                <a:path w="2440304" h="681989">
                  <a:moveTo>
                    <a:pt x="2439055" y="539465"/>
                  </a:moveTo>
                  <a:lnTo>
                    <a:pt x="2439055" y="567659"/>
                  </a:lnTo>
                </a:path>
                <a:path w="2440304" h="681989">
                  <a:moveTo>
                    <a:pt x="2439055" y="596615"/>
                  </a:moveTo>
                  <a:lnTo>
                    <a:pt x="2439055" y="624809"/>
                  </a:lnTo>
                </a:path>
                <a:path w="2440304" h="681989">
                  <a:moveTo>
                    <a:pt x="2439055" y="653765"/>
                  </a:moveTo>
                  <a:lnTo>
                    <a:pt x="2439817" y="681959"/>
                  </a:lnTo>
                </a:path>
              </a:pathLst>
            </a:custGeom>
            <a:ln w="3175">
              <a:solidFill>
                <a:srgbClr val="000000"/>
              </a:solidFill>
            </a:ln>
          </p:spPr>
          <p:txBody>
            <a:bodyPr wrap="square" lIns="0" tIns="0" rIns="0" bIns="0" rtlCol="0"/>
            <a:lstStyle/>
            <a:p>
              <a:endParaRPr sz="1227"/>
            </a:p>
          </p:txBody>
        </p:sp>
        <p:sp>
          <p:nvSpPr>
            <p:cNvPr id="632" name="object 632"/>
            <p:cNvSpPr/>
            <p:nvPr/>
          </p:nvSpPr>
          <p:spPr>
            <a:xfrm>
              <a:off x="4394545" y="2898541"/>
              <a:ext cx="0" cy="833119"/>
            </a:xfrm>
            <a:custGeom>
              <a:avLst/>
              <a:gdLst/>
              <a:ahLst/>
              <a:cxnLst/>
              <a:rect l="l" t="t" r="r" b="b"/>
              <a:pathLst>
                <a:path h="833120">
                  <a:moveTo>
                    <a:pt x="0" y="0"/>
                  </a:moveTo>
                  <a:lnTo>
                    <a:pt x="0" y="832805"/>
                  </a:lnTo>
                </a:path>
              </a:pathLst>
            </a:custGeom>
            <a:ln w="3175">
              <a:solidFill>
                <a:srgbClr val="000000"/>
              </a:solidFill>
              <a:prstDash val="dash"/>
            </a:ln>
          </p:spPr>
          <p:txBody>
            <a:bodyPr wrap="square" lIns="0" tIns="0" rIns="0" bIns="0" rtlCol="0"/>
            <a:lstStyle/>
            <a:p>
              <a:endParaRPr sz="1227"/>
            </a:p>
          </p:txBody>
        </p:sp>
        <p:sp>
          <p:nvSpPr>
            <p:cNvPr id="633" name="object 633"/>
            <p:cNvSpPr/>
            <p:nvPr/>
          </p:nvSpPr>
          <p:spPr>
            <a:xfrm>
              <a:off x="3169295" y="3863172"/>
              <a:ext cx="1905" cy="3599179"/>
            </a:xfrm>
            <a:custGeom>
              <a:avLst/>
              <a:gdLst/>
              <a:ahLst/>
              <a:cxnLst/>
              <a:rect l="l" t="t" r="r" b="b"/>
              <a:pathLst>
                <a:path w="1905" h="3599179">
                  <a:moveTo>
                    <a:pt x="1523" y="3598743"/>
                  </a:moveTo>
                  <a:lnTo>
                    <a:pt x="1523" y="3427293"/>
                  </a:lnTo>
                </a:path>
                <a:path w="1905" h="3599179">
                  <a:moveTo>
                    <a:pt x="1523" y="3370173"/>
                  </a:moveTo>
                  <a:lnTo>
                    <a:pt x="1523" y="3312993"/>
                  </a:lnTo>
                </a:path>
                <a:path w="1905" h="3599179">
                  <a:moveTo>
                    <a:pt x="1523" y="3255873"/>
                  </a:moveTo>
                  <a:lnTo>
                    <a:pt x="1523" y="3198723"/>
                  </a:lnTo>
                </a:path>
                <a:path w="1905" h="3599179">
                  <a:moveTo>
                    <a:pt x="1523" y="3141573"/>
                  </a:moveTo>
                  <a:lnTo>
                    <a:pt x="1523" y="2970123"/>
                  </a:lnTo>
                </a:path>
                <a:path w="1905" h="3599179">
                  <a:moveTo>
                    <a:pt x="1523" y="2912973"/>
                  </a:moveTo>
                  <a:lnTo>
                    <a:pt x="1523" y="2855823"/>
                  </a:lnTo>
                </a:path>
                <a:path w="1905" h="3599179">
                  <a:moveTo>
                    <a:pt x="1523" y="2798688"/>
                  </a:moveTo>
                  <a:lnTo>
                    <a:pt x="1523" y="2741538"/>
                  </a:lnTo>
                </a:path>
                <a:path w="1905" h="3599179">
                  <a:moveTo>
                    <a:pt x="1523" y="2684388"/>
                  </a:moveTo>
                  <a:lnTo>
                    <a:pt x="761" y="2512954"/>
                  </a:lnTo>
                </a:path>
                <a:path w="1905" h="3599179">
                  <a:moveTo>
                    <a:pt x="761" y="2455804"/>
                  </a:moveTo>
                  <a:lnTo>
                    <a:pt x="761" y="2398654"/>
                  </a:lnTo>
                </a:path>
                <a:path w="1905" h="3599179">
                  <a:moveTo>
                    <a:pt x="761" y="2341519"/>
                  </a:moveTo>
                  <a:lnTo>
                    <a:pt x="761" y="2284354"/>
                  </a:lnTo>
                </a:path>
                <a:path w="1905" h="3599179">
                  <a:moveTo>
                    <a:pt x="761" y="2227219"/>
                  </a:moveTo>
                  <a:lnTo>
                    <a:pt x="761" y="2056531"/>
                  </a:lnTo>
                </a:path>
                <a:path w="1905" h="3599179">
                  <a:moveTo>
                    <a:pt x="761" y="1999381"/>
                  </a:moveTo>
                  <a:lnTo>
                    <a:pt x="761" y="1942231"/>
                  </a:lnTo>
                </a:path>
                <a:path w="1905" h="3599179">
                  <a:moveTo>
                    <a:pt x="761" y="1885096"/>
                  </a:moveTo>
                  <a:lnTo>
                    <a:pt x="761" y="1827931"/>
                  </a:lnTo>
                </a:path>
                <a:path w="1905" h="3599179">
                  <a:moveTo>
                    <a:pt x="761" y="1770796"/>
                  </a:moveTo>
                  <a:lnTo>
                    <a:pt x="761" y="1599361"/>
                  </a:lnTo>
                </a:path>
                <a:path w="1905" h="3599179">
                  <a:moveTo>
                    <a:pt x="761" y="1542196"/>
                  </a:moveTo>
                  <a:lnTo>
                    <a:pt x="761" y="1485061"/>
                  </a:lnTo>
                </a:path>
                <a:path w="1905" h="3599179">
                  <a:moveTo>
                    <a:pt x="761" y="1427927"/>
                  </a:moveTo>
                  <a:lnTo>
                    <a:pt x="761" y="1370761"/>
                  </a:lnTo>
                </a:path>
                <a:path w="1905" h="3599179">
                  <a:moveTo>
                    <a:pt x="761" y="1313627"/>
                  </a:moveTo>
                  <a:lnTo>
                    <a:pt x="0" y="1142192"/>
                  </a:lnTo>
                </a:path>
                <a:path w="1905" h="3599179">
                  <a:moveTo>
                    <a:pt x="0" y="1085027"/>
                  </a:moveTo>
                  <a:lnTo>
                    <a:pt x="0" y="1027892"/>
                  </a:lnTo>
                </a:path>
                <a:path w="1905" h="3599179">
                  <a:moveTo>
                    <a:pt x="0" y="970742"/>
                  </a:moveTo>
                  <a:lnTo>
                    <a:pt x="0" y="913592"/>
                  </a:lnTo>
                </a:path>
                <a:path w="1905" h="3599179">
                  <a:moveTo>
                    <a:pt x="0" y="856457"/>
                  </a:moveTo>
                  <a:lnTo>
                    <a:pt x="0" y="685022"/>
                  </a:lnTo>
                </a:path>
                <a:path w="1905" h="3599179">
                  <a:moveTo>
                    <a:pt x="0" y="627872"/>
                  </a:moveTo>
                  <a:lnTo>
                    <a:pt x="0" y="570722"/>
                  </a:lnTo>
                </a:path>
                <a:path w="1905" h="3599179">
                  <a:moveTo>
                    <a:pt x="0" y="513572"/>
                  </a:moveTo>
                  <a:lnTo>
                    <a:pt x="0" y="456422"/>
                  </a:lnTo>
                </a:path>
                <a:path w="1905" h="3599179">
                  <a:moveTo>
                    <a:pt x="0" y="399272"/>
                  </a:moveTo>
                  <a:lnTo>
                    <a:pt x="0" y="227822"/>
                  </a:lnTo>
                </a:path>
                <a:path w="1905" h="3599179">
                  <a:moveTo>
                    <a:pt x="0" y="170672"/>
                  </a:moveTo>
                  <a:lnTo>
                    <a:pt x="0" y="113537"/>
                  </a:lnTo>
                </a:path>
                <a:path w="1905" h="3599179">
                  <a:moveTo>
                    <a:pt x="0" y="56387"/>
                  </a:moveTo>
                  <a:lnTo>
                    <a:pt x="0" y="0"/>
                  </a:lnTo>
                </a:path>
              </a:pathLst>
            </a:custGeom>
            <a:ln w="10667">
              <a:solidFill>
                <a:srgbClr val="000000"/>
              </a:solidFill>
            </a:ln>
          </p:spPr>
          <p:txBody>
            <a:bodyPr wrap="square" lIns="0" tIns="0" rIns="0" bIns="0" rtlCol="0"/>
            <a:lstStyle/>
            <a:p>
              <a:endParaRPr sz="1227"/>
            </a:p>
          </p:txBody>
        </p:sp>
        <p:sp>
          <p:nvSpPr>
            <p:cNvPr id="634" name="object 634"/>
            <p:cNvSpPr/>
            <p:nvPr/>
          </p:nvSpPr>
          <p:spPr>
            <a:xfrm>
              <a:off x="3059582" y="3617061"/>
              <a:ext cx="109220" cy="3175"/>
            </a:xfrm>
            <a:custGeom>
              <a:avLst/>
              <a:gdLst/>
              <a:ahLst/>
              <a:cxnLst/>
              <a:rect l="l" t="t" r="r" b="b"/>
              <a:pathLst>
                <a:path w="109219" h="3175">
                  <a:moveTo>
                    <a:pt x="-5333" y="1523"/>
                  </a:moveTo>
                  <a:lnTo>
                    <a:pt x="114299" y="1523"/>
                  </a:lnTo>
                </a:path>
              </a:pathLst>
            </a:custGeom>
            <a:ln w="13715">
              <a:solidFill>
                <a:srgbClr val="000000"/>
              </a:solidFill>
            </a:ln>
          </p:spPr>
          <p:txBody>
            <a:bodyPr wrap="square" lIns="0" tIns="0" rIns="0" bIns="0" rtlCol="0"/>
            <a:lstStyle/>
            <a:p>
              <a:endParaRPr sz="1227"/>
            </a:p>
          </p:txBody>
        </p:sp>
        <p:sp>
          <p:nvSpPr>
            <p:cNvPr id="635" name="object 635"/>
            <p:cNvSpPr/>
            <p:nvPr/>
          </p:nvSpPr>
          <p:spPr>
            <a:xfrm>
              <a:off x="3168548" y="2185339"/>
              <a:ext cx="1140460" cy="1621155"/>
            </a:xfrm>
            <a:custGeom>
              <a:avLst/>
              <a:gdLst/>
              <a:ahLst/>
              <a:cxnLst/>
              <a:rect l="l" t="t" r="r" b="b"/>
              <a:pathLst>
                <a:path w="1140460" h="1621154">
                  <a:moveTo>
                    <a:pt x="0" y="1620697"/>
                  </a:moveTo>
                  <a:lnTo>
                    <a:pt x="0" y="1434769"/>
                  </a:lnTo>
                </a:path>
                <a:path w="1140460" h="1621154">
                  <a:moveTo>
                    <a:pt x="1139891" y="5333"/>
                  </a:moveTo>
                  <a:lnTo>
                    <a:pt x="968456" y="0"/>
                  </a:lnTo>
                </a:path>
              </a:pathLst>
            </a:custGeom>
            <a:ln w="10667">
              <a:solidFill>
                <a:srgbClr val="000000"/>
              </a:solidFill>
            </a:ln>
          </p:spPr>
          <p:txBody>
            <a:bodyPr wrap="square" lIns="0" tIns="0" rIns="0" bIns="0" rtlCol="0"/>
            <a:lstStyle/>
            <a:p>
              <a:endParaRPr sz="1227"/>
            </a:p>
          </p:txBody>
        </p:sp>
        <p:sp>
          <p:nvSpPr>
            <p:cNvPr id="636" name="object 636"/>
            <p:cNvSpPr/>
            <p:nvPr/>
          </p:nvSpPr>
          <p:spPr>
            <a:xfrm>
              <a:off x="4022704" y="2181529"/>
              <a:ext cx="57150" cy="1905"/>
            </a:xfrm>
            <a:custGeom>
              <a:avLst/>
              <a:gdLst/>
              <a:ahLst/>
              <a:cxnLst/>
              <a:rect l="l" t="t" r="r" b="b"/>
              <a:pathLst>
                <a:path w="57150" h="1905">
                  <a:moveTo>
                    <a:pt x="-5333" y="754"/>
                  </a:moveTo>
                  <a:lnTo>
                    <a:pt x="62483" y="754"/>
                  </a:lnTo>
                </a:path>
              </a:pathLst>
            </a:custGeom>
            <a:ln w="12176">
              <a:solidFill>
                <a:srgbClr val="000000"/>
              </a:solidFill>
            </a:ln>
          </p:spPr>
          <p:txBody>
            <a:bodyPr wrap="square" lIns="0" tIns="0" rIns="0" bIns="0" rtlCol="0"/>
            <a:lstStyle/>
            <a:p>
              <a:endParaRPr sz="1227"/>
            </a:p>
          </p:txBody>
        </p:sp>
        <p:sp>
          <p:nvSpPr>
            <p:cNvPr id="637" name="object 637"/>
            <p:cNvSpPr/>
            <p:nvPr/>
          </p:nvSpPr>
          <p:spPr>
            <a:xfrm>
              <a:off x="4084411" y="2183815"/>
              <a:ext cx="285750" cy="9525"/>
            </a:xfrm>
            <a:custGeom>
              <a:avLst/>
              <a:gdLst/>
              <a:ahLst/>
              <a:cxnLst/>
              <a:rect l="l" t="t" r="r" b="b"/>
              <a:pathLst>
                <a:path w="285750" h="9525">
                  <a:moveTo>
                    <a:pt x="285749" y="9143"/>
                  </a:moveTo>
                  <a:lnTo>
                    <a:pt x="9143" y="0"/>
                  </a:lnTo>
                </a:path>
                <a:path w="285750" h="9525">
                  <a:moveTo>
                    <a:pt x="0" y="0"/>
                  </a:moveTo>
                  <a:lnTo>
                    <a:pt x="9143" y="0"/>
                  </a:lnTo>
                </a:path>
              </a:pathLst>
            </a:custGeom>
            <a:ln w="3175">
              <a:solidFill>
                <a:srgbClr val="000000"/>
              </a:solidFill>
            </a:ln>
          </p:spPr>
          <p:txBody>
            <a:bodyPr wrap="square" lIns="0" tIns="0" rIns="0" bIns="0" rtlCol="0"/>
            <a:lstStyle/>
            <a:p>
              <a:endParaRPr sz="1227"/>
            </a:p>
          </p:txBody>
        </p:sp>
        <p:sp>
          <p:nvSpPr>
            <p:cNvPr id="638" name="object 638"/>
            <p:cNvSpPr/>
            <p:nvPr/>
          </p:nvSpPr>
          <p:spPr>
            <a:xfrm>
              <a:off x="3241684" y="6248887"/>
              <a:ext cx="21590" cy="1905"/>
            </a:xfrm>
            <a:custGeom>
              <a:avLst/>
              <a:gdLst/>
              <a:ahLst/>
              <a:cxnLst/>
              <a:rect l="l" t="t" r="r" b="b"/>
              <a:pathLst>
                <a:path w="21589" h="1904">
                  <a:moveTo>
                    <a:pt x="-761" y="761"/>
                  </a:moveTo>
                  <a:lnTo>
                    <a:pt x="22113" y="761"/>
                  </a:lnTo>
                </a:path>
              </a:pathLst>
            </a:custGeom>
            <a:ln w="3175">
              <a:solidFill>
                <a:srgbClr val="000000"/>
              </a:solidFill>
            </a:ln>
          </p:spPr>
          <p:txBody>
            <a:bodyPr wrap="square" lIns="0" tIns="0" rIns="0" bIns="0" rtlCol="0"/>
            <a:lstStyle/>
            <a:p>
              <a:endParaRPr sz="1227"/>
            </a:p>
          </p:txBody>
        </p:sp>
        <p:sp>
          <p:nvSpPr>
            <p:cNvPr id="639" name="object 639"/>
            <p:cNvSpPr/>
            <p:nvPr/>
          </p:nvSpPr>
          <p:spPr>
            <a:xfrm>
              <a:off x="3291977" y="6244300"/>
              <a:ext cx="28575" cy="2540"/>
            </a:xfrm>
            <a:custGeom>
              <a:avLst/>
              <a:gdLst/>
              <a:ahLst/>
              <a:cxnLst/>
              <a:rect l="l" t="t" r="r" b="b"/>
              <a:pathLst>
                <a:path w="28575" h="2539">
                  <a:moveTo>
                    <a:pt x="-761" y="1142"/>
                  </a:moveTo>
                  <a:lnTo>
                    <a:pt x="28955" y="1142"/>
                  </a:lnTo>
                </a:path>
              </a:pathLst>
            </a:custGeom>
            <a:ln w="3809">
              <a:solidFill>
                <a:srgbClr val="000000"/>
              </a:solidFill>
            </a:ln>
          </p:spPr>
          <p:txBody>
            <a:bodyPr wrap="square" lIns="0" tIns="0" rIns="0" bIns="0" rtlCol="0"/>
            <a:lstStyle/>
            <a:p>
              <a:endParaRPr sz="1227"/>
            </a:p>
          </p:txBody>
        </p:sp>
        <p:sp>
          <p:nvSpPr>
            <p:cNvPr id="640" name="object 640"/>
            <p:cNvSpPr/>
            <p:nvPr/>
          </p:nvSpPr>
          <p:spPr>
            <a:xfrm>
              <a:off x="3349127" y="6240505"/>
              <a:ext cx="28575" cy="2540"/>
            </a:xfrm>
            <a:custGeom>
              <a:avLst/>
              <a:gdLst/>
              <a:ahLst/>
              <a:cxnLst/>
              <a:rect l="l" t="t" r="r" b="b"/>
              <a:pathLst>
                <a:path w="28575" h="2539">
                  <a:moveTo>
                    <a:pt x="-761" y="1142"/>
                  </a:moveTo>
                  <a:lnTo>
                    <a:pt x="28940" y="1142"/>
                  </a:lnTo>
                </a:path>
              </a:pathLst>
            </a:custGeom>
            <a:ln w="3809">
              <a:solidFill>
                <a:srgbClr val="000000"/>
              </a:solidFill>
            </a:ln>
          </p:spPr>
          <p:txBody>
            <a:bodyPr wrap="square" lIns="0" tIns="0" rIns="0" bIns="0" rtlCol="0"/>
            <a:lstStyle/>
            <a:p>
              <a:endParaRPr sz="1227"/>
            </a:p>
          </p:txBody>
        </p:sp>
        <p:sp>
          <p:nvSpPr>
            <p:cNvPr id="641" name="object 641"/>
            <p:cNvSpPr/>
            <p:nvPr/>
          </p:nvSpPr>
          <p:spPr>
            <a:xfrm>
              <a:off x="3405514" y="6236680"/>
              <a:ext cx="29209" cy="2540"/>
            </a:xfrm>
            <a:custGeom>
              <a:avLst/>
              <a:gdLst/>
              <a:ahLst/>
              <a:cxnLst/>
              <a:rect l="l" t="t" r="r" b="b"/>
              <a:pathLst>
                <a:path w="29210" h="2539">
                  <a:moveTo>
                    <a:pt x="-761" y="1142"/>
                  </a:moveTo>
                  <a:lnTo>
                    <a:pt x="29717" y="1142"/>
                  </a:lnTo>
                </a:path>
              </a:pathLst>
            </a:custGeom>
            <a:ln w="3809">
              <a:solidFill>
                <a:srgbClr val="000000"/>
              </a:solidFill>
            </a:ln>
          </p:spPr>
          <p:txBody>
            <a:bodyPr wrap="square" lIns="0" tIns="0" rIns="0" bIns="0" rtlCol="0"/>
            <a:lstStyle/>
            <a:p>
              <a:endParaRPr sz="1227"/>
            </a:p>
          </p:txBody>
        </p:sp>
        <p:sp>
          <p:nvSpPr>
            <p:cNvPr id="642" name="object 642"/>
            <p:cNvSpPr/>
            <p:nvPr/>
          </p:nvSpPr>
          <p:spPr>
            <a:xfrm>
              <a:off x="3462649" y="6232885"/>
              <a:ext cx="29209" cy="2540"/>
            </a:xfrm>
            <a:custGeom>
              <a:avLst/>
              <a:gdLst/>
              <a:ahLst/>
              <a:cxnLst/>
              <a:rect l="l" t="t" r="r" b="b"/>
              <a:pathLst>
                <a:path w="29210" h="2539">
                  <a:moveTo>
                    <a:pt x="-761" y="1135"/>
                  </a:moveTo>
                  <a:lnTo>
                    <a:pt x="29717" y="1135"/>
                  </a:lnTo>
                </a:path>
              </a:pathLst>
            </a:custGeom>
            <a:ln w="3794">
              <a:solidFill>
                <a:srgbClr val="000000"/>
              </a:solidFill>
            </a:ln>
          </p:spPr>
          <p:txBody>
            <a:bodyPr wrap="square" lIns="0" tIns="0" rIns="0" bIns="0" rtlCol="0"/>
            <a:lstStyle/>
            <a:p>
              <a:endParaRPr sz="1227"/>
            </a:p>
          </p:txBody>
        </p:sp>
        <p:sp>
          <p:nvSpPr>
            <p:cNvPr id="643" name="object 643"/>
            <p:cNvSpPr/>
            <p:nvPr/>
          </p:nvSpPr>
          <p:spPr>
            <a:xfrm>
              <a:off x="3519799" y="6229060"/>
              <a:ext cx="28575" cy="1905"/>
            </a:xfrm>
            <a:custGeom>
              <a:avLst/>
              <a:gdLst/>
              <a:ahLst/>
              <a:cxnLst/>
              <a:rect l="l" t="t" r="r" b="b"/>
              <a:pathLst>
                <a:path w="28575" h="1904">
                  <a:moveTo>
                    <a:pt x="-761" y="769"/>
                  </a:moveTo>
                  <a:lnTo>
                    <a:pt x="28955" y="769"/>
                  </a:lnTo>
                </a:path>
              </a:pathLst>
            </a:custGeom>
            <a:ln w="3175">
              <a:solidFill>
                <a:srgbClr val="000000"/>
              </a:solidFill>
            </a:ln>
          </p:spPr>
          <p:txBody>
            <a:bodyPr wrap="square" lIns="0" tIns="0" rIns="0" bIns="0" rtlCol="0"/>
            <a:lstStyle/>
            <a:p>
              <a:endParaRPr sz="1227"/>
            </a:p>
          </p:txBody>
        </p:sp>
        <p:sp>
          <p:nvSpPr>
            <p:cNvPr id="644" name="object 644"/>
            <p:cNvSpPr/>
            <p:nvPr/>
          </p:nvSpPr>
          <p:spPr>
            <a:xfrm>
              <a:off x="3576949" y="6225265"/>
              <a:ext cx="28575" cy="1905"/>
            </a:xfrm>
            <a:custGeom>
              <a:avLst/>
              <a:gdLst/>
              <a:ahLst/>
              <a:cxnLst/>
              <a:rect l="l" t="t" r="r" b="b"/>
              <a:pathLst>
                <a:path w="28575" h="1904">
                  <a:moveTo>
                    <a:pt x="-761" y="754"/>
                  </a:moveTo>
                  <a:lnTo>
                    <a:pt x="28955" y="754"/>
                  </a:lnTo>
                </a:path>
              </a:pathLst>
            </a:custGeom>
            <a:ln w="3175">
              <a:solidFill>
                <a:srgbClr val="000000"/>
              </a:solidFill>
            </a:ln>
          </p:spPr>
          <p:txBody>
            <a:bodyPr wrap="square" lIns="0" tIns="0" rIns="0" bIns="0" rtlCol="0"/>
            <a:lstStyle/>
            <a:p>
              <a:endParaRPr sz="1227"/>
            </a:p>
          </p:txBody>
        </p:sp>
        <p:sp>
          <p:nvSpPr>
            <p:cNvPr id="645" name="object 645"/>
            <p:cNvSpPr/>
            <p:nvPr/>
          </p:nvSpPr>
          <p:spPr>
            <a:xfrm>
              <a:off x="3634099" y="6220678"/>
              <a:ext cx="28575" cy="2540"/>
            </a:xfrm>
            <a:custGeom>
              <a:avLst/>
              <a:gdLst/>
              <a:ahLst/>
              <a:cxnLst/>
              <a:rect l="l" t="t" r="r" b="b"/>
              <a:pathLst>
                <a:path w="28575" h="2539">
                  <a:moveTo>
                    <a:pt x="-761" y="1150"/>
                  </a:moveTo>
                  <a:lnTo>
                    <a:pt x="28940" y="1150"/>
                  </a:lnTo>
                </a:path>
              </a:pathLst>
            </a:custGeom>
            <a:ln w="3825">
              <a:solidFill>
                <a:srgbClr val="000000"/>
              </a:solidFill>
            </a:ln>
          </p:spPr>
          <p:txBody>
            <a:bodyPr wrap="square" lIns="0" tIns="0" rIns="0" bIns="0" rtlCol="0"/>
            <a:lstStyle/>
            <a:p>
              <a:endParaRPr sz="1227"/>
            </a:p>
          </p:txBody>
        </p:sp>
        <p:sp>
          <p:nvSpPr>
            <p:cNvPr id="646" name="object 646"/>
            <p:cNvSpPr/>
            <p:nvPr/>
          </p:nvSpPr>
          <p:spPr>
            <a:xfrm>
              <a:off x="3689710" y="6214208"/>
              <a:ext cx="87630" cy="3810"/>
            </a:xfrm>
            <a:custGeom>
              <a:avLst/>
              <a:gdLst/>
              <a:ahLst/>
              <a:cxnLst/>
              <a:rect l="l" t="t" r="r" b="b"/>
              <a:pathLst>
                <a:path w="87629" h="3810">
                  <a:moveTo>
                    <a:pt x="0" y="3809"/>
                  </a:moveTo>
                  <a:lnTo>
                    <a:pt x="30495" y="3809"/>
                  </a:lnTo>
                </a:path>
                <a:path w="87629" h="3810">
                  <a:moveTo>
                    <a:pt x="57165" y="0"/>
                  </a:moveTo>
                  <a:lnTo>
                    <a:pt x="87629" y="0"/>
                  </a:lnTo>
                </a:path>
              </a:pathLst>
            </a:custGeom>
            <a:ln w="3794">
              <a:solidFill>
                <a:srgbClr val="000000"/>
              </a:solidFill>
            </a:ln>
          </p:spPr>
          <p:txBody>
            <a:bodyPr wrap="square" lIns="0" tIns="0" rIns="0" bIns="0" rtlCol="0"/>
            <a:lstStyle/>
            <a:p>
              <a:endParaRPr sz="1227"/>
            </a:p>
          </p:txBody>
        </p:sp>
        <p:sp>
          <p:nvSpPr>
            <p:cNvPr id="647" name="object 647"/>
            <p:cNvSpPr/>
            <p:nvPr/>
          </p:nvSpPr>
          <p:spPr>
            <a:xfrm>
              <a:off x="3804772" y="6209248"/>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648" name="object 648"/>
            <p:cNvSpPr/>
            <p:nvPr/>
          </p:nvSpPr>
          <p:spPr>
            <a:xfrm>
              <a:off x="3861922" y="6205453"/>
              <a:ext cx="28575" cy="1905"/>
            </a:xfrm>
            <a:custGeom>
              <a:avLst/>
              <a:gdLst/>
              <a:ahLst/>
              <a:cxnLst/>
              <a:rect l="l" t="t" r="r" b="b"/>
              <a:pathLst>
                <a:path w="28575" h="1904">
                  <a:moveTo>
                    <a:pt x="-761" y="754"/>
                  </a:moveTo>
                  <a:lnTo>
                    <a:pt x="28955" y="754"/>
                  </a:lnTo>
                </a:path>
              </a:pathLst>
            </a:custGeom>
            <a:ln w="3175">
              <a:solidFill>
                <a:srgbClr val="000000"/>
              </a:solidFill>
            </a:ln>
          </p:spPr>
          <p:txBody>
            <a:bodyPr wrap="square" lIns="0" tIns="0" rIns="0" bIns="0" rtlCol="0"/>
            <a:lstStyle/>
            <a:p>
              <a:endParaRPr sz="1227"/>
            </a:p>
          </p:txBody>
        </p:sp>
        <p:sp>
          <p:nvSpPr>
            <p:cNvPr id="649" name="object 649"/>
            <p:cNvSpPr/>
            <p:nvPr/>
          </p:nvSpPr>
          <p:spPr>
            <a:xfrm>
              <a:off x="3919072" y="6200866"/>
              <a:ext cx="28575" cy="2540"/>
            </a:xfrm>
            <a:custGeom>
              <a:avLst/>
              <a:gdLst/>
              <a:ahLst/>
              <a:cxnLst/>
              <a:rect l="l" t="t" r="r" b="b"/>
              <a:pathLst>
                <a:path w="28575" h="2539">
                  <a:moveTo>
                    <a:pt x="-761" y="1150"/>
                  </a:moveTo>
                  <a:lnTo>
                    <a:pt x="28955" y="1150"/>
                  </a:lnTo>
                </a:path>
              </a:pathLst>
            </a:custGeom>
            <a:ln w="3825">
              <a:solidFill>
                <a:srgbClr val="000000"/>
              </a:solidFill>
            </a:ln>
          </p:spPr>
          <p:txBody>
            <a:bodyPr wrap="square" lIns="0" tIns="0" rIns="0" bIns="0" rtlCol="0"/>
            <a:lstStyle/>
            <a:p>
              <a:endParaRPr sz="1227"/>
            </a:p>
          </p:txBody>
        </p:sp>
        <p:sp>
          <p:nvSpPr>
            <p:cNvPr id="650" name="object 650"/>
            <p:cNvSpPr/>
            <p:nvPr/>
          </p:nvSpPr>
          <p:spPr>
            <a:xfrm>
              <a:off x="3975460" y="6197071"/>
              <a:ext cx="29209" cy="2540"/>
            </a:xfrm>
            <a:custGeom>
              <a:avLst/>
              <a:gdLst/>
              <a:ahLst/>
              <a:cxnLst/>
              <a:rect l="l" t="t" r="r" b="b"/>
              <a:pathLst>
                <a:path w="29210" h="2539">
                  <a:moveTo>
                    <a:pt x="-761" y="1142"/>
                  </a:moveTo>
                  <a:lnTo>
                    <a:pt x="29717" y="1142"/>
                  </a:lnTo>
                </a:path>
              </a:pathLst>
            </a:custGeom>
            <a:ln w="3809">
              <a:solidFill>
                <a:srgbClr val="000000"/>
              </a:solidFill>
            </a:ln>
          </p:spPr>
          <p:txBody>
            <a:bodyPr wrap="square" lIns="0" tIns="0" rIns="0" bIns="0" rtlCol="0"/>
            <a:lstStyle/>
            <a:p>
              <a:endParaRPr sz="1227"/>
            </a:p>
          </p:txBody>
        </p:sp>
        <p:sp>
          <p:nvSpPr>
            <p:cNvPr id="651" name="object 651"/>
            <p:cNvSpPr/>
            <p:nvPr/>
          </p:nvSpPr>
          <p:spPr>
            <a:xfrm>
              <a:off x="4032610" y="6193246"/>
              <a:ext cx="29209" cy="2540"/>
            </a:xfrm>
            <a:custGeom>
              <a:avLst/>
              <a:gdLst/>
              <a:ahLst/>
              <a:cxnLst/>
              <a:rect l="l" t="t" r="r" b="b"/>
              <a:pathLst>
                <a:path w="29210" h="2539">
                  <a:moveTo>
                    <a:pt x="-761" y="1150"/>
                  </a:moveTo>
                  <a:lnTo>
                    <a:pt x="29717" y="1150"/>
                  </a:lnTo>
                </a:path>
              </a:pathLst>
            </a:custGeom>
            <a:ln w="3825">
              <a:solidFill>
                <a:srgbClr val="000000"/>
              </a:solidFill>
            </a:ln>
          </p:spPr>
          <p:txBody>
            <a:bodyPr wrap="square" lIns="0" tIns="0" rIns="0" bIns="0" rtlCol="0"/>
            <a:lstStyle/>
            <a:p>
              <a:endParaRPr sz="1227"/>
            </a:p>
          </p:txBody>
        </p:sp>
        <p:sp>
          <p:nvSpPr>
            <p:cNvPr id="652" name="object 652"/>
            <p:cNvSpPr/>
            <p:nvPr/>
          </p:nvSpPr>
          <p:spPr>
            <a:xfrm>
              <a:off x="4089760" y="6189451"/>
              <a:ext cx="28575" cy="1905"/>
            </a:xfrm>
            <a:custGeom>
              <a:avLst/>
              <a:gdLst/>
              <a:ahLst/>
              <a:cxnLst/>
              <a:rect l="l" t="t" r="r" b="b"/>
              <a:pathLst>
                <a:path w="28575" h="1904">
                  <a:moveTo>
                    <a:pt x="-761" y="754"/>
                  </a:moveTo>
                  <a:lnTo>
                    <a:pt x="28940" y="754"/>
                  </a:lnTo>
                </a:path>
              </a:pathLst>
            </a:custGeom>
            <a:ln w="3175">
              <a:solidFill>
                <a:srgbClr val="000000"/>
              </a:solidFill>
            </a:ln>
          </p:spPr>
          <p:txBody>
            <a:bodyPr wrap="square" lIns="0" tIns="0" rIns="0" bIns="0" rtlCol="0"/>
            <a:lstStyle/>
            <a:p>
              <a:endParaRPr sz="1227"/>
            </a:p>
          </p:txBody>
        </p:sp>
        <p:sp>
          <p:nvSpPr>
            <p:cNvPr id="653" name="object 653"/>
            <p:cNvSpPr/>
            <p:nvPr/>
          </p:nvSpPr>
          <p:spPr>
            <a:xfrm>
              <a:off x="4146895" y="6185641"/>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654" name="object 654"/>
            <p:cNvSpPr/>
            <p:nvPr/>
          </p:nvSpPr>
          <p:spPr>
            <a:xfrm>
              <a:off x="4202536" y="6174577"/>
              <a:ext cx="144145" cy="8255"/>
            </a:xfrm>
            <a:custGeom>
              <a:avLst/>
              <a:gdLst/>
              <a:ahLst/>
              <a:cxnLst/>
              <a:rect l="l" t="t" r="r" b="b"/>
              <a:pathLst>
                <a:path w="144145" h="8254">
                  <a:moveTo>
                    <a:pt x="0" y="7635"/>
                  </a:moveTo>
                  <a:lnTo>
                    <a:pt x="30479" y="7635"/>
                  </a:lnTo>
                </a:path>
                <a:path w="144145" h="8254">
                  <a:moveTo>
                    <a:pt x="57134" y="3825"/>
                  </a:moveTo>
                  <a:lnTo>
                    <a:pt x="87614" y="3825"/>
                  </a:lnTo>
                </a:path>
                <a:path w="144145" h="8254">
                  <a:moveTo>
                    <a:pt x="114284" y="0"/>
                  </a:moveTo>
                  <a:lnTo>
                    <a:pt x="144002" y="0"/>
                  </a:lnTo>
                </a:path>
              </a:pathLst>
            </a:custGeom>
            <a:ln w="3809">
              <a:solidFill>
                <a:srgbClr val="000000"/>
              </a:solidFill>
            </a:ln>
          </p:spPr>
          <p:txBody>
            <a:bodyPr wrap="square" lIns="0" tIns="0" rIns="0" bIns="0" rtlCol="0"/>
            <a:lstStyle/>
            <a:p>
              <a:endParaRPr sz="1227"/>
            </a:p>
          </p:txBody>
        </p:sp>
        <p:sp>
          <p:nvSpPr>
            <p:cNvPr id="655" name="object 655"/>
            <p:cNvSpPr/>
            <p:nvPr/>
          </p:nvSpPr>
          <p:spPr>
            <a:xfrm>
              <a:off x="4374733" y="6169639"/>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656" name="object 656"/>
            <p:cNvSpPr/>
            <p:nvPr/>
          </p:nvSpPr>
          <p:spPr>
            <a:xfrm>
              <a:off x="4431868" y="6165814"/>
              <a:ext cx="28575" cy="1905"/>
            </a:xfrm>
            <a:custGeom>
              <a:avLst/>
              <a:gdLst/>
              <a:ahLst/>
              <a:cxnLst/>
              <a:rect l="l" t="t" r="r" b="b"/>
              <a:pathLst>
                <a:path w="28575" h="1904">
                  <a:moveTo>
                    <a:pt x="-761" y="769"/>
                  </a:moveTo>
                  <a:lnTo>
                    <a:pt x="28955" y="769"/>
                  </a:lnTo>
                </a:path>
              </a:pathLst>
            </a:custGeom>
            <a:ln w="3175">
              <a:solidFill>
                <a:srgbClr val="000000"/>
              </a:solidFill>
            </a:ln>
          </p:spPr>
          <p:txBody>
            <a:bodyPr wrap="square" lIns="0" tIns="0" rIns="0" bIns="0" rtlCol="0"/>
            <a:lstStyle/>
            <a:p>
              <a:endParaRPr sz="1227"/>
            </a:p>
          </p:txBody>
        </p:sp>
        <p:sp>
          <p:nvSpPr>
            <p:cNvPr id="657" name="object 657"/>
            <p:cNvSpPr/>
            <p:nvPr/>
          </p:nvSpPr>
          <p:spPr>
            <a:xfrm>
              <a:off x="4488256" y="6161257"/>
              <a:ext cx="29209" cy="2540"/>
            </a:xfrm>
            <a:custGeom>
              <a:avLst/>
              <a:gdLst/>
              <a:ahLst/>
              <a:cxnLst/>
              <a:rect l="l" t="t" r="r" b="b"/>
              <a:pathLst>
                <a:path w="29210" h="2539">
                  <a:moveTo>
                    <a:pt x="-761" y="1142"/>
                  </a:moveTo>
                  <a:lnTo>
                    <a:pt x="29733" y="1142"/>
                  </a:lnTo>
                </a:path>
              </a:pathLst>
            </a:custGeom>
            <a:ln w="3809">
              <a:solidFill>
                <a:srgbClr val="000000"/>
              </a:solidFill>
            </a:ln>
          </p:spPr>
          <p:txBody>
            <a:bodyPr wrap="square" lIns="0" tIns="0" rIns="0" bIns="0" rtlCol="0"/>
            <a:lstStyle/>
            <a:p>
              <a:endParaRPr sz="1227"/>
            </a:p>
          </p:txBody>
        </p:sp>
        <p:sp>
          <p:nvSpPr>
            <p:cNvPr id="658" name="object 658"/>
            <p:cNvSpPr/>
            <p:nvPr/>
          </p:nvSpPr>
          <p:spPr>
            <a:xfrm>
              <a:off x="4545406" y="6157432"/>
              <a:ext cx="29209" cy="2540"/>
            </a:xfrm>
            <a:custGeom>
              <a:avLst/>
              <a:gdLst/>
              <a:ahLst/>
              <a:cxnLst/>
              <a:rect l="l" t="t" r="r" b="b"/>
              <a:pathLst>
                <a:path w="29210" h="2539">
                  <a:moveTo>
                    <a:pt x="-761" y="1150"/>
                  </a:moveTo>
                  <a:lnTo>
                    <a:pt x="29717" y="1150"/>
                  </a:lnTo>
                </a:path>
              </a:pathLst>
            </a:custGeom>
            <a:ln w="3825">
              <a:solidFill>
                <a:srgbClr val="000000"/>
              </a:solidFill>
            </a:ln>
          </p:spPr>
          <p:txBody>
            <a:bodyPr wrap="square" lIns="0" tIns="0" rIns="0" bIns="0" rtlCol="0"/>
            <a:lstStyle/>
            <a:p>
              <a:endParaRPr sz="1227"/>
            </a:p>
          </p:txBody>
        </p:sp>
        <p:sp>
          <p:nvSpPr>
            <p:cNvPr id="659" name="object 659"/>
            <p:cNvSpPr/>
            <p:nvPr/>
          </p:nvSpPr>
          <p:spPr>
            <a:xfrm>
              <a:off x="4602540" y="6153637"/>
              <a:ext cx="28575" cy="2540"/>
            </a:xfrm>
            <a:custGeom>
              <a:avLst/>
              <a:gdLst/>
              <a:ahLst/>
              <a:cxnLst/>
              <a:rect l="l" t="t" r="r" b="b"/>
              <a:pathLst>
                <a:path w="28575" h="2539">
                  <a:moveTo>
                    <a:pt x="-761" y="1135"/>
                  </a:moveTo>
                  <a:lnTo>
                    <a:pt x="28955" y="1135"/>
                  </a:lnTo>
                </a:path>
              </a:pathLst>
            </a:custGeom>
            <a:ln w="3794">
              <a:solidFill>
                <a:srgbClr val="000000"/>
              </a:solidFill>
            </a:ln>
          </p:spPr>
          <p:txBody>
            <a:bodyPr wrap="square" lIns="0" tIns="0" rIns="0" bIns="0" rtlCol="0"/>
            <a:lstStyle/>
            <a:p>
              <a:endParaRPr sz="1227"/>
            </a:p>
          </p:txBody>
        </p:sp>
        <p:sp>
          <p:nvSpPr>
            <p:cNvPr id="660" name="object 660"/>
            <p:cNvSpPr/>
            <p:nvPr/>
          </p:nvSpPr>
          <p:spPr>
            <a:xfrm>
              <a:off x="4659706" y="6149827"/>
              <a:ext cx="28575" cy="1905"/>
            </a:xfrm>
            <a:custGeom>
              <a:avLst/>
              <a:gdLst/>
              <a:ahLst/>
              <a:cxnLst/>
              <a:rect l="l" t="t" r="r" b="b"/>
              <a:pathLst>
                <a:path w="28575" h="1904">
                  <a:moveTo>
                    <a:pt x="-761" y="761"/>
                  </a:moveTo>
                  <a:lnTo>
                    <a:pt x="28955" y="761"/>
                  </a:lnTo>
                </a:path>
              </a:pathLst>
            </a:custGeom>
            <a:ln w="3175">
              <a:solidFill>
                <a:srgbClr val="000000"/>
              </a:solidFill>
            </a:ln>
          </p:spPr>
          <p:txBody>
            <a:bodyPr wrap="square" lIns="0" tIns="0" rIns="0" bIns="0" rtlCol="0"/>
            <a:lstStyle/>
            <a:p>
              <a:endParaRPr sz="1227"/>
            </a:p>
          </p:txBody>
        </p:sp>
        <p:sp>
          <p:nvSpPr>
            <p:cNvPr id="661" name="object 661"/>
            <p:cNvSpPr/>
            <p:nvPr/>
          </p:nvSpPr>
          <p:spPr>
            <a:xfrm>
              <a:off x="4716840" y="6146017"/>
              <a:ext cx="28575" cy="1905"/>
            </a:xfrm>
            <a:custGeom>
              <a:avLst/>
              <a:gdLst/>
              <a:ahLst/>
              <a:cxnLst/>
              <a:rect l="l" t="t" r="r" b="b"/>
              <a:pathLst>
                <a:path w="28575" h="1904">
                  <a:moveTo>
                    <a:pt x="-761" y="754"/>
                  </a:moveTo>
                  <a:lnTo>
                    <a:pt x="28955" y="754"/>
                  </a:lnTo>
                </a:path>
              </a:pathLst>
            </a:custGeom>
            <a:ln w="3175">
              <a:solidFill>
                <a:srgbClr val="000000"/>
              </a:solidFill>
            </a:ln>
          </p:spPr>
          <p:txBody>
            <a:bodyPr wrap="square" lIns="0" tIns="0" rIns="0" bIns="0" rtlCol="0"/>
            <a:lstStyle/>
            <a:p>
              <a:endParaRPr sz="1227"/>
            </a:p>
          </p:txBody>
        </p:sp>
        <p:sp>
          <p:nvSpPr>
            <p:cNvPr id="662" name="object 662"/>
            <p:cNvSpPr/>
            <p:nvPr/>
          </p:nvSpPr>
          <p:spPr>
            <a:xfrm>
              <a:off x="4773228" y="6142207"/>
              <a:ext cx="29209" cy="1905"/>
            </a:xfrm>
            <a:custGeom>
              <a:avLst/>
              <a:gdLst/>
              <a:ahLst/>
              <a:cxnLst/>
              <a:rect l="l" t="t" r="r" b="b"/>
              <a:pathLst>
                <a:path w="29210" h="1904">
                  <a:moveTo>
                    <a:pt x="0" y="1523"/>
                  </a:moveTo>
                  <a:lnTo>
                    <a:pt x="28955" y="0"/>
                  </a:lnTo>
                </a:path>
              </a:pathLst>
            </a:custGeom>
            <a:ln w="3175">
              <a:solidFill>
                <a:srgbClr val="000000"/>
              </a:solidFill>
            </a:ln>
          </p:spPr>
          <p:txBody>
            <a:bodyPr wrap="square" lIns="0" tIns="0" rIns="0" bIns="0" rtlCol="0"/>
            <a:lstStyle/>
            <a:p>
              <a:endParaRPr sz="1227"/>
            </a:p>
          </p:txBody>
        </p:sp>
        <p:sp>
          <p:nvSpPr>
            <p:cNvPr id="663" name="object 663"/>
            <p:cNvSpPr/>
            <p:nvPr/>
          </p:nvSpPr>
          <p:spPr>
            <a:xfrm>
              <a:off x="4830378" y="6137635"/>
              <a:ext cx="29209" cy="2540"/>
            </a:xfrm>
            <a:custGeom>
              <a:avLst/>
              <a:gdLst/>
              <a:ahLst/>
              <a:cxnLst/>
              <a:rect l="l" t="t" r="r" b="b"/>
              <a:pathLst>
                <a:path w="29210" h="2539">
                  <a:moveTo>
                    <a:pt x="-761" y="1135"/>
                  </a:moveTo>
                  <a:lnTo>
                    <a:pt x="29717" y="1135"/>
                  </a:lnTo>
                </a:path>
              </a:pathLst>
            </a:custGeom>
            <a:ln w="3794">
              <a:solidFill>
                <a:srgbClr val="000000"/>
              </a:solidFill>
            </a:ln>
          </p:spPr>
          <p:txBody>
            <a:bodyPr wrap="square" lIns="0" tIns="0" rIns="0" bIns="0" rtlCol="0"/>
            <a:lstStyle/>
            <a:p>
              <a:endParaRPr sz="1227"/>
            </a:p>
          </p:txBody>
        </p:sp>
        <p:sp>
          <p:nvSpPr>
            <p:cNvPr id="664" name="object 664"/>
            <p:cNvSpPr/>
            <p:nvPr/>
          </p:nvSpPr>
          <p:spPr>
            <a:xfrm>
              <a:off x="4886766" y="6131158"/>
              <a:ext cx="86995" cy="3810"/>
            </a:xfrm>
            <a:custGeom>
              <a:avLst/>
              <a:gdLst/>
              <a:ahLst/>
              <a:cxnLst/>
              <a:rect l="l" t="t" r="r" b="b"/>
              <a:pathLst>
                <a:path w="86995" h="3810">
                  <a:moveTo>
                    <a:pt x="0" y="3809"/>
                  </a:moveTo>
                  <a:lnTo>
                    <a:pt x="29717" y="3809"/>
                  </a:lnTo>
                </a:path>
                <a:path w="86995" h="3810">
                  <a:moveTo>
                    <a:pt x="57149" y="0"/>
                  </a:moveTo>
                  <a:lnTo>
                    <a:pt x="86867" y="0"/>
                  </a:lnTo>
                </a:path>
              </a:pathLst>
            </a:custGeom>
            <a:ln w="3809">
              <a:solidFill>
                <a:srgbClr val="000000"/>
              </a:solidFill>
            </a:ln>
          </p:spPr>
          <p:txBody>
            <a:bodyPr wrap="square" lIns="0" tIns="0" rIns="0" bIns="0" rtlCol="0"/>
            <a:lstStyle/>
            <a:p>
              <a:endParaRPr sz="1227"/>
            </a:p>
          </p:txBody>
        </p:sp>
        <p:sp>
          <p:nvSpPr>
            <p:cNvPr id="665" name="object 665"/>
            <p:cNvSpPr/>
            <p:nvPr/>
          </p:nvSpPr>
          <p:spPr>
            <a:xfrm>
              <a:off x="5001066" y="6123157"/>
              <a:ext cx="80010" cy="3810"/>
            </a:xfrm>
            <a:custGeom>
              <a:avLst/>
              <a:gdLst/>
              <a:ahLst/>
              <a:cxnLst/>
              <a:rect l="l" t="t" r="r" b="b"/>
              <a:pathLst>
                <a:path w="80010" h="3810">
                  <a:moveTo>
                    <a:pt x="0" y="3809"/>
                  </a:moveTo>
                  <a:lnTo>
                    <a:pt x="29717" y="3809"/>
                  </a:lnTo>
                </a:path>
                <a:path w="80010" h="3810">
                  <a:moveTo>
                    <a:pt x="56387" y="0"/>
                  </a:moveTo>
                  <a:lnTo>
                    <a:pt x="80009" y="0"/>
                  </a:lnTo>
                </a:path>
              </a:pathLst>
            </a:custGeom>
            <a:ln w="3175">
              <a:solidFill>
                <a:srgbClr val="000000"/>
              </a:solidFill>
            </a:ln>
          </p:spPr>
          <p:txBody>
            <a:bodyPr wrap="square" lIns="0" tIns="0" rIns="0" bIns="0" rtlCol="0"/>
            <a:lstStyle/>
            <a:p>
              <a:endParaRPr sz="1227"/>
            </a:p>
          </p:txBody>
        </p:sp>
        <p:sp>
          <p:nvSpPr>
            <p:cNvPr id="666" name="object 666"/>
            <p:cNvSpPr/>
            <p:nvPr/>
          </p:nvSpPr>
          <p:spPr>
            <a:xfrm>
              <a:off x="5080314" y="6122395"/>
              <a:ext cx="0" cy="1160780"/>
            </a:xfrm>
            <a:custGeom>
              <a:avLst/>
              <a:gdLst/>
              <a:ahLst/>
              <a:cxnLst/>
              <a:rect l="l" t="t" r="r" b="b"/>
              <a:pathLst>
                <a:path h="1160779">
                  <a:moveTo>
                    <a:pt x="0" y="0"/>
                  </a:moveTo>
                  <a:lnTo>
                    <a:pt x="0" y="1160449"/>
                  </a:lnTo>
                </a:path>
              </a:pathLst>
            </a:custGeom>
            <a:ln w="3175">
              <a:solidFill>
                <a:srgbClr val="000000"/>
              </a:solidFill>
              <a:prstDash val="dash"/>
            </a:ln>
          </p:spPr>
          <p:txBody>
            <a:bodyPr wrap="square" lIns="0" tIns="0" rIns="0" bIns="0" rtlCol="0"/>
            <a:lstStyle/>
            <a:p>
              <a:endParaRPr sz="1227"/>
            </a:p>
          </p:txBody>
        </p:sp>
        <p:sp>
          <p:nvSpPr>
            <p:cNvPr id="667" name="object 667"/>
            <p:cNvSpPr/>
            <p:nvPr/>
          </p:nvSpPr>
          <p:spPr>
            <a:xfrm>
              <a:off x="5080314" y="7311039"/>
              <a:ext cx="0" cy="18415"/>
            </a:xfrm>
            <a:custGeom>
              <a:avLst/>
              <a:gdLst/>
              <a:ahLst/>
              <a:cxnLst/>
              <a:rect l="l" t="t" r="r" b="b"/>
              <a:pathLst>
                <a:path h="18415">
                  <a:moveTo>
                    <a:pt x="0" y="0"/>
                  </a:moveTo>
                  <a:lnTo>
                    <a:pt x="0" y="18287"/>
                  </a:lnTo>
                </a:path>
              </a:pathLst>
            </a:custGeom>
            <a:ln w="3175">
              <a:solidFill>
                <a:srgbClr val="000000"/>
              </a:solidFill>
            </a:ln>
          </p:spPr>
          <p:txBody>
            <a:bodyPr wrap="square" lIns="0" tIns="0" rIns="0" bIns="0" rtlCol="0"/>
            <a:lstStyle/>
            <a:p>
              <a:endParaRPr sz="1227"/>
            </a:p>
          </p:txBody>
        </p:sp>
        <p:sp>
          <p:nvSpPr>
            <p:cNvPr id="668" name="object 668"/>
            <p:cNvSpPr/>
            <p:nvPr/>
          </p:nvSpPr>
          <p:spPr>
            <a:xfrm>
              <a:off x="3171581" y="6320500"/>
              <a:ext cx="92710" cy="6350"/>
            </a:xfrm>
            <a:custGeom>
              <a:avLst/>
              <a:gdLst/>
              <a:ahLst/>
              <a:cxnLst/>
              <a:rect l="l" t="t" r="r" b="b"/>
              <a:pathLst>
                <a:path w="92710" h="6350">
                  <a:moveTo>
                    <a:pt x="-5333" y="3047"/>
                  </a:moveTo>
                  <a:lnTo>
                    <a:pt x="97550" y="3047"/>
                  </a:lnTo>
                </a:path>
              </a:pathLst>
            </a:custGeom>
            <a:ln w="16763">
              <a:solidFill>
                <a:srgbClr val="000000"/>
              </a:solidFill>
            </a:ln>
          </p:spPr>
          <p:txBody>
            <a:bodyPr wrap="square" lIns="0" tIns="0" rIns="0" bIns="0" rtlCol="0"/>
            <a:lstStyle/>
            <a:p>
              <a:endParaRPr sz="1227"/>
            </a:p>
          </p:txBody>
        </p:sp>
        <p:sp>
          <p:nvSpPr>
            <p:cNvPr id="669" name="object 669"/>
            <p:cNvSpPr/>
            <p:nvPr/>
          </p:nvSpPr>
          <p:spPr>
            <a:xfrm>
              <a:off x="3320933" y="6312118"/>
              <a:ext cx="56515" cy="3810"/>
            </a:xfrm>
            <a:custGeom>
              <a:avLst/>
              <a:gdLst/>
              <a:ahLst/>
              <a:cxnLst/>
              <a:rect l="l" t="t" r="r" b="b"/>
              <a:pathLst>
                <a:path w="56514" h="3810">
                  <a:moveTo>
                    <a:pt x="-5333" y="1904"/>
                  </a:moveTo>
                  <a:lnTo>
                    <a:pt x="61706" y="1904"/>
                  </a:lnTo>
                </a:path>
              </a:pathLst>
            </a:custGeom>
            <a:ln w="14477">
              <a:solidFill>
                <a:srgbClr val="000000"/>
              </a:solidFill>
            </a:ln>
          </p:spPr>
          <p:txBody>
            <a:bodyPr wrap="square" lIns="0" tIns="0" rIns="0" bIns="0" rtlCol="0"/>
            <a:lstStyle/>
            <a:p>
              <a:endParaRPr sz="1227"/>
            </a:p>
          </p:txBody>
        </p:sp>
        <p:sp>
          <p:nvSpPr>
            <p:cNvPr id="670" name="object 670"/>
            <p:cNvSpPr/>
            <p:nvPr/>
          </p:nvSpPr>
          <p:spPr>
            <a:xfrm>
              <a:off x="3434470" y="6304513"/>
              <a:ext cx="57150" cy="3810"/>
            </a:xfrm>
            <a:custGeom>
              <a:avLst/>
              <a:gdLst/>
              <a:ahLst/>
              <a:cxnLst/>
              <a:rect l="l" t="t" r="r" b="b"/>
              <a:pathLst>
                <a:path w="57150" h="3810">
                  <a:moveTo>
                    <a:pt x="-5333" y="1897"/>
                  </a:moveTo>
                  <a:lnTo>
                    <a:pt x="62468" y="1897"/>
                  </a:lnTo>
                </a:path>
              </a:pathLst>
            </a:custGeom>
            <a:ln w="14462">
              <a:solidFill>
                <a:srgbClr val="000000"/>
              </a:solidFill>
            </a:ln>
          </p:spPr>
          <p:txBody>
            <a:bodyPr wrap="square" lIns="0" tIns="0" rIns="0" bIns="0" rtlCol="0"/>
            <a:lstStyle/>
            <a:p>
              <a:endParaRPr sz="1227"/>
            </a:p>
          </p:txBody>
        </p:sp>
        <p:sp>
          <p:nvSpPr>
            <p:cNvPr id="671" name="object 671"/>
            <p:cNvSpPr/>
            <p:nvPr/>
          </p:nvSpPr>
          <p:spPr>
            <a:xfrm>
              <a:off x="3548755" y="6288496"/>
              <a:ext cx="170815" cy="12700"/>
            </a:xfrm>
            <a:custGeom>
              <a:avLst/>
              <a:gdLst/>
              <a:ahLst/>
              <a:cxnLst/>
              <a:rect l="l" t="t" r="r" b="b"/>
              <a:pathLst>
                <a:path w="170814" h="12700">
                  <a:moveTo>
                    <a:pt x="-5333" y="6095"/>
                  </a:moveTo>
                  <a:lnTo>
                    <a:pt x="176021" y="6095"/>
                  </a:lnTo>
                </a:path>
              </a:pathLst>
            </a:custGeom>
            <a:ln w="22859">
              <a:solidFill>
                <a:srgbClr val="000000"/>
              </a:solidFill>
            </a:ln>
          </p:spPr>
          <p:txBody>
            <a:bodyPr wrap="square" lIns="0" tIns="0" rIns="0" bIns="0" rtlCol="0"/>
            <a:lstStyle/>
            <a:p>
              <a:endParaRPr sz="1227"/>
            </a:p>
          </p:txBody>
        </p:sp>
        <p:sp>
          <p:nvSpPr>
            <p:cNvPr id="672" name="object 672"/>
            <p:cNvSpPr/>
            <p:nvPr/>
          </p:nvSpPr>
          <p:spPr>
            <a:xfrm>
              <a:off x="3771244" y="6274407"/>
              <a:ext cx="181610" cy="8890"/>
            </a:xfrm>
            <a:custGeom>
              <a:avLst/>
              <a:gdLst/>
              <a:ahLst/>
              <a:cxnLst/>
              <a:rect l="l" t="t" r="r" b="b"/>
              <a:pathLst>
                <a:path w="181610" h="8889">
                  <a:moveTo>
                    <a:pt x="0" y="8381"/>
                  </a:moveTo>
                  <a:lnTo>
                    <a:pt x="67817" y="8381"/>
                  </a:lnTo>
                </a:path>
                <a:path w="181610" h="8889">
                  <a:moveTo>
                    <a:pt x="114299" y="0"/>
                  </a:moveTo>
                  <a:lnTo>
                    <a:pt x="181355" y="0"/>
                  </a:lnTo>
                </a:path>
              </a:pathLst>
            </a:custGeom>
            <a:ln w="14492">
              <a:solidFill>
                <a:srgbClr val="000000"/>
              </a:solidFill>
            </a:ln>
          </p:spPr>
          <p:txBody>
            <a:bodyPr wrap="square" lIns="0" tIns="0" rIns="0" bIns="0" rtlCol="0"/>
            <a:lstStyle/>
            <a:p>
              <a:endParaRPr sz="1227"/>
            </a:p>
          </p:txBody>
        </p:sp>
        <p:sp>
          <p:nvSpPr>
            <p:cNvPr id="673" name="object 673"/>
            <p:cNvSpPr/>
            <p:nvPr/>
          </p:nvSpPr>
          <p:spPr>
            <a:xfrm>
              <a:off x="4004416" y="6257269"/>
              <a:ext cx="171450" cy="11430"/>
            </a:xfrm>
            <a:custGeom>
              <a:avLst/>
              <a:gdLst/>
              <a:ahLst/>
              <a:cxnLst/>
              <a:rect l="l" t="t" r="r" b="b"/>
              <a:pathLst>
                <a:path w="171450" h="11429">
                  <a:moveTo>
                    <a:pt x="-5333" y="5707"/>
                  </a:moveTo>
                  <a:lnTo>
                    <a:pt x="176783" y="5707"/>
                  </a:lnTo>
                </a:path>
              </a:pathLst>
            </a:custGeom>
            <a:ln w="22082">
              <a:solidFill>
                <a:srgbClr val="000000"/>
              </a:solidFill>
            </a:ln>
          </p:spPr>
          <p:txBody>
            <a:bodyPr wrap="square" lIns="0" tIns="0" rIns="0" bIns="0" rtlCol="0"/>
            <a:lstStyle/>
            <a:p>
              <a:endParaRPr sz="1227"/>
            </a:p>
          </p:txBody>
        </p:sp>
        <p:sp>
          <p:nvSpPr>
            <p:cNvPr id="674" name="object 674"/>
            <p:cNvSpPr/>
            <p:nvPr/>
          </p:nvSpPr>
          <p:spPr>
            <a:xfrm>
              <a:off x="4232254" y="6248887"/>
              <a:ext cx="57150" cy="3810"/>
            </a:xfrm>
            <a:custGeom>
              <a:avLst/>
              <a:gdLst/>
              <a:ahLst/>
              <a:cxnLst/>
              <a:rect l="l" t="t" r="r" b="b"/>
              <a:pathLst>
                <a:path w="57150" h="3810">
                  <a:moveTo>
                    <a:pt x="-5333" y="1897"/>
                  </a:moveTo>
                  <a:lnTo>
                    <a:pt x="62468" y="1897"/>
                  </a:lnTo>
                </a:path>
              </a:pathLst>
            </a:custGeom>
            <a:ln w="14462">
              <a:solidFill>
                <a:srgbClr val="000000"/>
              </a:solidFill>
            </a:ln>
          </p:spPr>
          <p:txBody>
            <a:bodyPr wrap="square" lIns="0" tIns="0" rIns="0" bIns="0" rtlCol="0"/>
            <a:lstStyle/>
            <a:p>
              <a:endParaRPr sz="1227"/>
            </a:p>
          </p:txBody>
        </p:sp>
        <p:sp>
          <p:nvSpPr>
            <p:cNvPr id="675" name="object 675"/>
            <p:cNvSpPr/>
            <p:nvPr/>
          </p:nvSpPr>
          <p:spPr>
            <a:xfrm>
              <a:off x="4346539" y="6241267"/>
              <a:ext cx="57150" cy="3810"/>
            </a:xfrm>
            <a:custGeom>
              <a:avLst/>
              <a:gdLst/>
              <a:ahLst/>
              <a:cxnLst/>
              <a:rect l="l" t="t" r="r" b="b"/>
              <a:pathLst>
                <a:path w="57150" h="3810">
                  <a:moveTo>
                    <a:pt x="-5333" y="1897"/>
                  </a:moveTo>
                  <a:lnTo>
                    <a:pt x="62483" y="1897"/>
                  </a:lnTo>
                </a:path>
              </a:pathLst>
            </a:custGeom>
            <a:ln w="14462">
              <a:solidFill>
                <a:srgbClr val="000000"/>
              </a:solidFill>
            </a:ln>
          </p:spPr>
          <p:txBody>
            <a:bodyPr wrap="square" lIns="0" tIns="0" rIns="0" bIns="0" rtlCol="0"/>
            <a:lstStyle/>
            <a:p>
              <a:endParaRPr sz="1227"/>
            </a:p>
          </p:txBody>
        </p:sp>
        <p:sp>
          <p:nvSpPr>
            <p:cNvPr id="676" name="object 676"/>
            <p:cNvSpPr/>
            <p:nvPr/>
          </p:nvSpPr>
          <p:spPr>
            <a:xfrm>
              <a:off x="4460824" y="6225265"/>
              <a:ext cx="170815" cy="12700"/>
            </a:xfrm>
            <a:custGeom>
              <a:avLst/>
              <a:gdLst/>
              <a:ahLst/>
              <a:cxnLst/>
              <a:rect l="l" t="t" r="r" b="b"/>
              <a:pathLst>
                <a:path w="170814" h="12700">
                  <a:moveTo>
                    <a:pt x="-5333" y="6088"/>
                  </a:moveTo>
                  <a:lnTo>
                    <a:pt x="176021" y="6088"/>
                  </a:lnTo>
                </a:path>
              </a:pathLst>
            </a:custGeom>
            <a:ln w="22844">
              <a:solidFill>
                <a:srgbClr val="000000"/>
              </a:solidFill>
            </a:ln>
          </p:spPr>
          <p:txBody>
            <a:bodyPr wrap="square" lIns="0" tIns="0" rIns="0" bIns="0" rtlCol="0"/>
            <a:lstStyle/>
            <a:p>
              <a:endParaRPr sz="1227"/>
            </a:p>
          </p:txBody>
        </p:sp>
        <p:sp>
          <p:nvSpPr>
            <p:cNvPr id="677" name="object 677"/>
            <p:cNvSpPr/>
            <p:nvPr/>
          </p:nvSpPr>
          <p:spPr>
            <a:xfrm>
              <a:off x="4683328" y="6211160"/>
              <a:ext cx="181610" cy="8890"/>
            </a:xfrm>
            <a:custGeom>
              <a:avLst/>
              <a:gdLst/>
              <a:ahLst/>
              <a:cxnLst/>
              <a:rect l="l" t="t" r="r" b="b"/>
              <a:pathLst>
                <a:path w="181610" h="8889">
                  <a:moveTo>
                    <a:pt x="0" y="8381"/>
                  </a:moveTo>
                  <a:lnTo>
                    <a:pt x="67040" y="8381"/>
                  </a:lnTo>
                </a:path>
                <a:path w="181610" h="8889">
                  <a:moveTo>
                    <a:pt x="113522" y="0"/>
                  </a:moveTo>
                  <a:lnTo>
                    <a:pt x="181340" y="0"/>
                  </a:lnTo>
                </a:path>
              </a:pathLst>
            </a:custGeom>
            <a:ln w="14492">
              <a:solidFill>
                <a:srgbClr val="000000"/>
              </a:solidFill>
            </a:ln>
          </p:spPr>
          <p:txBody>
            <a:bodyPr wrap="square" lIns="0" tIns="0" rIns="0" bIns="0" rtlCol="0"/>
            <a:lstStyle/>
            <a:p>
              <a:endParaRPr sz="1227"/>
            </a:p>
          </p:txBody>
        </p:sp>
        <p:sp>
          <p:nvSpPr>
            <p:cNvPr id="678" name="object 678"/>
            <p:cNvSpPr/>
            <p:nvPr/>
          </p:nvSpPr>
          <p:spPr>
            <a:xfrm>
              <a:off x="4916484" y="6199357"/>
              <a:ext cx="92710" cy="6350"/>
            </a:xfrm>
            <a:custGeom>
              <a:avLst/>
              <a:gdLst/>
              <a:ahLst/>
              <a:cxnLst/>
              <a:rect l="l" t="t" r="r" b="b"/>
              <a:pathLst>
                <a:path w="92710" h="6350">
                  <a:moveTo>
                    <a:pt x="-5333" y="3047"/>
                  </a:moveTo>
                  <a:lnTo>
                    <a:pt x="97535" y="3047"/>
                  </a:lnTo>
                </a:path>
              </a:pathLst>
            </a:custGeom>
            <a:ln w="16763">
              <a:solidFill>
                <a:srgbClr val="000000"/>
              </a:solidFill>
            </a:ln>
          </p:spPr>
          <p:txBody>
            <a:bodyPr wrap="square" lIns="0" tIns="0" rIns="0" bIns="0" rtlCol="0"/>
            <a:lstStyle/>
            <a:p>
              <a:endParaRPr sz="1227"/>
            </a:p>
          </p:txBody>
        </p:sp>
        <p:sp>
          <p:nvSpPr>
            <p:cNvPr id="679" name="object 679"/>
            <p:cNvSpPr/>
            <p:nvPr/>
          </p:nvSpPr>
          <p:spPr>
            <a:xfrm>
              <a:off x="5008686" y="6199357"/>
              <a:ext cx="0" cy="1254760"/>
            </a:xfrm>
            <a:custGeom>
              <a:avLst/>
              <a:gdLst/>
              <a:ahLst/>
              <a:cxnLst/>
              <a:rect l="l" t="t" r="r" b="b"/>
              <a:pathLst>
                <a:path h="1254759">
                  <a:moveTo>
                    <a:pt x="0" y="0"/>
                  </a:moveTo>
                  <a:lnTo>
                    <a:pt x="0" y="111998"/>
                  </a:lnTo>
                </a:path>
                <a:path h="1254759">
                  <a:moveTo>
                    <a:pt x="0" y="169148"/>
                  </a:moveTo>
                  <a:lnTo>
                    <a:pt x="0" y="225521"/>
                  </a:lnTo>
                </a:path>
                <a:path h="1254759">
                  <a:moveTo>
                    <a:pt x="0" y="282686"/>
                  </a:moveTo>
                  <a:lnTo>
                    <a:pt x="0" y="339821"/>
                  </a:lnTo>
                </a:path>
                <a:path h="1254759">
                  <a:moveTo>
                    <a:pt x="0" y="396971"/>
                  </a:moveTo>
                  <a:lnTo>
                    <a:pt x="0" y="568421"/>
                  </a:lnTo>
                </a:path>
                <a:path h="1254759">
                  <a:moveTo>
                    <a:pt x="0" y="625556"/>
                  </a:moveTo>
                  <a:lnTo>
                    <a:pt x="0" y="682706"/>
                  </a:lnTo>
                </a:path>
                <a:path h="1254759">
                  <a:moveTo>
                    <a:pt x="0" y="739856"/>
                  </a:moveTo>
                  <a:lnTo>
                    <a:pt x="0" y="797006"/>
                  </a:lnTo>
                </a:path>
                <a:path h="1254759">
                  <a:moveTo>
                    <a:pt x="0" y="854156"/>
                  </a:moveTo>
                  <a:lnTo>
                    <a:pt x="0" y="1025606"/>
                  </a:lnTo>
                </a:path>
                <a:path h="1254759">
                  <a:moveTo>
                    <a:pt x="0" y="1082725"/>
                  </a:moveTo>
                  <a:lnTo>
                    <a:pt x="0" y="1139875"/>
                  </a:lnTo>
                </a:path>
                <a:path h="1254759">
                  <a:moveTo>
                    <a:pt x="0" y="1197025"/>
                  </a:moveTo>
                  <a:lnTo>
                    <a:pt x="0" y="1254175"/>
                  </a:lnTo>
                </a:path>
              </a:pathLst>
            </a:custGeom>
            <a:ln w="10667">
              <a:solidFill>
                <a:srgbClr val="000000"/>
              </a:solidFill>
            </a:ln>
          </p:spPr>
          <p:txBody>
            <a:bodyPr wrap="square" lIns="0" tIns="0" rIns="0" bIns="0" rtlCol="0"/>
            <a:lstStyle/>
            <a:p>
              <a:endParaRPr sz="1227"/>
            </a:p>
          </p:txBody>
        </p:sp>
        <p:sp>
          <p:nvSpPr>
            <p:cNvPr id="680" name="object 680"/>
            <p:cNvSpPr/>
            <p:nvPr/>
          </p:nvSpPr>
          <p:spPr>
            <a:xfrm>
              <a:off x="4065376" y="4548195"/>
              <a:ext cx="357505" cy="0"/>
            </a:xfrm>
            <a:custGeom>
              <a:avLst/>
              <a:gdLst/>
              <a:ahLst/>
              <a:cxnLst/>
              <a:rect l="l" t="t" r="r" b="b"/>
              <a:pathLst>
                <a:path w="357504">
                  <a:moveTo>
                    <a:pt x="0" y="0"/>
                  </a:moveTo>
                  <a:lnTo>
                    <a:pt x="357347" y="0"/>
                  </a:lnTo>
                </a:path>
              </a:pathLst>
            </a:custGeom>
            <a:ln w="3175">
              <a:solidFill>
                <a:srgbClr val="000000"/>
              </a:solidFill>
            </a:ln>
          </p:spPr>
          <p:txBody>
            <a:bodyPr wrap="square" lIns="0" tIns="0" rIns="0" bIns="0" rtlCol="0"/>
            <a:lstStyle/>
            <a:p>
              <a:endParaRPr sz="1227"/>
            </a:p>
          </p:txBody>
        </p:sp>
        <p:sp>
          <p:nvSpPr>
            <p:cNvPr id="681" name="object 681"/>
            <p:cNvSpPr/>
            <p:nvPr/>
          </p:nvSpPr>
          <p:spPr>
            <a:xfrm>
              <a:off x="4372447" y="4526843"/>
              <a:ext cx="43180" cy="43180"/>
            </a:xfrm>
            <a:custGeom>
              <a:avLst/>
              <a:gdLst/>
              <a:ahLst/>
              <a:cxnLst/>
              <a:rect l="l" t="t" r="r" b="b"/>
              <a:pathLst>
                <a:path w="43179" h="43179">
                  <a:moveTo>
                    <a:pt x="21335" y="21351"/>
                  </a:moveTo>
                  <a:lnTo>
                    <a:pt x="0" y="42671"/>
                  </a:lnTo>
                </a:path>
                <a:path w="43179" h="43179">
                  <a:moveTo>
                    <a:pt x="21335" y="21351"/>
                  </a:moveTo>
                  <a:lnTo>
                    <a:pt x="42656" y="0"/>
                  </a:lnTo>
                </a:path>
              </a:pathLst>
            </a:custGeom>
            <a:ln w="7619">
              <a:solidFill>
                <a:srgbClr val="000000"/>
              </a:solidFill>
            </a:ln>
          </p:spPr>
          <p:txBody>
            <a:bodyPr wrap="square" lIns="0" tIns="0" rIns="0" bIns="0" rtlCol="0"/>
            <a:lstStyle/>
            <a:p>
              <a:endParaRPr sz="1227"/>
            </a:p>
          </p:txBody>
        </p:sp>
        <p:sp>
          <p:nvSpPr>
            <p:cNvPr id="682" name="object 682"/>
            <p:cNvSpPr/>
            <p:nvPr/>
          </p:nvSpPr>
          <p:spPr>
            <a:xfrm>
              <a:off x="4393783" y="4546655"/>
              <a:ext cx="0" cy="30480"/>
            </a:xfrm>
            <a:custGeom>
              <a:avLst/>
              <a:gdLst/>
              <a:ahLst/>
              <a:cxnLst/>
              <a:rect l="l" t="t" r="r" b="b"/>
              <a:pathLst>
                <a:path h="30479">
                  <a:moveTo>
                    <a:pt x="0" y="1539"/>
                  </a:moveTo>
                  <a:lnTo>
                    <a:pt x="0" y="30479"/>
                  </a:lnTo>
                </a:path>
                <a:path h="30479">
                  <a:moveTo>
                    <a:pt x="0" y="1539"/>
                  </a:moveTo>
                  <a:lnTo>
                    <a:pt x="0" y="0"/>
                  </a:lnTo>
                </a:path>
              </a:pathLst>
            </a:custGeom>
            <a:ln w="3175">
              <a:solidFill>
                <a:srgbClr val="000000"/>
              </a:solidFill>
            </a:ln>
          </p:spPr>
          <p:txBody>
            <a:bodyPr wrap="square" lIns="0" tIns="0" rIns="0" bIns="0" rtlCol="0"/>
            <a:lstStyle/>
            <a:p>
              <a:endParaRPr sz="1227"/>
            </a:p>
          </p:txBody>
        </p:sp>
        <p:sp>
          <p:nvSpPr>
            <p:cNvPr id="683" name="object 683"/>
            <p:cNvSpPr/>
            <p:nvPr/>
          </p:nvSpPr>
          <p:spPr>
            <a:xfrm>
              <a:off x="4072234" y="4526843"/>
              <a:ext cx="43815" cy="43180"/>
            </a:xfrm>
            <a:custGeom>
              <a:avLst/>
              <a:gdLst/>
              <a:ahLst/>
              <a:cxnLst/>
              <a:rect l="l" t="t" r="r" b="b"/>
              <a:pathLst>
                <a:path w="43814" h="43179">
                  <a:moveTo>
                    <a:pt x="21320" y="21351"/>
                  </a:moveTo>
                  <a:lnTo>
                    <a:pt x="0" y="42671"/>
                  </a:lnTo>
                </a:path>
                <a:path w="43814" h="43179">
                  <a:moveTo>
                    <a:pt x="21320" y="21351"/>
                  </a:moveTo>
                  <a:lnTo>
                    <a:pt x="43433" y="0"/>
                  </a:lnTo>
                </a:path>
              </a:pathLst>
            </a:custGeom>
            <a:ln w="7619">
              <a:solidFill>
                <a:srgbClr val="000000"/>
              </a:solidFill>
            </a:ln>
          </p:spPr>
          <p:txBody>
            <a:bodyPr wrap="square" lIns="0" tIns="0" rIns="0" bIns="0" rtlCol="0"/>
            <a:lstStyle/>
            <a:p>
              <a:endParaRPr sz="1227"/>
            </a:p>
          </p:txBody>
        </p:sp>
        <p:sp>
          <p:nvSpPr>
            <p:cNvPr id="684" name="object 684"/>
            <p:cNvSpPr/>
            <p:nvPr/>
          </p:nvSpPr>
          <p:spPr>
            <a:xfrm>
              <a:off x="4093555" y="4434657"/>
              <a:ext cx="0" cy="142875"/>
            </a:xfrm>
            <a:custGeom>
              <a:avLst/>
              <a:gdLst/>
              <a:ahLst/>
              <a:cxnLst/>
              <a:rect l="l" t="t" r="r" b="b"/>
              <a:pathLst>
                <a:path h="142875">
                  <a:moveTo>
                    <a:pt x="0" y="113537"/>
                  </a:moveTo>
                  <a:lnTo>
                    <a:pt x="0" y="142478"/>
                  </a:lnTo>
                </a:path>
                <a:path h="142875">
                  <a:moveTo>
                    <a:pt x="0" y="113537"/>
                  </a:moveTo>
                  <a:lnTo>
                    <a:pt x="0" y="0"/>
                  </a:lnTo>
                </a:path>
              </a:pathLst>
            </a:custGeom>
            <a:ln w="3175">
              <a:solidFill>
                <a:srgbClr val="000000"/>
              </a:solidFill>
            </a:ln>
          </p:spPr>
          <p:txBody>
            <a:bodyPr wrap="square" lIns="0" tIns="0" rIns="0" bIns="0" rtlCol="0"/>
            <a:lstStyle/>
            <a:p>
              <a:endParaRPr sz="1227"/>
            </a:p>
          </p:txBody>
        </p:sp>
      </p:grpSp>
      <p:sp>
        <p:nvSpPr>
          <p:cNvPr id="685" name="object 685"/>
          <p:cNvSpPr/>
          <p:nvPr/>
        </p:nvSpPr>
        <p:spPr>
          <a:xfrm>
            <a:off x="5080766" y="4293846"/>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686" name="object 686"/>
          <p:cNvSpPr/>
          <p:nvPr/>
        </p:nvSpPr>
        <p:spPr>
          <a:xfrm>
            <a:off x="5069856" y="4216433"/>
            <a:ext cx="6061" cy="39399"/>
          </a:xfrm>
          <a:custGeom>
            <a:avLst/>
            <a:gdLst/>
            <a:ahLst/>
            <a:cxnLst/>
            <a:rect l="l" t="t" r="r" b="b"/>
            <a:pathLst>
              <a:path w="8889" h="57785">
                <a:moveTo>
                  <a:pt x="8473" y="57165"/>
                </a:moveTo>
                <a:lnTo>
                  <a:pt x="0" y="0"/>
                </a:lnTo>
              </a:path>
            </a:pathLst>
          </a:custGeom>
          <a:ln w="10667">
            <a:solidFill>
              <a:srgbClr val="000000"/>
            </a:solidFill>
          </a:ln>
        </p:spPr>
        <p:txBody>
          <a:bodyPr wrap="square" lIns="0" tIns="0" rIns="0" bIns="0" rtlCol="0"/>
          <a:lstStyle/>
          <a:p>
            <a:endParaRPr sz="1227"/>
          </a:p>
        </p:txBody>
      </p:sp>
      <p:sp>
        <p:nvSpPr>
          <p:cNvPr id="687" name="object 687"/>
          <p:cNvSpPr/>
          <p:nvPr/>
        </p:nvSpPr>
        <p:spPr>
          <a:xfrm>
            <a:off x="5037707" y="3985246"/>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688" name="object 688"/>
          <p:cNvSpPr/>
          <p:nvPr/>
        </p:nvSpPr>
        <p:spPr>
          <a:xfrm>
            <a:off x="5026796" y="3907844"/>
            <a:ext cx="6061" cy="38966"/>
          </a:xfrm>
          <a:custGeom>
            <a:avLst/>
            <a:gdLst/>
            <a:ahLst/>
            <a:cxnLst/>
            <a:rect l="l" t="t" r="r" b="b"/>
            <a:pathLst>
              <a:path w="8889" h="57150">
                <a:moveTo>
                  <a:pt x="8381" y="57134"/>
                </a:moveTo>
                <a:lnTo>
                  <a:pt x="0" y="0"/>
                </a:lnTo>
              </a:path>
            </a:pathLst>
          </a:custGeom>
          <a:ln w="10667">
            <a:solidFill>
              <a:srgbClr val="000000"/>
            </a:solidFill>
          </a:ln>
        </p:spPr>
        <p:txBody>
          <a:bodyPr wrap="square" lIns="0" tIns="0" rIns="0" bIns="0" rtlCol="0"/>
          <a:lstStyle/>
          <a:p>
            <a:endParaRPr sz="1227"/>
          </a:p>
        </p:txBody>
      </p:sp>
      <p:sp>
        <p:nvSpPr>
          <p:cNvPr id="689" name="object 689"/>
          <p:cNvSpPr/>
          <p:nvPr/>
        </p:nvSpPr>
        <p:spPr>
          <a:xfrm>
            <a:off x="4822085" y="2442289"/>
            <a:ext cx="6061" cy="38533"/>
          </a:xfrm>
          <a:custGeom>
            <a:avLst/>
            <a:gdLst/>
            <a:ahLst/>
            <a:cxnLst/>
            <a:rect l="l" t="t" r="r" b="b"/>
            <a:pathLst>
              <a:path w="8889" h="56514">
                <a:moveTo>
                  <a:pt x="8381" y="56372"/>
                </a:moveTo>
                <a:lnTo>
                  <a:pt x="0" y="0"/>
                </a:lnTo>
              </a:path>
            </a:pathLst>
          </a:custGeom>
          <a:ln w="10667">
            <a:solidFill>
              <a:srgbClr val="000000"/>
            </a:solidFill>
          </a:ln>
        </p:spPr>
        <p:txBody>
          <a:bodyPr wrap="square" lIns="0" tIns="0" rIns="0" bIns="0" rtlCol="0"/>
          <a:lstStyle/>
          <a:p>
            <a:endParaRPr sz="1227"/>
          </a:p>
        </p:txBody>
      </p:sp>
      <p:sp>
        <p:nvSpPr>
          <p:cNvPr id="690" name="object 690"/>
          <p:cNvSpPr/>
          <p:nvPr/>
        </p:nvSpPr>
        <p:spPr>
          <a:xfrm>
            <a:off x="4811175" y="2364877"/>
            <a:ext cx="6061" cy="38966"/>
          </a:xfrm>
          <a:custGeom>
            <a:avLst/>
            <a:gdLst/>
            <a:ahLst/>
            <a:cxnLst/>
            <a:rect l="l" t="t" r="r" b="b"/>
            <a:pathLst>
              <a:path w="8889" h="57150">
                <a:moveTo>
                  <a:pt x="8381" y="57134"/>
                </a:moveTo>
                <a:lnTo>
                  <a:pt x="0" y="0"/>
                </a:lnTo>
              </a:path>
            </a:pathLst>
          </a:custGeom>
          <a:ln w="10667">
            <a:solidFill>
              <a:srgbClr val="000000"/>
            </a:solidFill>
          </a:ln>
        </p:spPr>
        <p:txBody>
          <a:bodyPr wrap="square" lIns="0" tIns="0" rIns="0" bIns="0" rtlCol="0"/>
          <a:lstStyle/>
          <a:p>
            <a:endParaRPr sz="1227"/>
          </a:p>
        </p:txBody>
      </p:sp>
      <p:sp>
        <p:nvSpPr>
          <p:cNvPr id="691" name="object 691"/>
          <p:cNvSpPr/>
          <p:nvPr/>
        </p:nvSpPr>
        <p:spPr>
          <a:xfrm>
            <a:off x="4789863" y="2210582"/>
            <a:ext cx="16452" cy="116032"/>
          </a:xfrm>
          <a:custGeom>
            <a:avLst/>
            <a:gdLst/>
            <a:ahLst/>
            <a:cxnLst/>
            <a:rect l="l" t="t" r="r" b="b"/>
            <a:pathLst>
              <a:path w="24129" h="170179">
                <a:moveTo>
                  <a:pt x="23637" y="169910"/>
                </a:moveTo>
                <a:lnTo>
                  <a:pt x="0" y="0"/>
                </a:lnTo>
              </a:path>
            </a:pathLst>
          </a:custGeom>
          <a:ln w="10667">
            <a:solidFill>
              <a:srgbClr val="000000"/>
            </a:solidFill>
          </a:ln>
        </p:spPr>
        <p:txBody>
          <a:bodyPr wrap="square" lIns="0" tIns="0" rIns="0" bIns="0" rtlCol="0"/>
          <a:lstStyle/>
          <a:p>
            <a:endParaRPr sz="1227"/>
          </a:p>
        </p:txBody>
      </p:sp>
      <p:sp>
        <p:nvSpPr>
          <p:cNvPr id="692" name="object 692"/>
          <p:cNvSpPr/>
          <p:nvPr/>
        </p:nvSpPr>
        <p:spPr>
          <a:xfrm>
            <a:off x="4778963" y="2133690"/>
            <a:ext cx="6061" cy="38533"/>
          </a:xfrm>
          <a:custGeom>
            <a:avLst/>
            <a:gdLst/>
            <a:ahLst/>
            <a:cxnLst/>
            <a:rect l="l" t="t" r="r" b="b"/>
            <a:pathLst>
              <a:path w="8889" h="56514">
                <a:moveTo>
                  <a:pt x="8381" y="56372"/>
                </a:moveTo>
                <a:lnTo>
                  <a:pt x="0" y="0"/>
                </a:lnTo>
              </a:path>
            </a:pathLst>
          </a:custGeom>
          <a:ln w="10667">
            <a:solidFill>
              <a:srgbClr val="000000"/>
            </a:solidFill>
          </a:ln>
        </p:spPr>
        <p:txBody>
          <a:bodyPr wrap="square" lIns="0" tIns="0" rIns="0" bIns="0" rtlCol="0"/>
          <a:lstStyle/>
          <a:p>
            <a:endParaRPr sz="1227"/>
          </a:p>
        </p:txBody>
      </p:sp>
      <p:sp>
        <p:nvSpPr>
          <p:cNvPr id="693" name="object 693"/>
          <p:cNvSpPr/>
          <p:nvPr/>
        </p:nvSpPr>
        <p:spPr>
          <a:xfrm>
            <a:off x="4768572" y="2056278"/>
            <a:ext cx="5195" cy="38966"/>
          </a:xfrm>
          <a:custGeom>
            <a:avLst/>
            <a:gdLst/>
            <a:ahLst/>
            <a:cxnLst/>
            <a:rect l="l" t="t" r="r" b="b"/>
            <a:pathLst>
              <a:path w="7620" h="57150">
                <a:moveTo>
                  <a:pt x="7619" y="57149"/>
                </a:moveTo>
                <a:lnTo>
                  <a:pt x="0" y="0"/>
                </a:lnTo>
              </a:path>
            </a:pathLst>
          </a:custGeom>
          <a:ln w="10667">
            <a:solidFill>
              <a:srgbClr val="000000"/>
            </a:solidFill>
          </a:ln>
        </p:spPr>
        <p:txBody>
          <a:bodyPr wrap="square" lIns="0" tIns="0" rIns="0" bIns="0" rtlCol="0"/>
          <a:lstStyle/>
          <a:p>
            <a:endParaRPr sz="1227"/>
          </a:p>
        </p:txBody>
      </p:sp>
      <p:sp>
        <p:nvSpPr>
          <p:cNvPr id="694" name="object 694"/>
          <p:cNvSpPr/>
          <p:nvPr/>
        </p:nvSpPr>
        <p:spPr>
          <a:xfrm>
            <a:off x="4746740" y="1901983"/>
            <a:ext cx="16452" cy="116032"/>
          </a:xfrm>
          <a:custGeom>
            <a:avLst/>
            <a:gdLst/>
            <a:ahLst/>
            <a:cxnLst/>
            <a:rect l="l" t="t" r="r" b="b"/>
            <a:pathLst>
              <a:path w="24129" h="170180">
                <a:moveTo>
                  <a:pt x="23637" y="169925"/>
                </a:moveTo>
                <a:lnTo>
                  <a:pt x="0" y="0"/>
                </a:lnTo>
              </a:path>
            </a:pathLst>
          </a:custGeom>
          <a:ln w="10667">
            <a:solidFill>
              <a:srgbClr val="000000"/>
            </a:solidFill>
          </a:ln>
        </p:spPr>
        <p:txBody>
          <a:bodyPr wrap="square" lIns="0" tIns="0" rIns="0" bIns="0" rtlCol="0"/>
          <a:lstStyle/>
          <a:p>
            <a:endParaRPr sz="1227"/>
          </a:p>
        </p:txBody>
      </p:sp>
      <p:sp>
        <p:nvSpPr>
          <p:cNvPr id="695" name="object 695"/>
          <p:cNvSpPr/>
          <p:nvPr/>
        </p:nvSpPr>
        <p:spPr>
          <a:xfrm>
            <a:off x="4735840" y="1825091"/>
            <a:ext cx="6061" cy="38533"/>
          </a:xfrm>
          <a:custGeom>
            <a:avLst/>
            <a:gdLst/>
            <a:ahLst/>
            <a:cxnLst/>
            <a:rect l="l" t="t" r="r" b="b"/>
            <a:pathLst>
              <a:path w="8889" h="56514">
                <a:moveTo>
                  <a:pt x="8381" y="56387"/>
                </a:moveTo>
                <a:lnTo>
                  <a:pt x="0" y="0"/>
                </a:lnTo>
              </a:path>
            </a:pathLst>
          </a:custGeom>
          <a:ln w="10667">
            <a:solidFill>
              <a:srgbClr val="000000"/>
            </a:solidFill>
          </a:ln>
        </p:spPr>
        <p:txBody>
          <a:bodyPr wrap="square" lIns="0" tIns="0" rIns="0" bIns="0" rtlCol="0"/>
          <a:lstStyle/>
          <a:p>
            <a:endParaRPr sz="1227"/>
          </a:p>
        </p:txBody>
      </p:sp>
      <p:sp>
        <p:nvSpPr>
          <p:cNvPr id="696" name="object 696"/>
          <p:cNvSpPr/>
          <p:nvPr/>
        </p:nvSpPr>
        <p:spPr>
          <a:xfrm>
            <a:off x="4725450" y="1747678"/>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697" name="object 697"/>
          <p:cNvSpPr/>
          <p:nvPr/>
        </p:nvSpPr>
        <p:spPr>
          <a:xfrm>
            <a:off x="4703629" y="1593393"/>
            <a:ext cx="16452" cy="116032"/>
          </a:xfrm>
          <a:custGeom>
            <a:avLst/>
            <a:gdLst/>
            <a:ahLst/>
            <a:cxnLst/>
            <a:rect l="l" t="t" r="r" b="b"/>
            <a:pathLst>
              <a:path w="24129" h="170180">
                <a:moveTo>
                  <a:pt x="23621" y="169910"/>
                </a:moveTo>
                <a:lnTo>
                  <a:pt x="0" y="0"/>
                </a:lnTo>
              </a:path>
            </a:pathLst>
          </a:custGeom>
          <a:ln w="10667">
            <a:solidFill>
              <a:srgbClr val="000000"/>
            </a:solidFill>
          </a:ln>
        </p:spPr>
        <p:txBody>
          <a:bodyPr wrap="square" lIns="0" tIns="0" rIns="0" bIns="0" rtlCol="0"/>
          <a:lstStyle/>
          <a:p>
            <a:endParaRPr sz="1227"/>
          </a:p>
        </p:txBody>
      </p:sp>
      <p:sp>
        <p:nvSpPr>
          <p:cNvPr id="698" name="object 698"/>
          <p:cNvSpPr/>
          <p:nvPr/>
        </p:nvSpPr>
        <p:spPr>
          <a:xfrm>
            <a:off x="4692718" y="1516501"/>
            <a:ext cx="6061" cy="38533"/>
          </a:xfrm>
          <a:custGeom>
            <a:avLst/>
            <a:gdLst/>
            <a:ahLst/>
            <a:cxnLst/>
            <a:rect l="l" t="t" r="r" b="b"/>
            <a:pathLst>
              <a:path w="8889" h="56514">
                <a:moveTo>
                  <a:pt x="8381" y="56372"/>
                </a:moveTo>
                <a:lnTo>
                  <a:pt x="0" y="0"/>
                </a:lnTo>
              </a:path>
            </a:pathLst>
          </a:custGeom>
          <a:ln w="10667">
            <a:solidFill>
              <a:srgbClr val="000000"/>
            </a:solidFill>
          </a:ln>
        </p:spPr>
        <p:txBody>
          <a:bodyPr wrap="square" lIns="0" tIns="0" rIns="0" bIns="0" rtlCol="0"/>
          <a:lstStyle/>
          <a:p>
            <a:endParaRPr sz="1227"/>
          </a:p>
        </p:txBody>
      </p:sp>
      <p:sp>
        <p:nvSpPr>
          <p:cNvPr id="699" name="object 699"/>
          <p:cNvSpPr/>
          <p:nvPr/>
        </p:nvSpPr>
        <p:spPr>
          <a:xfrm>
            <a:off x="4682338" y="1439089"/>
            <a:ext cx="5195" cy="38533"/>
          </a:xfrm>
          <a:custGeom>
            <a:avLst/>
            <a:gdLst/>
            <a:ahLst/>
            <a:cxnLst/>
            <a:rect l="l" t="t" r="r" b="b"/>
            <a:pathLst>
              <a:path w="7620" h="56514">
                <a:moveTo>
                  <a:pt x="7619" y="56387"/>
                </a:moveTo>
                <a:lnTo>
                  <a:pt x="0" y="0"/>
                </a:lnTo>
              </a:path>
            </a:pathLst>
          </a:custGeom>
          <a:ln w="10667">
            <a:solidFill>
              <a:srgbClr val="000000"/>
            </a:solidFill>
          </a:ln>
        </p:spPr>
        <p:txBody>
          <a:bodyPr wrap="square" lIns="0" tIns="0" rIns="0" bIns="0" rtlCol="0"/>
          <a:lstStyle/>
          <a:p>
            <a:endParaRPr sz="1227"/>
          </a:p>
        </p:txBody>
      </p:sp>
      <p:sp>
        <p:nvSpPr>
          <p:cNvPr id="700" name="object 700"/>
          <p:cNvSpPr/>
          <p:nvPr/>
        </p:nvSpPr>
        <p:spPr>
          <a:xfrm>
            <a:off x="4651165" y="1215695"/>
            <a:ext cx="25544" cy="185305"/>
          </a:xfrm>
          <a:custGeom>
            <a:avLst/>
            <a:gdLst/>
            <a:ahLst/>
            <a:cxnLst/>
            <a:rect l="l" t="t" r="r" b="b"/>
            <a:pathLst>
              <a:path w="37464" h="271780">
                <a:moveTo>
                  <a:pt x="37337" y="271256"/>
                </a:moveTo>
                <a:lnTo>
                  <a:pt x="0" y="0"/>
                </a:lnTo>
              </a:path>
            </a:pathLst>
          </a:custGeom>
          <a:ln w="10667">
            <a:solidFill>
              <a:srgbClr val="000000"/>
            </a:solidFill>
          </a:ln>
        </p:spPr>
        <p:txBody>
          <a:bodyPr wrap="square" lIns="0" tIns="0" rIns="0" bIns="0" rtlCol="0"/>
          <a:lstStyle/>
          <a:p>
            <a:endParaRPr sz="1227"/>
          </a:p>
        </p:txBody>
      </p:sp>
      <p:sp>
        <p:nvSpPr>
          <p:cNvPr id="701" name="object 701"/>
          <p:cNvSpPr/>
          <p:nvPr/>
        </p:nvSpPr>
        <p:spPr>
          <a:xfrm>
            <a:off x="2804793" y="2463581"/>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02" name="object 702"/>
          <p:cNvSpPr/>
          <p:nvPr/>
        </p:nvSpPr>
        <p:spPr>
          <a:xfrm>
            <a:off x="2726862" y="2460993"/>
            <a:ext cx="38966" cy="1732"/>
          </a:xfrm>
          <a:custGeom>
            <a:avLst/>
            <a:gdLst/>
            <a:ahLst/>
            <a:cxnLst/>
            <a:rect l="l" t="t" r="r" b="b"/>
            <a:pathLst>
              <a:path w="57150" h="2539">
                <a:moveTo>
                  <a:pt x="-5333" y="1135"/>
                </a:moveTo>
                <a:lnTo>
                  <a:pt x="62483" y="1135"/>
                </a:lnTo>
              </a:path>
            </a:pathLst>
          </a:custGeom>
          <a:ln w="12938">
            <a:solidFill>
              <a:srgbClr val="000000"/>
            </a:solidFill>
          </a:ln>
        </p:spPr>
        <p:txBody>
          <a:bodyPr wrap="square" lIns="0" tIns="0" rIns="0" bIns="0" rtlCol="0"/>
          <a:lstStyle/>
          <a:p>
            <a:endParaRPr sz="1227"/>
          </a:p>
        </p:txBody>
      </p:sp>
      <p:sp>
        <p:nvSpPr>
          <p:cNvPr id="703" name="object 703"/>
          <p:cNvSpPr/>
          <p:nvPr/>
        </p:nvSpPr>
        <p:spPr>
          <a:xfrm>
            <a:off x="2571008" y="2456307"/>
            <a:ext cx="116898" cy="3897"/>
          </a:xfrm>
          <a:custGeom>
            <a:avLst/>
            <a:gdLst/>
            <a:ahLst/>
            <a:cxnLst/>
            <a:rect l="l" t="t" r="r" b="b"/>
            <a:pathLst>
              <a:path w="171450" h="5714">
                <a:moveTo>
                  <a:pt x="171434" y="5333"/>
                </a:moveTo>
                <a:lnTo>
                  <a:pt x="0" y="0"/>
                </a:lnTo>
              </a:path>
            </a:pathLst>
          </a:custGeom>
          <a:ln w="10667">
            <a:solidFill>
              <a:srgbClr val="000000"/>
            </a:solidFill>
          </a:ln>
        </p:spPr>
        <p:txBody>
          <a:bodyPr wrap="square" lIns="0" tIns="0" rIns="0" bIns="0" rtlCol="0"/>
          <a:lstStyle/>
          <a:p>
            <a:endParaRPr sz="1227"/>
          </a:p>
        </p:txBody>
      </p:sp>
      <p:sp>
        <p:nvSpPr>
          <p:cNvPr id="704" name="object 704"/>
          <p:cNvSpPr/>
          <p:nvPr/>
        </p:nvSpPr>
        <p:spPr>
          <a:xfrm>
            <a:off x="2493076" y="2453709"/>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705" name="object 705"/>
          <p:cNvSpPr/>
          <p:nvPr/>
        </p:nvSpPr>
        <p:spPr>
          <a:xfrm>
            <a:off x="2415675" y="2451111"/>
            <a:ext cx="38533" cy="1732"/>
          </a:xfrm>
          <a:custGeom>
            <a:avLst/>
            <a:gdLst/>
            <a:ahLst/>
            <a:cxnLst/>
            <a:rect l="l" t="t" r="r" b="b"/>
            <a:pathLst>
              <a:path w="56514" h="2539">
                <a:moveTo>
                  <a:pt x="-5333" y="1142"/>
                </a:moveTo>
                <a:lnTo>
                  <a:pt x="61721" y="1142"/>
                </a:lnTo>
              </a:path>
            </a:pathLst>
          </a:custGeom>
          <a:ln w="12953">
            <a:solidFill>
              <a:srgbClr val="000000"/>
            </a:solidFill>
          </a:ln>
        </p:spPr>
        <p:txBody>
          <a:bodyPr wrap="square" lIns="0" tIns="0" rIns="0" bIns="0" rtlCol="0"/>
          <a:lstStyle/>
          <a:p>
            <a:endParaRPr sz="1227"/>
          </a:p>
        </p:txBody>
      </p:sp>
      <p:sp>
        <p:nvSpPr>
          <p:cNvPr id="706" name="object 706"/>
          <p:cNvSpPr/>
          <p:nvPr/>
        </p:nvSpPr>
        <p:spPr>
          <a:xfrm>
            <a:off x="2259811" y="2446435"/>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707" name="object 707"/>
          <p:cNvSpPr/>
          <p:nvPr/>
        </p:nvSpPr>
        <p:spPr>
          <a:xfrm>
            <a:off x="2181880" y="2443837"/>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708" name="object 708"/>
          <p:cNvSpPr/>
          <p:nvPr/>
        </p:nvSpPr>
        <p:spPr>
          <a:xfrm>
            <a:off x="4162293" y="1507149"/>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709" name="object 709"/>
          <p:cNvSpPr/>
          <p:nvPr/>
        </p:nvSpPr>
        <p:spPr>
          <a:xfrm>
            <a:off x="4084361" y="1504551"/>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710" name="object 710"/>
          <p:cNvSpPr/>
          <p:nvPr/>
        </p:nvSpPr>
        <p:spPr>
          <a:xfrm>
            <a:off x="3928508" y="1499355"/>
            <a:ext cx="116898" cy="4330"/>
          </a:xfrm>
          <a:custGeom>
            <a:avLst/>
            <a:gdLst/>
            <a:ahLst/>
            <a:cxnLst/>
            <a:rect l="l" t="t" r="r" b="b"/>
            <a:pathLst>
              <a:path w="171450" h="6350">
                <a:moveTo>
                  <a:pt x="171434" y="6095"/>
                </a:moveTo>
                <a:lnTo>
                  <a:pt x="0" y="0"/>
                </a:lnTo>
              </a:path>
            </a:pathLst>
          </a:custGeom>
          <a:ln w="10667">
            <a:solidFill>
              <a:srgbClr val="000000"/>
            </a:solidFill>
          </a:ln>
        </p:spPr>
        <p:txBody>
          <a:bodyPr wrap="square" lIns="0" tIns="0" rIns="0" bIns="0" rtlCol="0"/>
          <a:lstStyle/>
          <a:p>
            <a:endParaRPr sz="1227"/>
          </a:p>
        </p:txBody>
      </p:sp>
      <p:sp>
        <p:nvSpPr>
          <p:cNvPr id="711" name="object 711"/>
          <p:cNvSpPr/>
          <p:nvPr/>
        </p:nvSpPr>
        <p:spPr>
          <a:xfrm>
            <a:off x="3461457" y="1484808"/>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712" name="object 712"/>
          <p:cNvSpPr/>
          <p:nvPr/>
        </p:nvSpPr>
        <p:spPr>
          <a:xfrm>
            <a:off x="3305594" y="1480133"/>
            <a:ext cx="116898" cy="3897"/>
          </a:xfrm>
          <a:custGeom>
            <a:avLst/>
            <a:gdLst/>
            <a:ahLst/>
            <a:cxnLst/>
            <a:rect l="l" t="t" r="r" b="b"/>
            <a:pathLst>
              <a:path w="171450" h="5714">
                <a:moveTo>
                  <a:pt x="171449" y="5333"/>
                </a:moveTo>
                <a:lnTo>
                  <a:pt x="0" y="0"/>
                </a:lnTo>
              </a:path>
            </a:pathLst>
          </a:custGeom>
          <a:ln w="10667">
            <a:solidFill>
              <a:srgbClr val="000000"/>
            </a:solidFill>
          </a:ln>
        </p:spPr>
        <p:txBody>
          <a:bodyPr wrap="square" lIns="0" tIns="0" rIns="0" bIns="0" rtlCol="0"/>
          <a:lstStyle/>
          <a:p>
            <a:endParaRPr sz="1227"/>
          </a:p>
        </p:txBody>
      </p:sp>
      <p:sp>
        <p:nvSpPr>
          <p:cNvPr id="713" name="object 713"/>
          <p:cNvSpPr/>
          <p:nvPr/>
        </p:nvSpPr>
        <p:spPr>
          <a:xfrm>
            <a:off x="3227672" y="1477535"/>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714" name="object 714"/>
          <p:cNvSpPr/>
          <p:nvPr/>
        </p:nvSpPr>
        <p:spPr>
          <a:xfrm>
            <a:off x="3150271" y="1474937"/>
            <a:ext cx="38533" cy="1732"/>
          </a:xfrm>
          <a:custGeom>
            <a:avLst/>
            <a:gdLst/>
            <a:ahLst/>
            <a:cxnLst/>
            <a:rect l="l" t="t" r="r" b="b"/>
            <a:pathLst>
              <a:path w="56514" h="2539">
                <a:moveTo>
                  <a:pt x="-5333" y="1142"/>
                </a:moveTo>
                <a:lnTo>
                  <a:pt x="61706" y="1142"/>
                </a:lnTo>
              </a:path>
            </a:pathLst>
          </a:custGeom>
          <a:ln w="12953">
            <a:solidFill>
              <a:srgbClr val="000000"/>
            </a:solidFill>
          </a:ln>
        </p:spPr>
        <p:txBody>
          <a:bodyPr wrap="square" lIns="0" tIns="0" rIns="0" bIns="0" rtlCol="0"/>
          <a:lstStyle/>
          <a:p>
            <a:endParaRPr sz="1227"/>
          </a:p>
        </p:txBody>
      </p:sp>
      <p:sp>
        <p:nvSpPr>
          <p:cNvPr id="715" name="object 715"/>
          <p:cNvSpPr/>
          <p:nvPr/>
        </p:nvSpPr>
        <p:spPr>
          <a:xfrm>
            <a:off x="2994407" y="1470261"/>
            <a:ext cx="116898" cy="3897"/>
          </a:xfrm>
          <a:custGeom>
            <a:avLst/>
            <a:gdLst/>
            <a:ahLst/>
            <a:cxnLst/>
            <a:rect l="l" t="t" r="r" b="b"/>
            <a:pathLst>
              <a:path w="171450" h="5714">
                <a:moveTo>
                  <a:pt x="171434" y="5333"/>
                </a:moveTo>
                <a:lnTo>
                  <a:pt x="0" y="0"/>
                </a:lnTo>
              </a:path>
            </a:pathLst>
          </a:custGeom>
          <a:ln w="10667">
            <a:solidFill>
              <a:srgbClr val="000000"/>
            </a:solidFill>
          </a:ln>
        </p:spPr>
        <p:txBody>
          <a:bodyPr wrap="square" lIns="0" tIns="0" rIns="0" bIns="0" rtlCol="0"/>
          <a:lstStyle/>
          <a:p>
            <a:endParaRPr sz="1227"/>
          </a:p>
        </p:txBody>
      </p:sp>
      <p:sp>
        <p:nvSpPr>
          <p:cNvPr id="716" name="object 716"/>
          <p:cNvSpPr/>
          <p:nvPr/>
        </p:nvSpPr>
        <p:spPr>
          <a:xfrm>
            <a:off x="2916485" y="1467663"/>
            <a:ext cx="38966" cy="1732"/>
          </a:xfrm>
          <a:custGeom>
            <a:avLst/>
            <a:gdLst/>
            <a:ahLst/>
            <a:cxnLst/>
            <a:rect l="l" t="t" r="r" b="b"/>
            <a:pathLst>
              <a:path w="57150" h="2539">
                <a:moveTo>
                  <a:pt x="-5333" y="1142"/>
                </a:moveTo>
                <a:lnTo>
                  <a:pt x="62483" y="1142"/>
                </a:lnTo>
              </a:path>
            </a:pathLst>
          </a:custGeom>
          <a:ln w="12953">
            <a:solidFill>
              <a:srgbClr val="000000"/>
            </a:solidFill>
          </a:ln>
        </p:spPr>
        <p:txBody>
          <a:bodyPr wrap="square" lIns="0" tIns="0" rIns="0" bIns="0" rtlCol="0"/>
          <a:lstStyle/>
          <a:p>
            <a:endParaRPr sz="1227"/>
          </a:p>
        </p:txBody>
      </p:sp>
      <p:sp>
        <p:nvSpPr>
          <p:cNvPr id="717" name="object 717"/>
          <p:cNvSpPr/>
          <p:nvPr/>
        </p:nvSpPr>
        <p:spPr>
          <a:xfrm>
            <a:off x="2838564" y="1465586"/>
            <a:ext cx="38966" cy="1299"/>
          </a:xfrm>
          <a:custGeom>
            <a:avLst/>
            <a:gdLst/>
            <a:ahLst/>
            <a:cxnLst/>
            <a:rect l="l" t="t" r="r" b="b"/>
            <a:pathLst>
              <a:path w="57150" h="1905">
                <a:moveTo>
                  <a:pt x="-5333" y="761"/>
                </a:moveTo>
                <a:lnTo>
                  <a:pt x="62468" y="761"/>
                </a:lnTo>
              </a:path>
            </a:pathLst>
          </a:custGeom>
          <a:ln w="12191">
            <a:solidFill>
              <a:srgbClr val="000000"/>
            </a:solidFill>
          </a:ln>
        </p:spPr>
        <p:txBody>
          <a:bodyPr wrap="square" lIns="0" tIns="0" rIns="0" bIns="0" rtlCol="0"/>
          <a:lstStyle/>
          <a:p>
            <a:endParaRPr sz="1227"/>
          </a:p>
        </p:txBody>
      </p:sp>
      <p:sp>
        <p:nvSpPr>
          <p:cNvPr id="718" name="object 718"/>
          <p:cNvSpPr/>
          <p:nvPr/>
        </p:nvSpPr>
        <p:spPr>
          <a:xfrm>
            <a:off x="2682700" y="1460390"/>
            <a:ext cx="116898" cy="3897"/>
          </a:xfrm>
          <a:custGeom>
            <a:avLst/>
            <a:gdLst/>
            <a:ahLst/>
            <a:cxnLst/>
            <a:rect l="l" t="t" r="r" b="b"/>
            <a:pathLst>
              <a:path w="171450" h="5714">
                <a:moveTo>
                  <a:pt x="171434" y="5333"/>
                </a:moveTo>
                <a:lnTo>
                  <a:pt x="0" y="0"/>
                </a:lnTo>
              </a:path>
            </a:pathLst>
          </a:custGeom>
          <a:ln w="10667">
            <a:solidFill>
              <a:srgbClr val="000000"/>
            </a:solidFill>
          </a:ln>
        </p:spPr>
        <p:txBody>
          <a:bodyPr wrap="square" lIns="0" tIns="0" rIns="0" bIns="0" rtlCol="0"/>
          <a:lstStyle/>
          <a:p>
            <a:endParaRPr sz="1227"/>
          </a:p>
        </p:txBody>
      </p:sp>
      <p:sp>
        <p:nvSpPr>
          <p:cNvPr id="719" name="object 719"/>
          <p:cNvSpPr/>
          <p:nvPr/>
        </p:nvSpPr>
        <p:spPr>
          <a:xfrm>
            <a:off x="2604769" y="1457792"/>
            <a:ext cx="39399" cy="1732"/>
          </a:xfrm>
          <a:custGeom>
            <a:avLst/>
            <a:gdLst/>
            <a:ahLst/>
            <a:cxnLst/>
            <a:rect l="l" t="t" r="r" b="b"/>
            <a:pathLst>
              <a:path w="57785" h="2539">
                <a:moveTo>
                  <a:pt x="-5333" y="1142"/>
                </a:moveTo>
                <a:lnTo>
                  <a:pt x="62498" y="1142"/>
                </a:lnTo>
              </a:path>
            </a:pathLst>
          </a:custGeom>
          <a:ln w="12953">
            <a:solidFill>
              <a:srgbClr val="000000"/>
            </a:solidFill>
          </a:ln>
        </p:spPr>
        <p:txBody>
          <a:bodyPr wrap="square" lIns="0" tIns="0" rIns="0" bIns="0" rtlCol="0"/>
          <a:lstStyle/>
          <a:p>
            <a:endParaRPr sz="1227"/>
          </a:p>
        </p:txBody>
      </p:sp>
      <p:sp>
        <p:nvSpPr>
          <p:cNvPr id="720" name="object 720"/>
          <p:cNvSpPr/>
          <p:nvPr/>
        </p:nvSpPr>
        <p:spPr>
          <a:xfrm>
            <a:off x="2527366" y="1455714"/>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721" name="object 721"/>
          <p:cNvSpPr/>
          <p:nvPr/>
        </p:nvSpPr>
        <p:spPr>
          <a:xfrm>
            <a:off x="2371514" y="1450519"/>
            <a:ext cx="116898" cy="3897"/>
          </a:xfrm>
          <a:custGeom>
            <a:avLst/>
            <a:gdLst/>
            <a:ahLst/>
            <a:cxnLst/>
            <a:rect l="l" t="t" r="r" b="b"/>
            <a:pathLst>
              <a:path w="171450" h="5714">
                <a:moveTo>
                  <a:pt x="171434" y="5333"/>
                </a:moveTo>
                <a:lnTo>
                  <a:pt x="0" y="0"/>
                </a:lnTo>
              </a:path>
            </a:pathLst>
          </a:custGeom>
          <a:ln w="10667">
            <a:solidFill>
              <a:srgbClr val="000000"/>
            </a:solidFill>
          </a:ln>
        </p:spPr>
        <p:txBody>
          <a:bodyPr wrap="square" lIns="0" tIns="0" rIns="0" bIns="0" rtlCol="0"/>
          <a:lstStyle/>
          <a:p>
            <a:endParaRPr sz="1227"/>
          </a:p>
        </p:txBody>
      </p:sp>
      <p:sp>
        <p:nvSpPr>
          <p:cNvPr id="722" name="object 722"/>
          <p:cNvSpPr/>
          <p:nvPr/>
        </p:nvSpPr>
        <p:spPr>
          <a:xfrm>
            <a:off x="2293582" y="1448441"/>
            <a:ext cx="38966" cy="1299"/>
          </a:xfrm>
          <a:custGeom>
            <a:avLst/>
            <a:gdLst/>
            <a:ahLst/>
            <a:cxnLst/>
            <a:rect l="l" t="t" r="r" b="b"/>
            <a:pathLst>
              <a:path w="57150" h="1905">
                <a:moveTo>
                  <a:pt x="-5333" y="761"/>
                </a:moveTo>
                <a:lnTo>
                  <a:pt x="62483" y="761"/>
                </a:lnTo>
              </a:path>
            </a:pathLst>
          </a:custGeom>
          <a:ln w="12191">
            <a:solidFill>
              <a:srgbClr val="000000"/>
            </a:solidFill>
          </a:ln>
        </p:spPr>
        <p:txBody>
          <a:bodyPr wrap="square" lIns="0" tIns="0" rIns="0" bIns="0" rtlCol="0"/>
          <a:lstStyle/>
          <a:p>
            <a:endParaRPr sz="1227"/>
          </a:p>
        </p:txBody>
      </p:sp>
      <p:sp>
        <p:nvSpPr>
          <p:cNvPr id="723" name="object 723"/>
          <p:cNvSpPr/>
          <p:nvPr/>
        </p:nvSpPr>
        <p:spPr>
          <a:xfrm>
            <a:off x="2215650" y="1445843"/>
            <a:ext cx="38966" cy="1299"/>
          </a:xfrm>
          <a:custGeom>
            <a:avLst/>
            <a:gdLst/>
            <a:ahLst/>
            <a:cxnLst/>
            <a:rect l="l" t="t" r="r" b="b"/>
            <a:pathLst>
              <a:path w="57150" h="1905">
                <a:moveTo>
                  <a:pt x="-5333" y="769"/>
                </a:moveTo>
                <a:lnTo>
                  <a:pt x="62483" y="769"/>
                </a:lnTo>
              </a:path>
            </a:pathLst>
          </a:custGeom>
          <a:ln w="12206">
            <a:solidFill>
              <a:srgbClr val="000000"/>
            </a:solidFill>
          </a:ln>
        </p:spPr>
        <p:txBody>
          <a:bodyPr wrap="square" lIns="0" tIns="0" rIns="0" bIns="0" rtlCol="0"/>
          <a:lstStyle/>
          <a:p>
            <a:endParaRPr sz="1227"/>
          </a:p>
        </p:txBody>
      </p:sp>
      <p:sp>
        <p:nvSpPr>
          <p:cNvPr id="724" name="object 724"/>
          <p:cNvSpPr/>
          <p:nvPr/>
        </p:nvSpPr>
        <p:spPr>
          <a:xfrm>
            <a:off x="5107782" y="4922973"/>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725" name="object 725"/>
          <p:cNvSpPr/>
          <p:nvPr/>
        </p:nvSpPr>
        <p:spPr>
          <a:xfrm>
            <a:off x="5107782" y="5000386"/>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sp>
        <p:nvSpPr>
          <p:cNvPr id="726" name="object 726"/>
          <p:cNvSpPr/>
          <p:nvPr/>
        </p:nvSpPr>
        <p:spPr>
          <a:xfrm>
            <a:off x="5107782" y="5078317"/>
            <a:ext cx="0" cy="116898"/>
          </a:xfrm>
          <a:custGeom>
            <a:avLst/>
            <a:gdLst/>
            <a:ahLst/>
            <a:cxnLst/>
            <a:rect l="l" t="t" r="r" b="b"/>
            <a:pathLst>
              <a:path h="171450">
                <a:moveTo>
                  <a:pt x="0" y="0"/>
                </a:moveTo>
                <a:lnTo>
                  <a:pt x="0" y="171449"/>
                </a:lnTo>
              </a:path>
            </a:pathLst>
          </a:custGeom>
          <a:ln w="10667">
            <a:solidFill>
              <a:srgbClr val="000000"/>
            </a:solidFill>
          </a:ln>
        </p:spPr>
        <p:txBody>
          <a:bodyPr wrap="square" lIns="0" tIns="0" rIns="0" bIns="0" rtlCol="0"/>
          <a:lstStyle/>
          <a:p>
            <a:endParaRPr sz="1227"/>
          </a:p>
        </p:txBody>
      </p:sp>
      <p:sp>
        <p:nvSpPr>
          <p:cNvPr id="727" name="object 727"/>
          <p:cNvSpPr/>
          <p:nvPr/>
        </p:nvSpPr>
        <p:spPr>
          <a:xfrm>
            <a:off x="4909358" y="5232102"/>
            <a:ext cx="198726" cy="41131"/>
          </a:xfrm>
          <a:custGeom>
            <a:avLst/>
            <a:gdLst/>
            <a:ahLst/>
            <a:cxnLst/>
            <a:rect l="l" t="t" r="r" b="b"/>
            <a:pathLst>
              <a:path w="291464" h="60325">
                <a:moveTo>
                  <a:pt x="291023" y="3032"/>
                </a:moveTo>
                <a:lnTo>
                  <a:pt x="291023" y="60182"/>
                </a:lnTo>
              </a:path>
              <a:path w="291464" h="60325">
                <a:moveTo>
                  <a:pt x="291023" y="9143"/>
                </a:moveTo>
                <a:lnTo>
                  <a:pt x="0" y="0"/>
                </a:lnTo>
              </a:path>
            </a:pathLst>
          </a:custGeom>
          <a:ln w="10667">
            <a:solidFill>
              <a:srgbClr val="000000"/>
            </a:solidFill>
          </a:ln>
        </p:spPr>
        <p:txBody>
          <a:bodyPr wrap="square" lIns="0" tIns="0" rIns="0" bIns="0" rtlCol="0"/>
          <a:lstStyle/>
          <a:p>
            <a:endParaRPr sz="1227"/>
          </a:p>
        </p:txBody>
      </p:sp>
      <p:sp>
        <p:nvSpPr>
          <p:cNvPr id="728" name="object 728"/>
          <p:cNvSpPr/>
          <p:nvPr/>
        </p:nvSpPr>
        <p:spPr>
          <a:xfrm>
            <a:off x="5107782" y="5312103"/>
            <a:ext cx="0" cy="38966"/>
          </a:xfrm>
          <a:custGeom>
            <a:avLst/>
            <a:gdLst/>
            <a:ahLst/>
            <a:cxnLst/>
            <a:rect l="l" t="t" r="r" b="b"/>
            <a:pathLst>
              <a:path h="57150">
                <a:moveTo>
                  <a:pt x="0" y="0"/>
                </a:moveTo>
                <a:lnTo>
                  <a:pt x="0" y="57149"/>
                </a:lnTo>
              </a:path>
            </a:pathLst>
          </a:custGeom>
          <a:ln w="10667">
            <a:solidFill>
              <a:srgbClr val="000000"/>
            </a:solidFill>
          </a:ln>
        </p:spPr>
        <p:txBody>
          <a:bodyPr wrap="square" lIns="0" tIns="0" rIns="0" bIns="0" rtlCol="0"/>
          <a:lstStyle/>
          <a:p>
            <a:endParaRPr sz="1227"/>
          </a:p>
        </p:txBody>
      </p:sp>
      <p:grpSp>
        <p:nvGrpSpPr>
          <p:cNvPr id="729" name="object 729"/>
          <p:cNvGrpSpPr/>
          <p:nvPr/>
        </p:nvGrpSpPr>
        <p:grpSpPr>
          <a:xfrm>
            <a:off x="3838108" y="2390325"/>
            <a:ext cx="94817" cy="113001"/>
            <a:chOff x="4460824" y="3505809"/>
            <a:chExt cx="139065" cy="165735"/>
          </a:xfrm>
        </p:grpSpPr>
        <p:sp>
          <p:nvSpPr>
            <p:cNvPr id="730" name="object 730"/>
            <p:cNvSpPr/>
            <p:nvPr/>
          </p:nvSpPr>
          <p:spPr>
            <a:xfrm>
              <a:off x="4466157" y="3536304"/>
              <a:ext cx="0" cy="125730"/>
            </a:xfrm>
            <a:custGeom>
              <a:avLst/>
              <a:gdLst/>
              <a:ahLst/>
              <a:cxnLst/>
              <a:rect l="l" t="t" r="r" b="b"/>
              <a:pathLst>
                <a:path h="125729">
                  <a:moveTo>
                    <a:pt x="0" y="125714"/>
                  </a:moveTo>
                  <a:lnTo>
                    <a:pt x="0" y="0"/>
                  </a:lnTo>
                </a:path>
              </a:pathLst>
            </a:custGeom>
            <a:ln w="10667">
              <a:solidFill>
                <a:srgbClr val="000000"/>
              </a:solidFill>
            </a:ln>
          </p:spPr>
          <p:txBody>
            <a:bodyPr wrap="square" lIns="0" tIns="0" rIns="0" bIns="0" rtlCol="0"/>
            <a:lstStyle/>
            <a:p>
              <a:endParaRPr sz="1227"/>
            </a:p>
          </p:txBody>
        </p:sp>
        <p:sp>
          <p:nvSpPr>
            <p:cNvPr id="731" name="object 731"/>
            <p:cNvSpPr/>
            <p:nvPr/>
          </p:nvSpPr>
          <p:spPr>
            <a:xfrm>
              <a:off x="4466157" y="3662019"/>
              <a:ext cx="128270" cy="3810"/>
            </a:xfrm>
            <a:custGeom>
              <a:avLst/>
              <a:gdLst/>
              <a:ahLst/>
              <a:cxnLst/>
              <a:rect l="l" t="t" r="r" b="b"/>
              <a:pathLst>
                <a:path w="128270" h="3810">
                  <a:moveTo>
                    <a:pt x="-5333" y="1904"/>
                  </a:moveTo>
                  <a:lnTo>
                    <a:pt x="133334" y="1904"/>
                  </a:lnTo>
                </a:path>
              </a:pathLst>
            </a:custGeom>
            <a:ln w="14477">
              <a:solidFill>
                <a:srgbClr val="000000"/>
              </a:solidFill>
            </a:ln>
          </p:spPr>
          <p:txBody>
            <a:bodyPr wrap="square" lIns="0" tIns="0" rIns="0" bIns="0" rtlCol="0"/>
            <a:lstStyle/>
            <a:p>
              <a:endParaRPr sz="1227"/>
            </a:p>
          </p:txBody>
        </p:sp>
        <p:sp>
          <p:nvSpPr>
            <p:cNvPr id="732" name="object 732"/>
            <p:cNvSpPr/>
            <p:nvPr/>
          </p:nvSpPr>
          <p:spPr>
            <a:xfrm>
              <a:off x="4466157" y="3506571"/>
              <a:ext cx="92710" cy="155575"/>
            </a:xfrm>
            <a:custGeom>
              <a:avLst/>
              <a:gdLst/>
              <a:ahLst/>
              <a:cxnLst/>
              <a:rect l="l" t="t" r="r" b="b"/>
              <a:pathLst>
                <a:path w="92710" h="155575">
                  <a:moveTo>
                    <a:pt x="0" y="155447"/>
                  </a:moveTo>
                  <a:lnTo>
                    <a:pt x="33543" y="98297"/>
                  </a:lnTo>
                </a:path>
                <a:path w="92710" h="155575">
                  <a:moveTo>
                    <a:pt x="62483" y="49545"/>
                  </a:moveTo>
                  <a:lnTo>
                    <a:pt x="92201" y="0"/>
                  </a:lnTo>
                </a:path>
              </a:pathLst>
            </a:custGeom>
            <a:ln w="3175">
              <a:solidFill>
                <a:srgbClr val="000000"/>
              </a:solidFill>
            </a:ln>
          </p:spPr>
          <p:txBody>
            <a:bodyPr wrap="square" lIns="0" tIns="0" rIns="0" bIns="0" rtlCol="0"/>
            <a:lstStyle/>
            <a:p>
              <a:endParaRPr sz="1227"/>
            </a:p>
          </p:txBody>
        </p:sp>
      </p:grpSp>
      <p:sp>
        <p:nvSpPr>
          <p:cNvPr id="733" name="object 733"/>
          <p:cNvSpPr/>
          <p:nvPr/>
        </p:nvSpPr>
        <p:spPr>
          <a:xfrm>
            <a:off x="3841744" y="2333185"/>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734" name="object 734"/>
          <p:cNvSpPr/>
          <p:nvPr/>
        </p:nvSpPr>
        <p:spPr>
          <a:xfrm>
            <a:off x="3841744" y="2255253"/>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35" name="object 735"/>
          <p:cNvSpPr/>
          <p:nvPr/>
        </p:nvSpPr>
        <p:spPr>
          <a:xfrm>
            <a:off x="3841225" y="2099399"/>
            <a:ext cx="866" cy="116898"/>
          </a:xfrm>
          <a:custGeom>
            <a:avLst/>
            <a:gdLst/>
            <a:ahLst/>
            <a:cxnLst/>
            <a:rect l="l" t="t" r="r" b="b"/>
            <a:pathLst>
              <a:path w="1270" h="171450">
                <a:moveTo>
                  <a:pt x="761" y="171449"/>
                </a:moveTo>
                <a:lnTo>
                  <a:pt x="0" y="0"/>
                </a:lnTo>
              </a:path>
            </a:pathLst>
          </a:custGeom>
          <a:ln w="10667">
            <a:solidFill>
              <a:srgbClr val="000000"/>
            </a:solidFill>
          </a:ln>
        </p:spPr>
        <p:txBody>
          <a:bodyPr wrap="square" lIns="0" tIns="0" rIns="0" bIns="0" rtlCol="0"/>
          <a:lstStyle/>
          <a:p>
            <a:endParaRPr sz="1227"/>
          </a:p>
        </p:txBody>
      </p:sp>
      <p:sp>
        <p:nvSpPr>
          <p:cNvPr id="736" name="object 736"/>
          <p:cNvSpPr/>
          <p:nvPr/>
        </p:nvSpPr>
        <p:spPr>
          <a:xfrm>
            <a:off x="3841225" y="2021478"/>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737" name="object 737"/>
          <p:cNvSpPr/>
          <p:nvPr/>
        </p:nvSpPr>
        <p:spPr>
          <a:xfrm>
            <a:off x="3841225" y="1943547"/>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38" name="object 738"/>
          <p:cNvSpPr/>
          <p:nvPr/>
        </p:nvSpPr>
        <p:spPr>
          <a:xfrm>
            <a:off x="3841225" y="1787683"/>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739" name="object 739"/>
          <p:cNvSpPr/>
          <p:nvPr/>
        </p:nvSpPr>
        <p:spPr>
          <a:xfrm>
            <a:off x="3841225" y="1709761"/>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40" name="object 740"/>
          <p:cNvSpPr/>
          <p:nvPr/>
        </p:nvSpPr>
        <p:spPr>
          <a:xfrm>
            <a:off x="3841225" y="1631830"/>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741" name="object 741"/>
          <p:cNvSpPr/>
          <p:nvPr/>
        </p:nvSpPr>
        <p:spPr>
          <a:xfrm>
            <a:off x="5011698" y="5474191"/>
            <a:ext cx="38966" cy="1299"/>
          </a:xfrm>
          <a:custGeom>
            <a:avLst/>
            <a:gdLst/>
            <a:ahLst/>
            <a:cxnLst/>
            <a:rect l="l" t="t" r="r" b="b"/>
            <a:pathLst>
              <a:path w="57150" h="1904">
                <a:moveTo>
                  <a:pt x="-5333" y="769"/>
                </a:moveTo>
                <a:lnTo>
                  <a:pt x="62453" y="769"/>
                </a:lnTo>
              </a:path>
            </a:pathLst>
          </a:custGeom>
          <a:ln w="12206">
            <a:solidFill>
              <a:srgbClr val="000000"/>
            </a:solidFill>
          </a:ln>
        </p:spPr>
        <p:txBody>
          <a:bodyPr wrap="square" lIns="0" tIns="0" rIns="0" bIns="0" rtlCol="0"/>
          <a:lstStyle/>
          <a:p>
            <a:endParaRPr sz="1227"/>
          </a:p>
        </p:txBody>
      </p:sp>
      <p:sp>
        <p:nvSpPr>
          <p:cNvPr id="742" name="object 742"/>
          <p:cNvSpPr/>
          <p:nvPr/>
        </p:nvSpPr>
        <p:spPr>
          <a:xfrm>
            <a:off x="4933756" y="5471593"/>
            <a:ext cx="39399" cy="1299"/>
          </a:xfrm>
          <a:custGeom>
            <a:avLst/>
            <a:gdLst/>
            <a:ahLst/>
            <a:cxnLst/>
            <a:rect l="l" t="t" r="r" b="b"/>
            <a:pathLst>
              <a:path w="57785" h="1904">
                <a:moveTo>
                  <a:pt x="-5333" y="761"/>
                </a:moveTo>
                <a:lnTo>
                  <a:pt x="62544" y="761"/>
                </a:lnTo>
              </a:path>
            </a:pathLst>
          </a:custGeom>
          <a:ln w="12191">
            <a:solidFill>
              <a:srgbClr val="000000"/>
            </a:solidFill>
          </a:ln>
        </p:spPr>
        <p:txBody>
          <a:bodyPr wrap="square" lIns="0" tIns="0" rIns="0" bIns="0" rtlCol="0"/>
          <a:lstStyle/>
          <a:p>
            <a:endParaRPr sz="1227"/>
          </a:p>
        </p:txBody>
      </p:sp>
      <p:sp>
        <p:nvSpPr>
          <p:cNvPr id="743" name="object 743"/>
          <p:cNvSpPr/>
          <p:nvPr/>
        </p:nvSpPr>
        <p:spPr>
          <a:xfrm>
            <a:off x="4777912" y="5466397"/>
            <a:ext cx="116898" cy="3897"/>
          </a:xfrm>
          <a:custGeom>
            <a:avLst/>
            <a:gdLst/>
            <a:ahLst/>
            <a:cxnLst/>
            <a:rect l="l" t="t" r="r" b="b"/>
            <a:pathLst>
              <a:path w="171450" h="5715">
                <a:moveTo>
                  <a:pt x="171449" y="5333"/>
                </a:moveTo>
                <a:lnTo>
                  <a:pt x="0" y="0"/>
                </a:lnTo>
              </a:path>
            </a:pathLst>
          </a:custGeom>
          <a:ln w="10667">
            <a:solidFill>
              <a:srgbClr val="000000"/>
            </a:solidFill>
          </a:ln>
        </p:spPr>
        <p:txBody>
          <a:bodyPr wrap="square" lIns="0" tIns="0" rIns="0" bIns="0" rtlCol="0"/>
          <a:lstStyle/>
          <a:p>
            <a:endParaRPr sz="1227"/>
          </a:p>
        </p:txBody>
      </p:sp>
      <p:sp>
        <p:nvSpPr>
          <p:cNvPr id="744" name="object 744"/>
          <p:cNvSpPr/>
          <p:nvPr/>
        </p:nvSpPr>
        <p:spPr>
          <a:xfrm>
            <a:off x="4700002" y="5464319"/>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45" name="object 745"/>
          <p:cNvSpPr/>
          <p:nvPr/>
        </p:nvSpPr>
        <p:spPr>
          <a:xfrm>
            <a:off x="4622070" y="5461722"/>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46" name="object 746"/>
          <p:cNvSpPr/>
          <p:nvPr/>
        </p:nvSpPr>
        <p:spPr>
          <a:xfrm>
            <a:off x="4256850" y="5449771"/>
            <a:ext cx="326448" cy="10391"/>
          </a:xfrm>
          <a:custGeom>
            <a:avLst/>
            <a:gdLst/>
            <a:ahLst/>
            <a:cxnLst/>
            <a:rect l="l" t="t" r="r" b="b"/>
            <a:pathLst>
              <a:path w="478789" h="15240">
                <a:moveTo>
                  <a:pt x="478505" y="15239"/>
                </a:moveTo>
                <a:lnTo>
                  <a:pt x="248381" y="8381"/>
                </a:lnTo>
              </a:path>
              <a:path w="478789" h="15240">
                <a:moveTo>
                  <a:pt x="248381" y="8381"/>
                </a:moveTo>
                <a:lnTo>
                  <a:pt x="0" y="0"/>
                </a:lnTo>
              </a:path>
            </a:pathLst>
          </a:custGeom>
          <a:ln w="10667">
            <a:solidFill>
              <a:srgbClr val="000000"/>
            </a:solidFill>
          </a:ln>
        </p:spPr>
        <p:txBody>
          <a:bodyPr wrap="square" lIns="0" tIns="0" rIns="0" bIns="0" rtlCol="0"/>
          <a:lstStyle/>
          <a:p>
            <a:endParaRPr sz="1227"/>
          </a:p>
        </p:txBody>
      </p:sp>
      <p:sp>
        <p:nvSpPr>
          <p:cNvPr id="747" name="object 747"/>
          <p:cNvSpPr/>
          <p:nvPr/>
        </p:nvSpPr>
        <p:spPr>
          <a:xfrm>
            <a:off x="4668829" y="2523328"/>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48" name="object 748"/>
          <p:cNvSpPr/>
          <p:nvPr/>
        </p:nvSpPr>
        <p:spPr>
          <a:xfrm>
            <a:off x="4590897" y="2520730"/>
            <a:ext cx="38966" cy="1732"/>
          </a:xfrm>
          <a:custGeom>
            <a:avLst/>
            <a:gdLst/>
            <a:ahLst/>
            <a:cxnLst/>
            <a:rect l="l" t="t" r="r" b="b"/>
            <a:pathLst>
              <a:path w="57150" h="2539">
                <a:moveTo>
                  <a:pt x="-5333" y="1142"/>
                </a:moveTo>
                <a:lnTo>
                  <a:pt x="62468" y="1142"/>
                </a:lnTo>
              </a:path>
            </a:pathLst>
          </a:custGeom>
          <a:ln w="12953">
            <a:solidFill>
              <a:srgbClr val="000000"/>
            </a:solidFill>
          </a:ln>
        </p:spPr>
        <p:txBody>
          <a:bodyPr wrap="square" lIns="0" tIns="0" rIns="0" bIns="0" rtlCol="0"/>
          <a:lstStyle/>
          <a:p>
            <a:endParaRPr sz="1227"/>
          </a:p>
        </p:txBody>
      </p:sp>
      <p:grpSp>
        <p:nvGrpSpPr>
          <p:cNvPr id="749" name="object 749"/>
          <p:cNvGrpSpPr/>
          <p:nvPr/>
        </p:nvGrpSpPr>
        <p:grpSpPr>
          <a:xfrm>
            <a:off x="4354006" y="2466188"/>
            <a:ext cx="201757" cy="57150"/>
            <a:chOff x="5217475" y="3617076"/>
            <a:chExt cx="295910" cy="83820"/>
          </a:xfrm>
        </p:grpSpPr>
        <p:sp>
          <p:nvSpPr>
            <p:cNvPr id="750" name="object 750"/>
            <p:cNvSpPr/>
            <p:nvPr/>
          </p:nvSpPr>
          <p:spPr>
            <a:xfrm>
              <a:off x="5336316" y="3690213"/>
              <a:ext cx="171450" cy="5715"/>
            </a:xfrm>
            <a:custGeom>
              <a:avLst/>
              <a:gdLst/>
              <a:ahLst/>
              <a:cxnLst/>
              <a:rect l="l" t="t" r="r" b="b"/>
              <a:pathLst>
                <a:path w="171450" h="5714">
                  <a:moveTo>
                    <a:pt x="171449" y="5318"/>
                  </a:moveTo>
                  <a:lnTo>
                    <a:pt x="0" y="0"/>
                  </a:lnTo>
                </a:path>
              </a:pathLst>
            </a:custGeom>
            <a:ln w="10667">
              <a:solidFill>
                <a:srgbClr val="000000"/>
              </a:solidFill>
            </a:ln>
          </p:spPr>
          <p:txBody>
            <a:bodyPr wrap="square" lIns="0" tIns="0" rIns="0" bIns="0" rtlCol="0"/>
            <a:lstStyle/>
            <a:p>
              <a:endParaRPr sz="1227"/>
            </a:p>
          </p:txBody>
        </p:sp>
        <p:sp>
          <p:nvSpPr>
            <p:cNvPr id="751" name="object 751"/>
            <p:cNvSpPr/>
            <p:nvPr/>
          </p:nvSpPr>
          <p:spPr>
            <a:xfrm>
              <a:off x="5222809" y="3686388"/>
              <a:ext cx="57150" cy="1905"/>
            </a:xfrm>
            <a:custGeom>
              <a:avLst/>
              <a:gdLst/>
              <a:ahLst/>
              <a:cxnLst/>
              <a:rect l="l" t="t" r="r" b="b"/>
              <a:pathLst>
                <a:path w="57150" h="1904">
                  <a:moveTo>
                    <a:pt x="-5333" y="769"/>
                  </a:moveTo>
                  <a:lnTo>
                    <a:pt x="62453" y="769"/>
                  </a:lnTo>
                </a:path>
              </a:pathLst>
            </a:custGeom>
            <a:ln w="12206">
              <a:solidFill>
                <a:srgbClr val="000000"/>
              </a:solidFill>
            </a:ln>
          </p:spPr>
          <p:txBody>
            <a:bodyPr wrap="square" lIns="0" tIns="0" rIns="0" bIns="0" rtlCol="0"/>
            <a:lstStyle/>
            <a:p>
              <a:endParaRPr sz="1227"/>
            </a:p>
          </p:txBody>
        </p:sp>
        <p:sp>
          <p:nvSpPr>
            <p:cNvPr id="752" name="object 752"/>
            <p:cNvSpPr/>
            <p:nvPr/>
          </p:nvSpPr>
          <p:spPr>
            <a:xfrm>
              <a:off x="5281452" y="3617838"/>
              <a:ext cx="41275" cy="71755"/>
            </a:xfrm>
            <a:custGeom>
              <a:avLst/>
              <a:gdLst/>
              <a:ahLst/>
              <a:cxnLst/>
              <a:rect l="l" t="t" r="r" b="b"/>
              <a:pathLst>
                <a:path w="41275" h="71754">
                  <a:moveTo>
                    <a:pt x="41147" y="71612"/>
                  </a:moveTo>
                  <a:lnTo>
                    <a:pt x="0" y="0"/>
                  </a:lnTo>
                </a:path>
              </a:pathLst>
            </a:custGeom>
            <a:ln w="3175">
              <a:solidFill>
                <a:srgbClr val="000000"/>
              </a:solidFill>
            </a:ln>
          </p:spPr>
          <p:txBody>
            <a:bodyPr wrap="square" lIns="0" tIns="0" rIns="0" bIns="0" rtlCol="0"/>
            <a:lstStyle/>
            <a:p>
              <a:endParaRPr sz="1227"/>
            </a:p>
          </p:txBody>
        </p:sp>
      </p:grpSp>
      <p:sp>
        <p:nvSpPr>
          <p:cNvPr id="753" name="object 753"/>
          <p:cNvSpPr/>
          <p:nvPr/>
        </p:nvSpPr>
        <p:spPr>
          <a:xfrm>
            <a:off x="4279710" y="2510859"/>
            <a:ext cx="38966" cy="1299"/>
          </a:xfrm>
          <a:custGeom>
            <a:avLst/>
            <a:gdLst/>
            <a:ahLst/>
            <a:cxnLst/>
            <a:rect l="l" t="t" r="r" b="b"/>
            <a:pathLst>
              <a:path w="57150" h="1904">
                <a:moveTo>
                  <a:pt x="-5333" y="761"/>
                </a:moveTo>
                <a:lnTo>
                  <a:pt x="62453" y="761"/>
                </a:lnTo>
              </a:path>
            </a:pathLst>
          </a:custGeom>
          <a:ln w="12191">
            <a:solidFill>
              <a:srgbClr val="000000"/>
            </a:solidFill>
          </a:ln>
        </p:spPr>
        <p:txBody>
          <a:bodyPr wrap="square" lIns="0" tIns="0" rIns="0" bIns="0" rtlCol="0"/>
          <a:lstStyle/>
          <a:p>
            <a:endParaRPr sz="1227"/>
          </a:p>
        </p:txBody>
      </p:sp>
      <p:sp>
        <p:nvSpPr>
          <p:cNvPr id="754" name="object 754"/>
          <p:cNvSpPr/>
          <p:nvPr/>
        </p:nvSpPr>
        <p:spPr>
          <a:xfrm>
            <a:off x="4123846" y="2505663"/>
            <a:ext cx="116898" cy="4330"/>
          </a:xfrm>
          <a:custGeom>
            <a:avLst/>
            <a:gdLst/>
            <a:ahLst/>
            <a:cxnLst/>
            <a:rect l="l" t="t" r="r" b="b"/>
            <a:pathLst>
              <a:path w="171450" h="6350">
                <a:moveTo>
                  <a:pt x="171449" y="6095"/>
                </a:moveTo>
                <a:lnTo>
                  <a:pt x="0" y="0"/>
                </a:lnTo>
              </a:path>
            </a:pathLst>
          </a:custGeom>
          <a:ln w="10667">
            <a:solidFill>
              <a:srgbClr val="000000"/>
            </a:solidFill>
          </a:ln>
        </p:spPr>
        <p:txBody>
          <a:bodyPr wrap="square" lIns="0" tIns="0" rIns="0" bIns="0" rtlCol="0"/>
          <a:lstStyle/>
          <a:p>
            <a:endParaRPr sz="1227"/>
          </a:p>
        </p:txBody>
      </p:sp>
      <p:sp>
        <p:nvSpPr>
          <p:cNvPr id="755" name="object 755"/>
          <p:cNvSpPr/>
          <p:nvPr/>
        </p:nvSpPr>
        <p:spPr>
          <a:xfrm>
            <a:off x="4045915" y="2503586"/>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756" name="object 756"/>
          <p:cNvSpPr/>
          <p:nvPr/>
        </p:nvSpPr>
        <p:spPr>
          <a:xfrm>
            <a:off x="3967994" y="2500988"/>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57" name="object 757"/>
          <p:cNvSpPr/>
          <p:nvPr/>
        </p:nvSpPr>
        <p:spPr>
          <a:xfrm>
            <a:off x="2081098" y="227239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58" name="object 758"/>
          <p:cNvSpPr/>
          <p:nvPr/>
        </p:nvSpPr>
        <p:spPr>
          <a:xfrm>
            <a:off x="2081098" y="2194476"/>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759" name="object 759"/>
          <p:cNvSpPr/>
          <p:nvPr/>
        </p:nvSpPr>
        <p:spPr>
          <a:xfrm>
            <a:off x="2081098" y="2038623"/>
            <a:ext cx="0" cy="116898"/>
          </a:xfrm>
          <a:custGeom>
            <a:avLst/>
            <a:gdLst/>
            <a:ahLst/>
            <a:cxnLst/>
            <a:rect l="l" t="t" r="r" b="b"/>
            <a:pathLst>
              <a:path h="171450">
                <a:moveTo>
                  <a:pt x="0" y="171434"/>
                </a:moveTo>
                <a:lnTo>
                  <a:pt x="0" y="0"/>
                </a:lnTo>
              </a:path>
            </a:pathLst>
          </a:custGeom>
          <a:ln w="10667">
            <a:solidFill>
              <a:srgbClr val="000000"/>
            </a:solidFill>
          </a:ln>
        </p:spPr>
        <p:txBody>
          <a:bodyPr wrap="square" lIns="0" tIns="0" rIns="0" bIns="0" rtlCol="0"/>
          <a:lstStyle/>
          <a:p>
            <a:endParaRPr sz="1227"/>
          </a:p>
        </p:txBody>
      </p:sp>
      <p:sp>
        <p:nvSpPr>
          <p:cNvPr id="760" name="object 760"/>
          <p:cNvSpPr/>
          <p:nvPr/>
        </p:nvSpPr>
        <p:spPr>
          <a:xfrm>
            <a:off x="2081098" y="1960692"/>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61" name="object 761"/>
          <p:cNvSpPr/>
          <p:nvPr/>
        </p:nvSpPr>
        <p:spPr>
          <a:xfrm>
            <a:off x="2081098" y="1882760"/>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62" name="object 762"/>
          <p:cNvSpPr/>
          <p:nvPr/>
        </p:nvSpPr>
        <p:spPr>
          <a:xfrm>
            <a:off x="2080578" y="1726896"/>
            <a:ext cx="866" cy="116898"/>
          </a:xfrm>
          <a:custGeom>
            <a:avLst/>
            <a:gdLst/>
            <a:ahLst/>
            <a:cxnLst/>
            <a:rect l="l" t="t" r="r" b="b"/>
            <a:pathLst>
              <a:path w="1269" h="171450">
                <a:moveTo>
                  <a:pt x="761" y="171449"/>
                </a:moveTo>
                <a:lnTo>
                  <a:pt x="0" y="0"/>
                </a:lnTo>
              </a:path>
            </a:pathLst>
          </a:custGeom>
          <a:ln w="10667">
            <a:solidFill>
              <a:srgbClr val="000000"/>
            </a:solidFill>
          </a:ln>
        </p:spPr>
        <p:txBody>
          <a:bodyPr wrap="square" lIns="0" tIns="0" rIns="0" bIns="0" rtlCol="0"/>
          <a:lstStyle/>
          <a:p>
            <a:endParaRPr sz="1227"/>
          </a:p>
        </p:txBody>
      </p:sp>
      <p:sp>
        <p:nvSpPr>
          <p:cNvPr id="763" name="object 763"/>
          <p:cNvSpPr/>
          <p:nvPr/>
        </p:nvSpPr>
        <p:spPr>
          <a:xfrm>
            <a:off x="2080578" y="164897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64" name="object 764"/>
          <p:cNvSpPr/>
          <p:nvPr/>
        </p:nvSpPr>
        <p:spPr>
          <a:xfrm>
            <a:off x="2080578" y="1571043"/>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765" name="object 765"/>
          <p:cNvSpPr/>
          <p:nvPr/>
        </p:nvSpPr>
        <p:spPr>
          <a:xfrm>
            <a:off x="3924352" y="2323833"/>
            <a:ext cx="19915" cy="33770"/>
          </a:xfrm>
          <a:custGeom>
            <a:avLst/>
            <a:gdLst/>
            <a:ahLst/>
            <a:cxnLst/>
            <a:rect l="l" t="t" r="r" b="b"/>
            <a:pathLst>
              <a:path w="29210" h="49529">
                <a:moveTo>
                  <a:pt x="0" y="49529"/>
                </a:moveTo>
                <a:lnTo>
                  <a:pt x="28955" y="0"/>
                </a:lnTo>
              </a:path>
            </a:pathLst>
          </a:custGeom>
          <a:ln w="3175">
            <a:solidFill>
              <a:srgbClr val="000000"/>
            </a:solidFill>
          </a:ln>
        </p:spPr>
        <p:txBody>
          <a:bodyPr wrap="square" lIns="0" tIns="0" rIns="0" bIns="0" rtlCol="0"/>
          <a:lstStyle/>
          <a:p>
            <a:endParaRPr sz="1227"/>
          </a:p>
        </p:txBody>
      </p:sp>
      <p:sp>
        <p:nvSpPr>
          <p:cNvPr id="766" name="object 766"/>
          <p:cNvSpPr/>
          <p:nvPr/>
        </p:nvSpPr>
        <p:spPr>
          <a:xfrm>
            <a:off x="3964357" y="2257331"/>
            <a:ext cx="19915" cy="33338"/>
          </a:xfrm>
          <a:custGeom>
            <a:avLst/>
            <a:gdLst/>
            <a:ahLst/>
            <a:cxnLst/>
            <a:rect l="l" t="t" r="r" b="b"/>
            <a:pathLst>
              <a:path w="29210" h="48895">
                <a:moveTo>
                  <a:pt x="0" y="48767"/>
                </a:moveTo>
                <a:lnTo>
                  <a:pt x="28940" y="0"/>
                </a:lnTo>
              </a:path>
            </a:pathLst>
          </a:custGeom>
          <a:ln w="3175">
            <a:solidFill>
              <a:srgbClr val="000000"/>
            </a:solidFill>
          </a:ln>
        </p:spPr>
        <p:txBody>
          <a:bodyPr wrap="square" lIns="0" tIns="0" rIns="0" bIns="0" rtlCol="0"/>
          <a:lstStyle/>
          <a:p>
            <a:endParaRPr sz="1227"/>
          </a:p>
        </p:txBody>
      </p:sp>
      <p:sp>
        <p:nvSpPr>
          <p:cNvPr id="767" name="object 767"/>
          <p:cNvSpPr/>
          <p:nvPr/>
        </p:nvSpPr>
        <p:spPr>
          <a:xfrm>
            <a:off x="4003832" y="2190320"/>
            <a:ext cx="20349" cy="33338"/>
          </a:xfrm>
          <a:custGeom>
            <a:avLst/>
            <a:gdLst/>
            <a:ahLst/>
            <a:cxnLst/>
            <a:rect l="l" t="t" r="r" b="b"/>
            <a:pathLst>
              <a:path w="29845" h="48895">
                <a:moveTo>
                  <a:pt x="0" y="48767"/>
                </a:moveTo>
                <a:lnTo>
                  <a:pt x="29717" y="0"/>
                </a:lnTo>
              </a:path>
            </a:pathLst>
          </a:custGeom>
          <a:ln w="3175">
            <a:solidFill>
              <a:srgbClr val="000000"/>
            </a:solidFill>
          </a:ln>
        </p:spPr>
        <p:txBody>
          <a:bodyPr wrap="square" lIns="0" tIns="0" rIns="0" bIns="0" rtlCol="0"/>
          <a:lstStyle/>
          <a:p>
            <a:endParaRPr sz="1227"/>
          </a:p>
        </p:txBody>
      </p:sp>
      <p:sp>
        <p:nvSpPr>
          <p:cNvPr id="768" name="object 768"/>
          <p:cNvSpPr/>
          <p:nvPr/>
        </p:nvSpPr>
        <p:spPr>
          <a:xfrm>
            <a:off x="4043837" y="2123299"/>
            <a:ext cx="19915" cy="33338"/>
          </a:xfrm>
          <a:custGeom>
            <a:avLst/>
            <a:gdLst/>
            <a:ahLst/>
            <a:cxnLst/>
            <a:rect l="l" t="t" r="r" b="b"/>
            <a:pathLst>
              <a:path w="29210" h="48894">
                <a:moveTo>
                  <a:pt x="0" y="48767"/>
                </a:moveTo>
                <a:lnTo>
                  <a:pt x="28955" y="0"/>
                </a:lnTo>
              </a:path>
            </a:pathLst>
          </a:custGeom>
          <a:ln w="3175">
            <a:solidFill>
              <a:srgbClr val="000000"/>
            </a:solidFill>
          </a:ln>
        </p:spPr>
        <p:txBody>
          <a:bodyPr wrap="square" lIns="0" tIns="0" rIns="0" bIns="0" rtlCol="0"/>
          <a:lstStyle/>
          <a:p>
            <a:endParaRPr sz="1227"/>
          </a:p>
        </p:txBody>
      </p:sp>
      <p:sp>
        <p:nvSpPr>
          <p:cNvPr id="769" name="object 769"/>
          <p:cNvSpPr/>
          <p:nvPr/>
        </p:nvSpPr>
        <p:spPr>
          <a:xfrm>
            <a:off x="4083841" y="1925882"/>
            <a:ext cx="61913" cy="163656"/>
          </a:xfrm>
          <a:custGeom>
            <a:avLst/>
            <a:gdLst/>
            <a:ahLst/>
            <a:cxnLst/>
            <a:rect l="l" t="t" r="r" b="b"/>
            <a:pathLst>
              <a:path w="90804" h="240030">
                <a:moveTo>
                  <a:pt x="0" y="240014"/>
                </a:moveTo>
                <a:lnTo>
                  <a:pt x="28955" y="191246"/>
                </a:lnTo>
              </a:path>
              <a:path w="90804" h="240030">
                <a:moveTo>
                  <a:pt x="57911" y="141731"/>
                </a:moveTo>
                <a:lnTo>
                  <a:pt x="86867" y="92963"/>
                </a:lnTo>
              </a:path>
              <a:path w="90804" h="240030">
                <a:moveTo>
                  <a:pt x="90677" y="148589"/>
                </a:moveTo>
                <a:lnTo>
                  <a:pt x="61721" y="99059"/>
                </a:lnTo>
              </a:path>
              <a:path w="90804" h="240030">
                <a:moveTo>
                  <a:pt x="33527" y="49529"/>
                </a:moveTo>
                <a:lnTo>
                  <a:pt x="5333" y="0"/>
                </a:lnTo>
              </a:path>
            </a:pathLst>
          </a:custGeom>
          <a:ln w="3175">
            <a:solidFill>
              <a:srgbClr val="000000"/>
            </a:solidFill>
          </a:ln>
        </p:spPr>
        <p:txBody>
          <a:bodyPr wrap="square" lIns="0" tIns="0" rIns="0" bIns="0" rtlCol="0"/>
          <a:lstStyle/>
          <a:p>
            <a:endParaRPr sz="1227"/>
          </a:p>
        </p:txBody>
      </p:sp>
      <p:sp>
        <p:nvSpPr>
          <p:cNvPr id="770" name="object 770"/>
          <p:cNvSpPr/>
          <p:nvPr/>
        </p:nvSpPr>
        <p:spPr>
          <a:xfrm>
            <a:off x="4163332" y="1922245"/>
            <a:ext cx="19915" cy="33338"/>
          </a:xfrm>
          <a:custGeom>
            <a:avLst/>
            <a:gdLst/>
            <a:ahLst/>
            <a:cxnLst/>
            <a:rect l="l" t="t" r="r" b="b"/>
            <a:pathLst>
              <a:path w="29210" h="48894">
                <a:moveTo>
                  <a:pt x="0" y="48767"/>
                </a:moveTo>
                <a:lnTo>
                  <a:pt x="28955" y="0"/>
                </a:lnTo>
              </a:path>
            </a:pathLst>
          </a:custGeom>
          <a:ln w="3175">
            <a:solidFill>
              <a:srgbClr val="000000"/>
            </a:solidFill>
          </a:ln>
        </p:spPr>
        <p:txBody>
          <a:bodyPr wrap="square" lIns="0" tIns="0" rIns="0" bIns="0" rtlCol="0"/>
          <a:lstStyle/>
          <a:p>
            <a:endParaRPr sz="1227"/>
          </a:p>
        </p:txBody>
      </p:sp>
      <p:sp>
        <p:nvSpPr>
          <p:cNvPr id="771" name="object 771"/>
          <p:cNvSpPr/>
          <p:nvPr/>
        </p:nvSpPr>
        <p:spPr>
          <a:xfrm>
            <a:off x="4202818" y="1855224"/>
            <a:ext cx="20349" cy="33770"/>
          </a:xfrm>
          <a:custGeom>
            <a:avLst/>
            <a:gdLst/>
            <a:ahLst/>
            <a:cxnLst/>
            <a:rect l="l" t="t" r="r" b="b"/>
            <a:pathLst>
              <a:path w="29845" h="49530">
                <a:moveTo>
                  <a:pt x="0" y="49529"/>
                </a:moveTo>
                <a:lnTo>
                  <a:pt x="29717" y="0"/>
                </a:lnTo>
              </a:path>
            </a:pathLst>
          </a:custGeom>
          <a:ln w="3175">
            <a:solidFill>
              <a:srgbClr val="000000"/>
            </a:solidFill>
          </a:ln>
        </p:spPr>
        <p:txBody>
          <a:bodyPr wrap="square" lIns="0" tIns="0" rIns="0" bIns="0" rtlCol="0"/>
          <a:lstStyle/>
          <a:p>
            <a:endParaRPr sz="1227"/>
          </a:p>
        </p:txBody>
      </p:sp>
      <p:sp>
        <p:nvSpPr>
          <p:cNvPr id="772" name="object 772"/>
          <p:cNvSpPr/>
          <p:nvPr/>
        </p:nvSpPr>
        <p:spPr>
          <a:xfrm>
            <a:off x="4242823" y="1788203"/>
            <a:ext cx="19915" cy="33770"/>
          </a:xfrm>
          <a:custGeom>
            <a:avLst/>
            <a:gdLst/>
            <a:ahLst/>
            <a:cxnLst/>
            <a:rect l="l" t="t" r="r" b="b"/>
            <a:pathLst>
              <a:path w="29210" h="49530">
                <a:moveTo>
                  <a:pt x="0" y="49529"/>
                </a:moveTo>
                <a:lnTo>
                  <a:pt x="28955" y="0"/>
                </a:lnTo>
              </a:path>
            </a:pathLst>
          </a:custGeom>
          <a:ln w="3175">
            <a:solidFill>
              <a:srgbClr val="000000"/>
            </a:solidFill>
          </a:ln>
        </p:spPr>
        <p:txBody>
          <a:bodyPr wrap="square" lIns="0" tIns="0" rIns="0" bIns="0" rtlCol="0"/>
          <a:lstStyle/>
          <a:p>
            <a:endParaRPr sz="1227"/>
          </a:p>
        </p:txBody>
      </p:sp>
      <p:sp>
        <p:nvSpPr>
          <p:cNvPr id="773" name="object 773"/>
          <p:cNvSpPr/>
          <p:nvPr/>
        </p:nvSpPr>
        <p:spPr>
          <a:xfrm>
            <a:off x="4282807" y="1721181"/>
            <a:ext cx="19915" cy="33770"/>
          </a:xfrm>
          <a:custGeom>
            <a:avLst/>
            <a:gdLst/>
            <a:ahLst/>
            <a:cxnLst/>
            <a:rect l="l" t="t" r="r" b="b"/>
            <a:pathLst>
              <a:path w="29210" h="49530">
                <a:moveTo>
                  <a:pt x="0" y="49529"/>
                </a:moveTo>
                <a:lnTo>
                  <a:pt x="28955" y="0"/>
                </a:lnTo>
              </a:path>
            </a:pathLst>
          </a:custGeom>
          <a:ln w="3175">
            <a:solidFill>
              <a:srgbClr val="000000"/>
            </a:solidFill>
          </a:ln>
        </p:spPr>
        <p:txBody>
          <a:bodyPr wrap="square" lIns="0" tIns="0" rIns="0" bIns="0" rtlCol="0"/>
          <a:lstStyle/>
          <a:p>
            <a:endParaRPr sz="1227"/>
          </a:p>
        </p:txBody>
      </p:sp>
      <p:sp>
        <p:nvSpPr>
          <p:cNvPr id="774" name="object 774"/>
          <p:cNvSpPr/>
          <p:nvPr/>
        </p:nvSpPr>
        <p:spPr>
          <a:xfrm>
            <a:off x="4322313" y="1654170"/>
            <a:ext cx="19915" cy="33770"/>
          </a:xfrm>
          <a:custGeom>
            <a:avLst/>
            <a:gdLst/>
            <a:ahLst/>
            <a:cxnLst/>
            <a:rect l="l" t="t" r="r" b="b"/>
            <a:pathLst>
              <a:path w="29210" h="49530">
                <a:moveTo>
                  <a:pt x="0" y="49529"/>
                </a:moveTo>
                <a:lnTo>
                  <a:pt x="28925" y="0"/>
                </a:lnTo>
              </a:path>
            </a:pathLst>
          </a:custGeom>
          <a:ln w="3175">
            <a:solidFill>
              <a:srgbClr val="000000"/>
            </a:solidFill>
          </a:ln>
        </p:spPr>
        <p:txBody>
          <a:bodyPr wrap="square" lIns="0" tIns="0" rIns="0" bIns="0" rtlCol="0"/>
          <a:lstStyle/>
          <a:p>
            <a:endParaRPr sz="1227"/>
          </a:p>
        </p:txBody>
      </p:sp>
      <p:sp>
        <p:nvSpPr>
          <p:cNvPr id="775" name="object 775"/>
          <p:cNvSpPr/>
          <p:nvPr/>
        </p:nvSpPr>
        <p:spPr>
          <a:xfrm>
            <a:off x="4358681" y="2399167"/>
            <a:ext cx="19483" cy="33770"/>
          </a:xfrm>
          <a:custGeom>
            <a:avLst/>
            <a:gdLst/>
            <a:ahLst/>
            <a:cxnLst/>
            <a:rect l="l" t="t" r="r" b="b"/>
            <a:pathLst>
              <a:path w="28575" h="49529">
                <a:moveTo>
                  <a:pt x="28163" y="49514"/>
                </a:moveTo>
                <a:lnTo>
                  <a:pt x="0" y="0"/>
                </a:lnTo>
              </a:path>
            </a:pathLst>
          </a:custGeom>
          <a:ln w="3175">
            <a:solidFill>
              <a:srgbClr val="000000"/>
            </a:solidFill>
          </a:ln>
        </p:spPr>
        <p:txBody>
          <a:bodyPr wrap="square" lIns="0" tIns="0" rIns="0" bIns="0" rtlCol="0"/>
          <a:lstStyle/>
          <a:p>
            <a:endParaRPr sz="1227"/>
          </a:p>
        </p:txBody>
      </p:sp>
      <p:sp>
        <p:nvSpPr>
          <p:cNvPr id="776" name="object 776"/>
          <p:cNvSpPr/>
          <p:nvPr/>
        </p:nvSpPr>
        <p:spPr>
          <a:xfrm>
            <a:off x="4320214" y="2331096"/>
            <a:ext cx="19483" cy="34636"/>
          </a:xfrm>
          <a:custGeom>
            <a:avLst/>
            <a:gdLst/>
            <a:ahLst/>
            <a:cxnLst/>
            <a:rect l="l" t="t" r="r" b="b"/>
            <a:pathLst>
              <a:path w="28575" h="50800">
                <a:moveTo>
                  <a:pt x="28193" y="50307"/>
                </a:moveTo>
                <a:lnTo>
                  <a:pt x="0" y="0"/>
                </a:lnTo>
              </a:path>
            </a:pathLst>
          </a:custGeom>
          <a:ln w="3175">
            <a:solidFill>
              <a:srgbClr val="000000"/>
            </a:solidFill>
          </a:ln>
        </p:spPr>
        <p:txBody>
          <a:bodyPr wrap="square" lIns="0" tIns="0" rIns="0" bIns="0" rtlCol="0"/>
          <a:lstStyle/>
          <a:p>
            <a:endParaRPr sz="1227"/>
          </a:p>
        </p:txBody>
      </p:sp>
      <p:sp>
        <p:nvSpPr>
          <p:cNvPr id="777" name="object 777"/>
          <p:cNvSpPr/>
          <p:nvPr/>
        </p:nvSpPr>
        <p:spPr>
          <a:xfrm>
            <a:off x="4281270" y="2263566"/>
            <a:ext cx="19483" cy="33770"/>
          </a:xfrm>
          <a:custGeom>
            <a:avLst/>
            <a:gdLst/>
            <a:ahLst/>
            <a:cxnLst/>
            <a:rect l="l" t="t" r="r" b="b"/>
            <a:pathLst>
              <a:path w="28575" h="49529">
                <a:moveTo>
                  <a:pt x="28193" y="49529"/>
                </a:moveTo>
                <a:lnTo>
                  <a:pt x="0" y="0"/>
                </a:lnTo>
              </a:path>
            </a:pathLst>
          </a:custGeom>
          <a:ln w="3175">
            <a:solidFill>
              <a:srgbClr val="000000"/>
            </a:solidFill>
          </a:ln>
        </p:spPr>
        <p:txBody>
          <a:bodyPr wrap="square" lIns="0" tIns="0" rIns="0" bIns="0" rtlCol="0"/>
          <a:lstStyle/>
          <a:p>
            <a:endParaRPr sz="1227"/>
          </a:p>
        </p:txBody>
      </p:sp>
      <p:sp>
        <p:nvSpPr>
          <p:cNvPr id="778" name="object 778"/>
          <p:cNvSpPr/>
          <p:nvPr/>
        </p:nvSpPr>
        <p:spPr>
          <a:xfrm>
            <a:off x="4242304" y="2196036"/>
            <a:ext cx="19915" cy="33770"/>
          </a:xfrm>
          <a:custGeom>
            <a:avLst/>
            <a:gdLst/>
            <a:ahLst/>
            <a:cxnLst/>
            <a:rect l="l" t="t" r="r" b="b"/>
            <a:pathLst>
              <a:path w="29210" h="49529">
                <a:moveTo>
                  <a:pt x="28955" y="49529"/>
                </a:moveTo>
                <a:lnTo>
                  <a:pt x="0" y="0"/>
                </a:lnTo>
              </a:path>
            </a:pathLst>
          </a:custGeom>
          <a:ln w="3175">
            <a:solidFill>
              <a:srgbClr val="000000"/>
            </a:solidFill>
          </a:ln>
        </p:spPr>
        <p:txBody>
          <a:bodyPr wrap="square" lIns="0" tIns="0" rIns="0" bIns="0" rtlCol="0"/>
          <a:lstStyle/>
          <a:p>
            <a:endParaRPr sz="1227"/>
          </a:p>
        </p:txBody>
      </p:sp>
      <p:sp>
        <p:nvSpPr>
          <p:cNvPr id="779" name="object 779"/>
          <p:cNvSpPr/>
          <p:nvPr/>
        </p:nvSpPr>
        <p:spPr>
          <a:xfrm>
            <a:off x="4203857" y="2128495"/>
            <a:ext cx="19483" cy="33770"/>
          </a:xfrm>
          <a:custGeom>
            <a:avLst/>
            <a:gdLst/>
            <a:ahLst/>
            <a:cxnLst/>
            <a:rect l="l" t="t" r="r" b="b"/>
            <a:pathLst>
              <a:path w="28575" h="49530">
                <a:moveTo>
                  <a:pt x="28193" y="49529"/>
                </a:moveTo>
                <a:lnTo>
                  <a:pt x="0" y="0"/>
                </a:lnTo>
              </a:path>
            </a:pathLst>
          </a:custGeom>
          <a:ln w="3175">
            <a:solidFill>
              <a:srgbClr val="000000"/>
            </a:solidFill>
          </a:ln>
        </p:spPr>
        <p:txBody>
          <a:bodyPr wrap="square" lIns="0" tIns="0" rIns="0" bIns="0" rtlCol="0"/>
          <a:lstStyle/>
          <a:p>
            <a:endParaRPr sz="1227"/>
          </a:p>
        </p:txBody>
      </p:sp>
      <p:sp>
        <p:nvSpPr>
          <p:cNvPr id="780" name="object 780"/>
          <p:cNvSpPr/>
          <p:nvPr/>
        </p:nvSpPr>
        <p:spPr>
          <a:xfrm>
            <a:off x="4164891" y="2060954"/>
            <a:ext cx="19483" cy="34203"/>
          </a:xfrm>
          <a:custGeom>
            <a:avLst/>
            <a:gdLst/>
            <a:ahLst/>
            <a:cxnLst/>
            <a:rect l="l" t="t" r="r" b="b"/>
            <a:pathLst>
              <a:path w="28575" h="50164">
                <a:moveTo>
                  <a:pt x="28193" y="49545"/>
                </a:moveTo>
                <a:lnTo>
                  <a:pt x="0" y="0"/>
                </a:lnTo>
              </a:path>
            </a:pathLst>
          </a:custGeom>
          <a:ln w="3175">
            <a:solidFill>
              <a:srgbClr val="000000"/>
            </a:solidFill>
          </a:ln>
        </p:spPr>
        <p:txBody>
          <a:bodyPr wrap="square" lIns="0" tIns="0" rIns="0" bIns="0" rtlCol="0"/>
          <a:lstStyle/>
          <a:p>
            <a:endParaRPr sz="1227"/>
          </a:p>
        </p:txBody>
      </p:sp>
      <p:sp>
        <p:nvSpPr>
          <p:cNvPr id="781" name="object 781"/>
          <p:cNvSpPr/>
          <p:nvPr/>
        </p:nvSpPr>
        <p:spPr>
          <a:xfrm>
            <a:off x="4048513" y="1858341"/>
            <a:ext cx="19915" cy="33770"/>
          </a:xfrm>
          <a:custGeom>
            <a:avLst/>
            <a:gdLst/>
            <a:ahLst/>
            <a:cxnLst/>
            <a:rect l="l" t="t" r="r" b="b"/>
            <a:pathLst>
              <a:path w="29210" h="49530">
                <a:moveTo>
                  <a:pt x="28955" y="49529"/>
                </a:moveTo>
                <a:lnTo>
                  <a:pt x="0" y="0"/>
                </a:lnTo>
              </a:path>
            </a:pathLst>
          </a:custGeom>
          <a:ln w="3175">
            <a:solidFill>
              <a:srgbClr val="000000"/>
            </a:solidFill>
          </a:ln>
        </p:spPr>
        <p:txBody>
          <a:bodyPr wrap="square" lIns="0" tIns="0" rIns="0" bIns="0" rtlCol="0"/>
          <a:lstStyle/>
          <a:p>
            <a:endParaRPr sz="1227"/>
          </a:p>
        </p:txBody>
      </p:sp>
      <p:sp>
        <p:nvSpPr>
          <p:cNvPr id="782" name="object 782"/>
          <p:cNvSpPr/>
          <p:nvPr/>
        </p:nvSpPr>
        <p:spPr>
          <a:xfrm>
            <a:off x="4010066" y="1790800"/>
            <a:ext cx="19483" cy="33770"/>
          </a:xfrm>
          <a:custGeom>
            <a:avLst/>
            <a:gdLst/>
            <a:ahLst/>
            <a:cxnLst/>
            <a:rect l="l" t="t" r="r" b="b"/>
            <a:pathLst>
              <a:path w="28575" h="49530">
                <a:moveTo>
                  <a:pt x="28193" y="49529"/>
                </a:moveTo>
                <a:lnTo>
                  <a:pt x="0" y="0"/>
                </a:lnTo>
              </a:path>
            </a:pathLst>
          </a:custGeom>
          <a:ln w="3175">
            <a:solidFill>
              <a:srgbClr val="000000"/>
            </a:solidFill>
          </a:ln>
        </p:spPr>
        <p:txBody>
          <a:bodyPr wrap="square" lIns="0" tIns="0" rIns="0" bIns="0" rtlCol="0"/>
          <a:lstStyle/>
          <a:p>
            <a:endParaRPr sz="1227"/>
          </a:p>
        </p:txBody>
      </p:sp>
      <p:sp>
        <p:nvSpPr>
          <p:cNvPr id="783" name="object 783"/>
          <p:cNvSpPr/>
          <p:nvPr/>
        </p:nvSpPr>
        <p:spPr>
          <a:xfrm>
            <a:off x="3971100" y="1723270"/>
            <a:ext cx="19483" cy="33770"/>
          </a:xfrm>
          <a:custGeom>
            <a:avLst/>
            <a:gdLst/>
            <a:ahLst/>
            <a:cxnLst/>
            <a:rect l="l" t="t" r="r" b="b"/>
            <a:pathLst>
              <a:path w="28575" h="49530">
                <a:moveTo>
                  <a:pt x="28193" y="49514"/>
                </a:moveTo>
                <a:lnTo>
                  <a:pt x="0" y="0"/>
                </a:lnTo>
              </a:path>
            </a:pathLst>
          </a:custGeom>
          <a:ln w="3175">
            <a:solidFill>
              <a:srgbClr val="000000"/>
            </a:solidFill>
          </a:ln>
        </p:spPr>
        <p:txBody>
          <a:bodyPr wrap="square" lIns="0" tIns="0" rIns="0" bIns="0" rtlCol="0"/>
          <a:lstStyle/>
          <a:p>
            <a:endParaRPr sz="1227"/>
          </a:p>
        </p:txBody>
      </p:sp>
      <p:sp>
        <p:nvSpPr>
          <p:cNvPr id="784" name="object 784"/>
          <p:cNvSpPr/>
          <p:nvPr/>
        </p:nvSpPr>
        <p:spPr>
          <a:xfrm>
            <a:off x="3932145" y="1655729"/>
            <a:ext cx="19915" cy="33770"/>
          </a:xfrm>
          <a:custGeom>
            <a:avLst/>
            <a:gdLst/>
            <a:ahLst/>
            <a:cxnLst/>
            <a:rect l="l" t="t" r="r" b="b"/>
            <a:pathLst>
              <a:path w="29210" h="49530">
                <a:moveTo>
                  <a:pt x="28940" y="49529"/>
                </a:moveTo>
                <a:lnTo>
                  <a:pt x="0" y="0"/>
                </a:lnTo>
              </a:path>
            </a:pathLst>
          </a:custGeom>
          <a:ln w="3175">
            <a:solidFill>
              <a:srgbClr val="000000"/>
            </a:solidFill>
          </a:ln>
        </p:spPr>
        <p:txBody>
          <a:bodyPr wrap="square" lIns="0" tIns="0" rIns="0" bIns="0" rtlCol="0"/>
          <a:lstStyle/>
          <a:p>
            <a:endParaRPr sz="1227"/>
          </a:p>
        </p:txBody>
      </p:sp>
      <p:sp>
        <p:nvSpPr>
          <p:cNvPr id="785" name="object 785"/>
          <p:cNvSpPr/>
          <p:nvPr/>
        </p:nvSpPr>
        <p:spPr>
          <a:xfrm>
            <a:off x="4831426" y="5229495"/>
            <a:ext cx="39399" cy="1299"/>
          </a:xfrm>
          <a:custGeom>
            <a:avLst/>
            <a:gdLst/>
            <a:ahLst/>
            <a:cxnLst/>
            <a:rect l="l" t="t" r="r" b="b"/>
            <a:pathLst>
              <a:path w="57785" h="1904">
                <a:moveTo>
                  <a:pt x="-5333" y="769"/>
                </a:moveTo>
                <a:lnTo>
                  <a:pt x="62498" y="769"/>
                </a:lnTo>
              </a:path>
            </a:pathLst>
          </a:custGeom>
          <a:ln w="12206">
            <a:solidFill>
              <a:srgbClr val="000000"/>
            </a:solidFill>
          </a:ln>
        </p:spPr>
        <p:txBody>
          <a:bodyPr wrap="square" lIns="0" tIns="0" rIns="0" bIns="0" rtlCol="0"/>
          <a:lstStyle/>
          <a:p>
            <a:endParaRPr sz="1227"/>
          </a:p>
        </p:txBody>
      </p:sp>
      <p:sp>
        <p:nvSpPr>
          <p:cNvPr id="786" name="object 786"/>
          <p:cNvSpPr/>
          <p:nvPr/>
        </p:nvSpPr>
        <p:spPr>
          <a:xfrm>
            <a:off x="4753505" y="5226907"/>
            <a:ext cx="38966" cy="1732"/>
          </a:xfrm>
          <a:custGeom>
            <a:avLst/>
            <a:gdLst/>
            <a:ahLst/>
            <a:cxnLst/>
            <a:rect l="l" t="t" r="r" b="b"/>
            <a:pathLst>
              <a:path w="57150" h="2540">
                <a:moveTo>
                  <a:pt x="-5333" y="1135"/>
                </a:moveTo>
                <a:lnTo>
                  <a:pt x="62483" y="1135"/>
                </a:lnTo>
              </a:path>
            </a:pathLst>
          </a:custGeom>
          <a:ln w="12938">
            <a:solidFill>
              <a:srgbClr val="000000"/>
            </a:solidFill>
          </a:ln>
        </p:spPr>
        <p:txBody>
          <a:bodyPr wrap="square" lIns="0" tIns="0" rIns="0" bIns="0" rtlCol="0"/>
          <a:lstStyle/>
          <a:p>
            <a:endParaRPr sz="1227"/>
          </a:p>
        </p:txBody>
      </p:sp>
      <p:sp>
        <p:nvSpPr>
          <p:cNvPr id="787" name="object 787"/>
          <p:cNvSpPr/>
          <p:nvPr/>
        </p:nvSpPr>
        <p:spPr>
          <a:xfrm>
            <a:off x="4597651" y="5222232"/>
            <a:ext cx="116898" cy="3897"/>
          </a:xfrm>
          <a:custGeom>
            <a:avLst/>
            <a:gdLst/>
            <a:ahLst/>
            <a:cxnLst/>
            <a:rect l="l" t="t" r="r" b="b"/>
            <a:pathLst>
              <a:path w="171450" h="5715">
                <a:moveTo>
                  <a:pt x="171434" y="5333"/>
                </a:moveTo>
                <a:lnTo>
                  <a:pt x="0" y="0"/>
                </a:lnTo>
              </a:path>
            </a:pathLst>
          </a:custGeom>
          <a:ln w="10667">
            <a:solidFill>
              <a:srgbClr val="000000"/>
            </a:solidFill>
          </a:ln>
        </p:spPr>
        <p:txBody>
          <a:bodyPr wrap="square" lIns="0" tIns="0" rIns="0" bIns="0" rtlCol="0"/>
          <a:lstStyle/>
          <a:p>
            <a:endParaRPr sz="1227"/>
          </a:p>
        </p:txBody>
      </p:sp>
      <p:sp>
        <p:nvSpPr>
          <p:cNvPr id="788" name="object 788"/>
          <p:cNvSpPr/>
          <p:nvPr/>
        </p:nvSpPr>
        <p:spPr>
          <a:xfrm>
            <a:off x="4519720" y="5219633"/>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789" name="object 789"/>
          <p:cNvSpPr/>
          <p:nvPr/>
        </p:nvSpPr>
        <p:spPr>
          <a:xfrm>
            <a:off x="4441788" y="5217026"/>
            <a:ext cx="38966" cy="1732"/>
          </a:xfrm>
          <a:custGeom>
            <a:avLst/>
            <a:gdLst/>
            <a:ahLst/>
            <a:cxnLst/>
            <a:rect l="l" t="t" r="r" b="b"/>
            <a:pathLst>
              <a:path w="57150" h="2540">
                <a:moveTo>
                  <a:pt x="-5333" y="1150"/>
                </a:moveTo>
                <a:lnTo>
                  <a:pt x="62483" y="1150"/>
                </a:lnTo>
              </a:path>
            </a:pathLst>
          </a:custGeom>
          <a:ln w="12968">
            <a:solidFill>
              <a:srgbClr val="000000"/>
            </a:solidFill>
          </a:ln>
        </p:spPr>
        <p:txBody>
          <a:bodyPr wrap="square" lIns="0" tIns="0" rIns="0" bIns="0" rtlCol="0"/>
          <a:lstStyle/>
          <a:p>
            <a:endParaRPr sz="1227"/>
          </a:p>
        </p:txBody>
      </p:sp>
      <p:sp>
        <p:nvSpPr>
          <p:cNvPr id="790" name="object 790"/>
          <p:cNvSpPr/>
          <p:nvPr/>
        </p:nvSpPr>
        <p:spPr>
          <a:xfrm>
            <a:off x="4286464" y="5212360"/>
            <a:ext cx="116465" cy="3897"/>
          </a:xfrm>
          <a:custGeom>
            <a:avLst/>
            <a:gdLst/>
            <a:ahLst/>
            <a:cxnLst/>
            <a:rect l="l" t="t" r="r" b="b"/>
            <a:pathLst>
              <a:path w="170814" h="5715">
                <a:moveTo>
                  <a:pt x="170657" y="5333"/>
                </a:moveTo>
                <a:lnTo>
                  <a:pt x="0" y="0"/>
                </a:lnTo>
              </a:path>
            </a:pathLst>
          </a:custGeom>
          <a:ln w="10667">
            <a:solidFill>
              <a:srgbClr val="000000"/>
            </a:solidFill>
          </a:ln>
        </p:spPr>
        <p:txBody>
          <a:bodyPr wrap="square" lIns="0" tIns="0" rIns="0" bIns="0" rtlCol="0"/>
          <a:lstStyle/>
          <a:p>
            <a:endParaRPr sz="1227"/>
          </a:p>
        </p:txBody>
      </p:sp>
      <p:grpSp>
        <p:nvGrpSpPr>
          <p:cNvPr id="791" name="object 791"/>
          <p:cNvGrpSpPr/>
          <p:nvPr/>
        </p:nvGrpSpPr>
        <p:grpSpPr>
          <a:xfrm>
            <a:off x="4204897" y="5120920"/>
            <a:ext cx="46326" cy="93518"/>
            <a:chOff x="4998781" y="7510683"/>
            <a:chExt cx="67945" cy="137160"/>
          </a:xfrm>
        </p:grpSpPr>
        <p:sp>
          <p:nvSpPr>
            <p:cNvPr id="792" name="object 792"/>
            <p:cNvSpPr/>
            <p:nvPr/>
          </p:nvSpPr>
          <p:spPr>
            <a:xfrm>
              <a:off x="5004115" y="7640985"/>
              <a:ext cx="57150" cy="1905"/>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793" name="object 793"/>
            <p:cNvSpPr/>
            <p:nvPr/>
          </p:nvSpPr>
          <p:spPr>
            <a:xfrm>
              <a:off x="5008687" y="7510683"/>
              <a:ext cx="0" cy="112395"/>
            </a:xfrm>
            <a:custGeom>
              <a:avLst/>
              <a:gdLst/>
              <a:ahLst/>
              <a:cxnLst/>
              <a:rect l="l" t="t" r="r" b="b"/>
              <a:pathLst>
                <a:path h="112395">
                  <a:moveTo>
                    <a:pt x="0" y="0"/>
                  </a:moveTo>
                  <a:lnTo>
                    <a:pt x="0" y="112013"/>
                  </a:lnTo>
                </a:path>
              </a:pathLst>
            </a:custGeom>
            <a:ln w="10667">
              <a:solidFill>
                <a:srgbClr val="000000"/>
              </a:solidFill>
            </a:ln>
          </p:spPr>
          <p:txBody>
            <a:bodyPr wrap="square" lIns="0" tIns="0" rIns="0" bIns="0" rtlCol="0"/>
            <a:lstStyle/>
            <a:p>
              <a:endParaRPr sz="1227"/>
            </a:p>
          </p:txBody>
        </p:sp>
      </p:grpSp>
      <p:sp>
        <p:nvSpPr>
          <p:cNvPr id="794" name="object 794"/>
          <p:cNvSpPr/>
          <p:nvPr/>
        </p:nvSpPr>
        <p:spPr>
          <a:xfrm>
            <a:off x="4130600" y="5207165"/>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795" name="object 795"/>
          <p:cNvSpPr/>
          <p:nvPr/>
        </p:nvSpPr>
        <p:spPr>
          <a:xfrm>
            <a:off x="3974748" y="5202489"/>
            <a:ext cx="116898" cy="3897"/>
          </a:xfrm>
          <a:custGeom>
            <a:avLst/>
            <a:gdLst/>
            <a:ahLst/>
            <a:cxnLst/>
            <a:rect l="l" t="t" r="r" b="b"/>
            <a:pathLst>
              <a:path w="171450" h="5715">
                <a:moveTo>
                  <a:pt x="171434" y="5333"/>
                </a:moveTo>
                <a:lnTo>
                  <a:pt x="0" y="0"/>
                </a:lnTo>
              </a:path>
            </a:pathLst>
          </a:custGeom>
          <a:ln w="10667">
            <a:solidFill>
              <a:srgbClr val="000000"/>
            </a:solidFill>
          </a:ln>
        </p:spPr>
        <p:txBody>
          <a:bodyPr wrap="square" lIns="0" tIns="0" rIns="0" bIns="0" rtlCol="0"/>
          <a:lstStyle/>
          <a:p>
            <a:endParaRPr sz="1227"/>
          </a:p>
        </p:txBody>
      </p:sp>
      <p:sp>
        <p:nvSpPr>
          <p:cNvPr id="796" name="object 796"/>
          <p:cNvSpPr/>
          <p:nvPr/>
        </p:nvSpPr>
        <p:spPr>
          <a:xfrm>
            <a:off x="3896816" y="5199891"/>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797" name="object 797"/>
          <p:cNvSpPr/>
          <p:nvPr/>
        </p:nvSpPr>
        <p:spPr>
          <a:xfrm>
            <a:off x="3818884" y="5197293"/>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798" name="object 798"/>
          <p:cNvSpPr/>
          <p:nvPr/>
        </p:nvSpPr>
        <p:spPr>
          <a:xfrm>
            <a:off x="3663561" y="5192607"/>
            <a:ext cx="116465" cy="3897"/>
          </a:xfrm>
          <a:custGeom>
            <a:avLst/>
            <a:gdLst/>
            <a:ahLst/>
            <a:cxnLst/>
            <a:rect l="l" t="t" r="r" b="b"/>
            <a:pathLst>
              <a:path w="170814" h="5715">
                <a:moveTo>
                  <a:pt x="170672" y="5349"/>
                </a:moveTo>
                <a:lnTo>
                  <a:pt x="0" y="0"/>
                </a:lnTo>
              </a:path>
            </a:pathLst>
          </a:custGeom>
          <a:ln w="10667">
            <a:solidFill>
              <a:srgbClr val="000000"/>
            </a:solidFill>
          </a:ln>
        </p:spPr>
        <p:txBody>
          <a:bodyPr wrap="square" lIns="0" tIns="0" rIns="0" bIns="0" rtlCol="0"/>
          <a:lstStyle/>
          <a:p>
            <a:endParaRPr sz="1227"/>
          </a:p>
        </p:txBody>
      </p:sp>
      <p:sp>
        <p:nvSpPr>
          <p:cNvPr id="799" name="object 799"/>
          <p:cNvSpPr/>
          <p:nvPr/>
        </p:nvSpPr>
        <p:spPr>
          <a:xfrm>
            <a:off x="3585629" y="5190020"/>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800" name="object 800"/>
          <p:cNvSpPr/>
          <p:nvPr/>
        </p:nvSpPr>
        <p:spPr>
          <a:xfrm>
            <a:off x="3507697" y="5187422"/>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sp>
        <p:nvSpPr>
          <p:cNvPr id="801" name="object 801"/>
          <p:cNvSpPr/>
          <p:nvPr/>
        </p:nvSpPr>
        <p:spPr>
          <a:xfrm>
            <a:off x="3351843" y="5182746"/>
            <a:ext cx="116898" cy="3897"/>
          </a:xfrm>
          <a:custGeom>
            <a:avLst/>
            <a:gdLst/>
            <a:ahLst/>
            <a:cxnLst/>
            <a:rect l="l" t="t" r="r" b="b"/>
            <a:pathLst>
              <a:path w="171450" h="5715">
                <a:moveTo>
                  <a:pt x="171434" y="5318"/>
                </a:moveTo>
                <a:lnTo>
                  <a:pt x="0" y="0"/>
                </a:lnTo>
              </a:path>
            </a:pathLst>
          </a:custGeom>
          <a:ln w="10667">
            <a:solidFill>
              <a:srgbClr val="000000"/>
            </a:solidFill>
          </a:ln>
        </p:spPr>
        <p:txBody>
          <a:bodyPr wrap="square" lIns="0" tIns="0" rIns="0" bIns="0" rtlCol="0"/>
          <a:lstStyle/>
          <a:p>
            <a:endParaRPr sz="1227"/>
          </a:p>
        </p:txBody>
      </p:sp>
      <p:sp>
        <p:nvSpPr>
          <p:cNvPr id="802" name="object 802"/>
          <p:cNvSpPr/>
          <p:nvPr/>
        </p:nvSpPr>
        <p:spPr>
          <a:xfrm>
            <a:off x="3273912" y="5180148"/>
            <a:ext cx="38966" cy="1299"/>
          </a:xfrm>
          <a:custGeom>
            <a:avLst/>
            <a:gdLst/>
            <a:ahLst/>
            <a:cxnLst/>
            <a:rect l="l" t="t" r="r" b="b"/>
            <a:pathLst>
              <a:path w="57150" h="1904">
                <a:moveTo>
                  <a:pt x="-5333" y="761"/>
                </a:moveTo>
                <a:lnTo>
                  <a:pt x="62468" y="761"/>
                </a:lnTo>
              </a:path>
            </a:pathLst>
          </a:custGeom>
          <a:ln w="12191">
            <a:solidFill>
              <a:srgbClr val="000000"/>
            </a:solidFill>
          </a:ln>
        </p:spPr>
        <p:txBody>
          <a:bodyPr wrap="square" lIns="0" tIns="0" rIns="0" bIns="0" rtlCol="0"/>
          <a:lstStyle/>
          <a:p>
            <a:endParaRPr sz="1227"/>
          </a:p>
        </p:txBody>
      </p:sp>
      <p:sp>
        <p:nvSpPr>
          <p:cNvPr id="803" name="object 803"/>
          <p:cNvSpPr/>
          <p:nvPr/>
        </p:nvSpPr>
        <p:spPr>
          <a:xfrm>
            <a:off x="3195980" y="5177551"/>
            <a:ext cx="38966" cy="1732"/>
          </a:xfrm>
          <a:custGeom>
            <a:avLst/>
            <a:gdLst/>
            <a:ahLst/>
            <a:cxnLst/>
            <a:rect l="l" t="t" r="r" b="b"/>
            <a:pathLst>
              <a:path w="57150" h="2540">
                <a:moveTo>
                  <a:pt x="-5333" y="1142"/>
                </a:moveTo>
                <a:lnTo>
                  <a:pt x="62483" y="1142"/>
                </a:lnTo>
              </a:path>
            </a:pathLst>
          </a:custGeom>
          <a:ln w="12953">
            <a:solidFill>
              <a:srgbClr val="000000"/>
            </a:solidFill>
          </a:ln>
        </p:spPr>
        <p:txBody>
          <a:bodyPr wrap="square" lIns="0" tIns="0" rIns="0" bIns="0" rtlCol="0"/>
          <a:lstStyle/>
          <a:p>
            <a:endParaRPr sz="1227"/>
          </a:p>
        </p:txBody>
      </p:sp>
      <p:grpSp>
        <p:nvGrpSpPr>
          <p:cNvPr id="804" name="object 804"/>
          <p:cNvGrpSpPr/>
          <p:nvPr/>
        </p:nvGrpSpPr>
        <p:grpSpPr>
          <a:xfrm>
            <a:off x="2954922" y="5126636"/>
            <a:ext cx="206086" cy="120794"/>
            <a:chOff x="3165485" y="7519065"/>
            <a:chExt cx="302260" cy="177165"/>
          </a:xfrm>
        </p:grpSpPr>
        <p:sp>
          <p:nvSpPr>
            <p:cNvPr id="805" name="object 805"/>
            <p:cNvSpPr/>
            <p:nvPr/>
          </p:nvSpPr>
          <p:spPr>
            <a:xfrm>
              <a:off x="3170819" y="7583073"/>
              <a:ext cx="291465" cy="9525"/>
            </a:xfrm>
            <a:custGeom>
              <a:avLst/>
              <a:gdLst/>
              <a:ahLst/>
              <a:cxnLst/>
              <a:rect l="l" t="t" r="r" b="b"/>
              <a:pathLst>
                <a:path w="291464" h="9525">
                  <a:moveTo>
                    <a:pt x="291068" y="9143"/>
                  </a:moveTo>
                  <a:lnTo>
                    <a:pt x="0" y="0"/>
                  </a:lnTo>
                </a:path>
              </a:pathLst>
            </a:custGeom>
            <a:ln w="10667">
              <a:solidFill>
                <a:srgbClr val="000000"/>
              </a:solidFill>
            </a:ln>
          </p:spPr>
          <p:txBody>
            <a:bodyPr wrap="square" lIns="0" tIns="0" rIns="0" bIns="0" rtlCol="0"/>
            <a:lstStyle/>
            <a:p>
              <a:endParaRPr sz="1227"/>
            </a:p>
          </p:txBody>
        </p:sp>
        <p:sp>
          <p:nvSpPr>
            <p:cNvPr id="806" name="object 806"/>
            <p:cNvSpPr/>
            <p:nvPr/>
          </p:nvSpPr>
          <p:spPr>
            <a:xfrm>
              <a:off x="3170819" y="7633365"/>
              <a:ext cx="1270" cy="57150"/>
            </a:xfrm>
            <a:custGeom>
              <a:avLst/>
              <a:gdLst/>
              <a:ahLst/>
              <a:cxnLst/>
              <a:rect l="l" t="t" r="r" b="b"/>
              <a:pathLst>
                <a:path w="1269" h="57150">
                  <a:moveTo>
                    <a:pt x="380" y="-5333"/>
                  </a:moveTo>
                  <a:lnTo>
                    <a:pt x="380" y="62483"/>
                  </a:lnTo>
                </a:path>
              </a:pathLst>
            </a:custGeom>
            <a:ln w="11429">
              <a:solidFill>
                <a:srgbClr val="000000"/>
              </a:solidFill>
            </a:ln>
          </p:spPr>
          <p:txBody>
            <a:bodyPr wrap="square" lIns="0" tIns="0" rIns="0" bIns="0" rtlCol="0"/>
            <a:lstStyle/>
            <a:p>
              <a:endParaRPr sz="1227"/>
            </a:p>
          </p:txBody>
        </p:sp>
        <p:sp>
          <p:nvSpPr>
            <p:cNvPr id="807" name="object 807"/>
            <p:cNvSpPr/>
            <p:nvPr/>
          </p:nvSpPr>
          <p:spPr>
            <a:xfrm>
              <a:off x="3170819" y="7519065"/>
              <a:ext cx="0" cy="57150"/>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grpSp>
      <p:sp>
        <p:nvSpPr>
          <p:cNvPr id="808" name="object 808"/>
          <p:cNvSpPr/>
          <p:nvPr/>
        </p:nvSpPr>
        <p:spPr>
          <a:xfrm>
            <a:off x="4178918" y="5447694"/>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809" name="object 809"/>
          <p:cNvSpPr/>
          <p:nvPr/>
        </p:nvSpPr>
        <p:spPr>
          <a:xfrm>
            <a:off x="4101506" y="5445106"/>
            <a:ext cx="38533" cy="1299"/>
          </a:xfrm>
          <a:custGeom>
            <a:avLst/>
            <a:gdLst/>
            <a:ahLst/>
            <a:cxnLst/>
            <a:rect l="l" t="t" r="r" b="b"/>
            <a:pathLst>
              <a:path w="56514" h="1904">
                <a:moveTo>
                  <a:pt x="-5333" y="754"/>
                </a:moveTo>
                <a:lnTo>
                  <a:pt x="61721" y="754"/>
                </a:lnTo>
              </a:path>
            </a:pathLst>
          </a:custGeom>
          <a:ln w="12176">
            <a:solidFill>
              <a:srgbClr val="000000"/>
            </a:solidFill>
          </a:ln>
        </p:spPr>
        <p:txBody>
          <a:bodyPr wrap="square" lIns="0" tIns="0" rIns="0" bIns="0" rtlCol="0"/>
          <a:lstStyle/>
          <a:p>
            <a:endParaRPr sz="1227"/>
          </a:p>
        </p:txBody>
      </p:sp>
      <p:sp>
        <p:nvSpPr>
          <p:cNvPr id="810" name="object 810"/>
          <p:cNvSpPr/>
          <p:nvPr/>
        </p:nvSpPr>
        <p:spPr>
          <a:xfrm>
            <a:off x="3945653" y="5439900"/>
            <a:ext cx="116898" cy="4330"/>
          </a:xfrm>
          <a:custGeom>
            <a:avLst/>
            <a:gdLst/>
            <a:ahLst/>
            <a:cxnLst/>
            <a:rect l="l" t="t" r="r" b="b"/>
            <a:pathLst>
              <a:path w="171450" h="6350">
                <a:moveTo>
                  <a:pt x="171434" y="6095"/>
                </a:moveTo>
                <a:lnTo>
                  <a:pt x="0" y="0"/>
                </a:lnTo>
              </a:path>
            </a:pathLst>
          </a:custGeom>
          <a:ln w="10667">
            <a:solidFill>
              <a:srgbClr val="000000"/>
            </a:solidFill>
          </a:ln>
        </p:spPr>
        <p:txBody>
          <a:bodyPr wrap="square" lIns="0" tIns="0" rIns="0" bIns="0" rtlCol="0"/>
          <a:lstStyle/>
          <a:p>
            <a:endParaRPr sz="1227"/>
          </a:p>
        </p:txBody>
      </p:sp>
      <p:sp>
        <p:nvSpPr>
          <p:cNvPr id="811" name="object 811"/>
          <p:cNvSpPr/>
          <p:nvPr/>
        </p:nvSpPr>
        <p:spPr>
          <a:xfrm>
            <a:off x="3867721" y="5437822"/>
            <a:ext cx="38966" cy="1299"/>
          </a:xfrm>
          <a:custGeom>
            <a:avLst/>
            <a:gdLst/>
            <a:ahLst/>
            <a:cxnLst/>
            <a:rect l="l" t="t" r="r" b="b"/>
            <a:pathLst>
              <a:path w="57150" h="1904">
                <a:moveTo>
                  <a:pt x="-5333" y="769"/>
                </a:moveTo>
                <a:lnTo>
                  <a:pt x="62483" y="769"/>
                </a:lnTo>
              </a:path>
            </a:pathLst>
          </a:custGeom>
          <a:ln w="12206">
            <a:solidFill>
              <a:srgbClr val="000000"/>
            </a:solidFill>
          </a:ln>
        </p:spPr>
        <p:txBody>
          <a:bodyPr wrap="square" lIns="0" tIns="0" rIns="0" bIns="0" rtlCol="0"/>
          <a:lstStyle/>
          <a:p>
            <a:endParaRPr sz="1227"/>
          </a:p>
        </p:txBody>
      </p:sp>
      <p:sp>
        <p:nvSpPr>
          <p:cNvPr id="812" name="object 812"/>
          <p:cNvSpPr/>
          <p:nvPr/>
        </p:nvSpPr>
        <p:spPr>
          <a:xfrm>
            <a:off x="3789800" y="5435225"/>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813" name="object 813"/>
          <p:cNvSpPr/>
          <p:nvPr/>
        </p:nvSpPr>
        <p:spPr>
          <a:xfrm>
            <a:off x="3633946" y="5430029"/>
            <a:ext cx="116898" cy="3897"/>
          </a:xfrm>
          <a:custGeom>
            <a:avLst/>
            <a:gdLst/>
            <a:ahLst/>
            <a:cxnLst/>
            <a:rect l="l" t="t" r="r" b="b"/>
            <a:pathLst>
              <a:path w="171450" h="5715">
                <a:moveTo>
                  <a:pt x="171434" y="5333"/>
                </a:moveTo>
                <a:lnTo>
                  <a:pt x="0" y="0"/>
                </a:lnTo>
              </a:path>
            </a:pathLst>
          </a:custGeom>
          <a:ln w="10667">
            <a:solidFill>
              <a:srgbClr val="000000"/>
            </a:solidFill>
          </a:ln>
        </p:spPr>
        <p:txBody>
          <a:bodyPr wrap="square" lIns="0" tIns="0" rIns="0" bIns="0" rtlCol="0"/>
          <a:lstStyle/>
          <a:p>
            <a:endParaRPr sz="1227"/>
          </a:p>
        </p:txBody>
      </p:sp>
      <p:sp>
        <p:nvSpPr>
          <p:cNvPr id="814" name="object 814"/>
          <p:cNvSpPr/>
          <p:nvPr/>
        </p:nvSpPr>
        <p:spPr>
          <a:xfrm>
            <a:off x="3556015" y="5427951"/>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815" name="object 815"/>
          <p:cNvSpPr/>
          <p:nvPr/>
        </p:nvSpPr>
        <p:spPr>
          <a:xfrm>
            <a:off x="3478603" y="5425353"/>
            <a:ext cx="38533" cy="1299"/>
          </a:xfrm>
          <a:custGeom>
            <a:avLst/>
            <a:gdLst/>
            <a:ahLst/>
            <a:cxnLst/>
            <a:rect l="l" t="t" r="r" b="b"/>
            <a:pathLst>
              <a:path w="56514" h="1904">
                <a:moveTo>
                  <a:pt x="-5333" y="769"/>
                </a:moveTo>
                <a:lnTo>
                  <a:pt x="61721" y="769"/>
                </a:lnTo>
              </a:path>
            </a:pathLst>
          </a:custGeom>
          <a:ln w="12206">
            <a:solidFill>
              <a:srgbClr val="000000"/>
            </a:solidFill>
          </a:ln>
        </p:spPr>
        <p:txBody>
          <a:bodyPr wrap="square" lIns="0" tIns="0" rIns="0" bIns="0" rtlCol="0"/>
          <a:lstStyle/>
          <a:p>
            <a:endParaRPr sz="1227"/>
          </a:p>
        </p:txBody>
      </p:sp>
      <p:sp>
        <p:nvSpPr>
          <p:cNvPr id="816" name="object 816"/>
          <p:cNvSpPr/>
          <p:nvPr/>
        </p:nvSpPr>
        <p:spPr>
          <a:xfrm>
            <a:off x="3322739" y="5420168"/>
            <a:ext cx="116898" cy="3897"/>
          </a:xfrm>
          <a:custGeom>
            <a:avLst/>
            <a:gdLst/>
            <a:ahLst/>
            <a:cxnLst/>
            <a:rect l="l" t="t" r="r" b="b"/>
            <a:pathLst>
              <a:path w="171450" h="5715">
                <a:moveTo>
                  <a:pt x="171449" y="5318"/>
                </a:moveTo>
                <a:lnTo>
                  <a:pt x="0" y="0"/>
                </a:lnTo>
              </a:path>
            </a:pathLst>
          </a:custGeom>
          <a:ln w="10667">
            <a:solidFill>
              <a:srgbClr val="000000"/>
            </a:solidFill>
          </a:ln>
        </p:spPr>
        <p:txBody>
          <a:bodyPr wrap="square" lIns="0" tIns="0" rIns="0" bIns="0" rtlCol="0"/>
          <a:lstStyle/>
          <a:p>
            <a:endParaRPr sz="1227"/>
          </a:p>
        </p:txBody>
      </p:sp>
      <p:sp>
        <p:nvSpPr>
          <p:cNvPr id="817" name="object 817"/>
          <p:cNvSpPr/>
          <p:nvPr/>
        </p:nvSpPr>
        <p:spPr>
          <a:xfrm>
            <a:off x="3244817" y="5418079"/>
            <a:ext cx="38966" cy="1299"/>
          </a:xfrm>
          <a:custGeom>
            <a:avLst/>
            <a:gdLst/>
            <a:ahLst/>
            <a:cxnLst/>
            <a:rect l="l" t="t" r="r" b="b"/>
            <a:pathLst>
              <a:path w="57150" h="1904">
                <a:moveTo>
                  <a:pt x="-5333" y="761"/>
                </a:moveTo>
                <a:lnTo>
                  <a:pt x="62483" y="761"/>
                </a:lnTo>
              </a:path>
            </a:pathLst>
          </a:custGeom>
          <a:ln w="12191">
            <a:solidFill>
              <a:srgbClr val="000000"/>
            </a:solidFill>
          </a:ln>
        </p:spPr>
        <p:txBody>
          <a:bodyPr wrap="square" lIns="0" tIns="0" rIns="0" bIns="0" rtlCol="0"/>
          <a:lstStyle/>
          <a:p>
            <a:endParaRPr sz="1227"/>
          </a:p>
        </p:txBody>
      </p:sp>
      <p:sp>
        <p:nvSpPr>
          <p:cNvPr id="818" name="object 818"/>
          <p:cNvSpPr/>
          <p:nvPr/>
        </p:nvSpPr>
        <p:spPr>
          <a:xfrm>
            <a:off x="3166885" y="5415493"/>
            <a:ext cx="38966" cy="1299"/>
          </a:xfrm>
          <a:custGeom>
            <a:avLst/>
            <a:gdLst/>
            <a:ahLst/>
            <a:cxnLst/>
            <a:rect l="l" t="t" r="r" b="b"/>
            <a:pathLst>
              <a:path w="57150" h="1904">
                <a:moveTo>
                  <a:pt x="-5333" y="754"/>
                </a:moveTo>
                <a:lnTo>
                  <a:pt x="62483" y="754"/>
                </a:lnTo>
              </a:path>
            </a:pathLst>
          </a:custGeom>
          <a:ln w="12176">
            <a:solidFill>
              <a:srgbClr val="000000"/>
            </a:solidFill>
          </a:ln>
        </p:spPr>
        <p:txBody>
          <a:bodyPr wrap="square" lIns="0" tIns="0" rIns="0" bIns="0" rtlCol="0"/>
          <a:lstStyle/>
          <a:p>
            <a:endParaRPr sz="1227"/>
          </a:p>
        </p:txBody>
      </p:sp>
      <p:sp>
        <p:nvSpPr>
          <p:cNvPr id="819" name="object 819"/>
          <p:cNvSpPr/>
          <p:nvPr/>
        </p:nvSpPr>
        <p:spPr>
          <a:xfrm>
            <a:off x="2959078" y="5282489"/>
            <a:ext cx="168852" cy="131618"/>
          </a:xfrm>
          <a:custGeom>
            <a:avLst/>
            <a:gdLst/>
            <a:ahLst/>
            <a:cxnLst/>
            <a:rect l="l" t="t" r="r" b="b"/>
            <a:pathLst>
              <a:path w="247650" h="193040">
                <a:moveTo>
                  <a:pt x="247649" y="192785"/>
                </a:moveTo>
                <a:lnTo>
                  <a:pt x="0" y="185165"/>
                </a:lnTo>
              </a:path>
              <a:path w="247650" h="193040">
                <a:moveTo>
                  <a:pt x="0" y="185165"/>
                </a:moveTo>
                <a:lnTo>
                  <a:pt x="0" y="0"/>
                </a:lnTo>
              </a:path>
            </a:pathLst>
          </a:custGeom>
          <a:ln w="10667">
            <a:solidFill>
              <a:srgbClr val="000000"/>
            </a:solidFill>
          </a:ln>
        </p:spPr>
        <p:txBody>
          <a:bodyPr wrap="square" lIns="0" tIns="0" rIns="0" bIns="0" rtlCol="0"/>
          <a:lstStyle/>
          <a:p>
            <a:endParaRPr sz="1227"/>
          </a:p>
        </p:txBody>
      </p:sp>
      <p:sp>
        <p:nvSpPr>
          <p:cNvPr id="820" name="object 820"/>
          <p:cNvSpPr txBox="1"/>
          <p:nvPr/>
        </p:nvSpPr>
        <p:spPr>
          <a:xfrm>
            <a:off x="3638272" y="3023392"/>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1</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endParaRPr sz="307">
              <a:latin typeface="Arial"/>
              <a:cs typeface="Arial"/>
            </a:endParaRPr>
          </a:p>
        </p:txBody>
      </p:sp>
      <p:grpSp>
        <p:nvGrpSpPr>
          <p:cNvPr id="821" name="object 821"/>
          <p:cNvGrpSpPr/>
          <p:nvPr/>
        </p:nvGrpSpPr>
        <p:grpSpPr>
          <a:xfrm>
            <a:off x="3085198" y="1669626"/>
            <a:ext cx="53253" cy="696624"/>
            <a:chOff x="3356556" y="2448785"/>
            <a:chExt cx="78105" cy="1021715"/>
          </a:xfrm>
        </p:grpSpPr>
        <p:sp>
          <p:nvSpPr>
            <p:cNvPr id="822" name="object 822"/>
            <p:cNvSpPr/>
            <p:nvPr/>
          </p:nvSpPr>
          <p:spPr>
            <a:xfrm>
              <a:off x="3385688" y="3083692"/>
              <a:ext cx="0" cy="386080"/>
            </a:xfrm>
            <a:custGeom>
              <a:avLst/>
              <a:gdLst/>
              <a:ahLst/>
              <a:cxnLst/>
              <a:rect l="l" t="t" r="r" b="b"/>
              <a:pathLst>
                <a:path h="386079">
                  <a:moveTo>
                    <a:pt x="0" y="0"/>
                  </a:moveTo>
                  <a:lnTo>
                    <a:pt x="0" y="385556"/>
                  </a:lnTo>
                </a:path>
              </a:pathLst>
            </a:custGeom>
            <a:ln w="3175">
              <a:solidFill>
                <a:srgbClr val="000000"/>
              </a:solidFill>
            </a:ln>
          </p:spPr>
          <p:txBody>
            <a:bodyPr wrap="square" lIns="0" tIns="0" rIns="0" bIns="0" rtlCol="0"/>
            <a:lstStyle/>
            <a:p>
              <a:endParaRPr sz="1227"/>
            </a:p>
          </p:txBody>
        </p:sp>
        <p:sp>
          <p:nvSpPr>
            <p:cNvPr id="823" name="object 823"/>
            <p:cNvSpPr/>
            <p:nvPr/>
          </p:nvSpPr>
          <p:spPr>
            <a:xfrm>
              <a:off x="3364367" y="3418941"/>
              <a:ext cx="43180" cy="43180"/>
            </a:xfrm>
            <a:custGeom>
              <a:avLst/>
              <a:gdLst/>
              <a:ahLst/>
              <a:cxnLst/>
              <a:rect l="l" t="t" r="r" b="b"/>
              <a:pathLst>
                <a:path w="43179" h="43179">
                  <a:moveTo>
                    <a:pt x="21320" y="21351"/>
                  </a:moveTo>
                  <a:lnTo>
                    <a:pt x="0" y="0"/>
                  </a:lnTo>
                </a:path>
                <a:path w="43179" h="43179">
                  <a:moveTo>
                    <a:pt x="21320" y="21351"/>
                  </a:moveTo>
                  <a:lnTo>
                    <a:pt x="42671" y="42671"/>
                  </a:lnTo>
                </a:path>
              </a:pathLst>
            </a:custGeom>
            <a:ln w="7619">
              <a:solidFill>
                <a:srgbClr val="000000"/>
              </a:solidFill>
            </a:ln>
          </p:spPr>
          <p:txBody>
            <a:bodyPr wrap="square" lIns="0" tIns="0" rIns="0" bIns="0" rtlCol="0"/>
            <a:lstStyle/>
            <a:p>
              <a:endParaRPr sz="1227"/>
            </a:p>
          </p:txBody>
        </p:sp>
        <p:sp>
          <p:nvSpPr>
            <p:cNvPr id="824" name="object 824"/>
            <p:cNvSpPr/>
            <p:nvPr/>
          </p:nvSpPr>
          <p:spPr>
            <a:xfrm>
              <a:off x="3357509" y="3440292"/>
              <a:ext cx="28575" cy="0"/>
            </a:xfrm>
            <a:custGeom>
              <a:avLst/>
              <a:gdLst/>
              <a:ahLst/>
              <a:cxnLst/>
              <a:rect l="l" t="t" r="r" b="b"/>
              <a:pathLst>
                <a:path w="28575">
                  <a:moveTo>
                    <a:pt x="28178" y="0"/>
                  </a:moveTo>
                  <a:lnTo>
                    <a:pt x="0" y="0"/>
                  </a:lnTo>
                </a:path>
              </a:pathLst>
            </a:custGeom>
            <a:ln w="3175">
              <a:solidFill>
                <a:srgbClr val="000000"/>
              </a:solidFill>
            </a:ln>
          </p:spPr>
          <p:txBody>
            <a:bodyPr wrap="square" lIns="0" tIns="0" rIns="0" bIns="0" rtlCol="0"/>
            <a:lstStyle/>
            <a:p>
              <a:endParaRPr sz="1227"/>
            </a:p>
          </p:txBody>
        </p:sp>
        <p:sp>
          <p:nvSpPr>
            <p:cNvPr id="825" name="object 825"/>
            <p:cNvSpPr/>
            <p:nvPr/>
          </p:nvSpPr>
          <p:spPr>
            <a:xfrm>
              <a:off x="3385688" y="3440292"/>
              <a:ext cx="1905" cy="0"/>
            </a:xfrm>
            <a:custGeom>
              <a:avLst/>
              <a:gdLst/>
              <a:ahLst/>
              <a:cxnLst/>
              <a:rect l="l" t="t" r="r" b="b"/>
              <a:pathLst>
                <a:path w="1904">
                  <a:moveTo>
                    <a:pt x="0" y="0"/>
                  </a:moveTo>
                  <a:lnTo>
                    <a:pt x="1539" y="0"/>
                  </a:lnTo>
                </a:path>
              </a:pathLst>
            </a:custGeom>
            <a:ln w="3175">
              <a:solidFill>
                <a:srgbClr val="000000"/>
              </a:solidFill>
            </a:ln>
          </p:spPr>
          <p:txBody>
            <a:bodyPr wrap="square" lIns="0" tIns="0" rIns="0" bIns="0" rtlCol="0"/>
            <a:lstStyle/>
            <a:p>
              <a:endParaRPr sz="1227"/>
            </a:p>
          </p:txBody>
        </p:sp>
        <p:sp>
          <p:nvSpPr>
            <p:cNvPr id="826" name="object 826"/>
            <p:cNvSpPr/>
            <p:nvPr/>
          </p:nvSpPr>
          <p:spPr>
            <a:xfrm>
              <a:off x="3385688" y="3008269"/>
              <a:ext cx="0" cy="75565"/>
            </a:xfrm>
            <a:custGeom>
              <a:avLst/>
              <a:gdLst/>
              <a:ahLst/>
              <a:cxnLst/>
              <a:rect l="l" t="t" r="r" b="b"/>
              <a:pathLst>
                <a:path h="75564">
                  <a:moveTo>
                    <a:pt x="0" y="0"/>
                  </a:moveTo>
                  <a:lnTo>
                    <a:pt x="0" y="75422"/>
                  </a:lnTo>
                </a:path>
              </a:pathLst>
            </a:custGeom>
            <a:ln w="3175">
              <a:solidFill>
                <a:srgbClr val="000000"/>
              </a:solidFill>
            </a:ln>
          </p:spPr>
          <p:txBody>
            <a:bodyPr wrap="square" lIns="0" tIns="0" rIns="0" bIns="0" rtlCol="0"/>
            <a:lstStyle/>
            <a:p>
              <a:endParaRPr sz="1227"/>
            </a:p>
          </p:txBody>
        </p:sp>
        <p:sp>
          <p:nvSpPr>
            <p:cNvPr id="827" name="object 827"/>
            <p:cNvSpPr/>
            <p:nvPr/>
          </p:nvSpPr>
          <p:spPr>
            <a:xfrm>
              <a:off x="3364367" y="3062371"/>
              <a:ext cx="43180" cy="43180"/>
            </a:xfrm>
            <a:custGeom>
              <a:avLst/>
              <a:gdLst/>
              <a:ahLst/>
              <a:cxnLst/>
              <a:rect l="l" t="t" r="r" b="b"/>
              <a:pathLst>
                <a:path w="43179" h="43180">
                  <a:moveTo>
                    <a:pt x="21320" y="21320"/>
                  </a:moveTo>
                  <a:lnTo>
                    <a:pt x="0" y="0"/>
                  </a:lnTo>
                </a:path>
                <a:path w="43179" h="43180">
                  <a:moveTo>
                    <a:pt x="21320" y="21320"/>
                  </a:moveTo>
                  <a:lnTo>
                    <a:pt x="42671" y="42656"/>
                  </a:lnTo>
                </a:path>
              </a:pathLst>
            </a:custGeom>
            <a:ln w="7619">
              <a:solidFill>
                <a:srgbClr val="000000"/>
              </a:solidFill>
            </a:ln>
          </p:spPr>
          <p:txBody>
            <a:bodyPr wrap="square" lIns="0" tIns="0" rIns="0" bIns="0" rtlCol="0"/>
            <a:lstStyle/>
            <a:p>
              <a:endParaRPr sz="1227"/>
            </a:p>
          </p:txBody>
        </p:sp>
        <p:sp>
          <p:nvSpPr>
            <p:cNvPr id="828" name="object 828"/>
            <p:cNvSpPr/>
            <p:nvPr/>
          </p:nvSpPr>
          <p:spPr>
            <a:xfrm>
              <a:off x="3359036" y="3083692"/>
              <a:ext cx="28575" cy="0"/>
            </a:xfrm>
            <a:custGeom>
              <a:avLst/>
              <a:gdLst/>
              <a:ahLst/>
              <a:cxnLst/>
              <a:rect l="l" t="t" r="r" b="b"/>
              <a:pathLst>
                <a:path w="28575">
                  <a:moveTo>
                    <a:pt x="0" y="0"/>
                  </a:moveTo>
                  <a:lnTo>
                    <a:pt x="26651" y="0"/>
                  </a:lnTo>
                </a:path>
                <a:path w="28575">
                  <a:moveTo>
                    <a:pt x="26651" y="0"/>
                  </a:moveTo>
                  <a:lnTo>
                    <a:pt x="28190" y="0"/>
                  </a:lnTo>
                </a:path>
              </a:pathLst>
            </a:custGeom>
            <a:ln w="3175">
              <a:solidFill>
                <a:srgbClr val="000000"/>
              </a:solidFill>
            </a:ln>
          </p:spPr>
          <p:txBody>
            <a:bodyPr wrap="square" lIns="0" tIns="0" rIns="0" bIns="0" rtlCol="0"/>
            <a:lstStyle/>
            <a:p>
              <a:endParaRPr sz="1227"/>
            </a:p>
          </p:txBody>
        </p:sp>
        <p:sp>
          <p:nvSpPr>
            <p:cNvPr id="829" name="object 829"/>
            <p:cNvSpPr/>
            <p:nvPr/>
          </p:nvSpPr>
          <p:spPr>
            <a:xfrm>
              <a:off x="3385688" y="2449738"/>
              <a:ext cx="0" cy="558800"/>
            </a:xfrm>
            <a:custGeom>
              <a:avLst/>
              <a:gdLst/>
              <a:ahLst/>
              <a:cxnLst/>
              <a:rect l="l" t="t" r="r" b="b"/>
              <a:pathLst>
                <a:path h="558800">
                  <a:moveTo>
                    <a:pt x="0" y="0"/>
                  </a:moveTo>
                  <a:lnTo>
                    <a:pt x="0" y="558530"/>
                  </a:lnTo>
                </a:path>
              </a:pathLst>
            </a:custGeom>
            <a:ln w="3175">
              <a:solidFill>
                <a:srgbClr val="000000"/>
              </a:solidFill>
            </a:ln>
          </p:spPr>
          <p:txBody>
            <a:bodyPr wrap="square" lIns="0" tIns="0" rIns="0" bIns="0" rtlCol="0"/>
            <a:lstStyle/>
            <a:p>
              <a:endParaRPr sz="1227"/>
            </a:p>
          </p:txBody>
        </p:sp>
        <p:sp>
          <p:nvSpPr>
            <p:cNvPr id="830" name="object 830"/>
            <p:cNvSpPr/>
            <p:nvPr/>
          </p:nvSpPr>
          <p:spPr>
            <a:xfrm>
              <a:off x="3364367" y="2986933"/>
              <a:ext cx="43180" cy="43180"/>
            </a:xfrm>
            <a:custGeom>
              <a:avLst/>
              <a:gdLst/>
              <a:ahLst/>
              <a:cxnLst/>
              <a:rect l="l" t="t" r="r" b="b"/>
              <a:pathLst>
                <a:path w="43179" h="43180">
                  <a:moveTo>
                    <a:pt x="21320" y="21335"/>
                  </a:moveTo>
                  <a:lnTo>
                    <a:pt x="0" y="0"/>
                  </a:lnTo>
                </a:path>
                <a:path w="43179" h="43180">
                  <a:moveTo>
                    <a:pt x="21320" y="21335"/>
                  </a:moveTo>
                  <a:lnTo>
                    <a:pt x="42671" y="42671"/>
                  </a:lnTo>
                </a:path>
              </a:pathLst>
            </a:custGeom>
            <a:ln w="7619">
              <a:solidFill>
                <a:srgbClr val="000000"/>
              </a:solidFill>
            </a:ln>
          </p:spPr>
          <p:txBody>
            <a:bodyPr wrap="square" lIns="0" tIns="0" rIns="0" bIns="0" rtlCol="0"/>
            <a:lstStyle/>
            <a:p>
              <a:endParaRPr sz="1227"/>
            </a:p>
          </p:txBody>
        </p:sp>
        <p:sp>
          <p:nvSpPr>
            <p:cNvPr id="831" name="object 831"/>
            <p:cNvSpPr/>
            <p:nvPr/>
          </p:nvSpPr>
          <p:spPr>
            <a:xfrm>
              <a:off x="3359036" y="3008269"/>
              <a:ext cx="28575" cy="0"/>
            </a:xfrm>
            <a:custGeom>
              <a:avLst/>
              <a:gdLst/>
              <a:ahLst/>
              <a:cxnLst/>
              <a:rect l="l" t="t" r="r" b="b"/>
              <a:pathLst>
                <a:path w="28575">
                  <a:moveTo>
                    <a:pt x="0" y="0"/>
                  </a:moveTo>
                  <a:lnTo>
                    <a:pt x="26651" y="0"/>
                  </a:lnTo>
                </a:path>
                <a:path w="28575">
                  <a:moveTo>
                    <a:pt x="26651" y="0"/>
                  </a:moveTo>
                  <a:lnTo>
                    <a:pt x="28190" y="0"/>
                  </a:lnTo>
                </a:path>
              </a:pathLst>
            </a:custGeom>
            <a:ln w="3175">
              <a:solidFill>
                <a:srgbClr val="000000"/>
              </a:solidFill>
            </a:ln>
          </p:spPr>
          <p:txBody>
            <a:bodyPr wrap="square" lIns="0" tIns="0" rIns="0" bIns="0" rtlCol="0"/>
            <a:lstStyle/>
            <a:p>
              <a:endParaRPr sz="1227"/>
            </a:p>
          </p:txBody>
        </p:sp>
        <p:sp>
          <p:nvSpPr>
            <p:cNvPr id="832" name="object 832"/>
            <p:cNvSpPr/>
            <p:nvPr/>
          </p:nvSpPr>
          <p:spPr>
            <a:xfrm>
              <a:off x="3364367" y="2456596"/>
              <a:ext cx="43180" cy="43180"/>
            </a:xfrm>
            <a:custGeom>
              <a:avLst/>
              <a:gdLst/>
              <a:ahLst/>
              <a:cxnLst/>
              <a:rect l="l" t="t" r="r" b="b"/>
              <a:pathLst>
                <a:path w="43179" h="43180">
                  <a:moveTo>
                    <a:pt x="21320" y="21335"/>
                  </a:moveTo>
                  <a:lnTo>
                    <a:pt x="0" y="0"/>
                  </a:lnTo>
                </a:path>
                <a:path w="43179" h="43180">
                  <a:moveTo>
                    <a:pt x="21320" y="21335"/>
                  </a:moveTo>
                  <a:lnTo>
                    <a:pt x="42671" y="42671"/>
                  </a:lnTo>
                </a:path>
              </a:pathLst>
            </a:custGeom>
            <a:ln w="7619">
              <a:solidFill>
                <a:srgbClr val="000000"/>
              </a:solidFill>
            </a:ln>
          </p:spPr>
          <p:txBody>
            <a:bodyPr wrap="square" lIns="0" tIns="0" rIns="0" bIns="0" rtlCol="0"/>
            <a:lstStyle/>
            <a:p>
              <a:endParaRPr sz="1227"/>
            </a:p>
          </p:txBody>
        </p:sp>
        <p:sp>
          <p:nvSpPr>
            <p:cNvPr id="833" name="object 833"/>
            <p:cNvSpPr/>
            <p:nvPr/>
          </p:nvSpPr>
          <p:spPr>
            <a:xfrm>
              <a:off x="3357509" y="2477932"/>
              <a:ext cx="76200" cy="0"/>
            </a:xfrm>
            <a:custGeom>
              <a:avLst/>
              <a:gdLst/>
              <a:ahLst/>
              <a:cxnLst/>
              <a:rect l="l" t="t" r="r" b="b"/>
              <a:pathLst>
                <a:path w="76200">
                  <a:moveTo>
                    <a:pt x="28178" y="0"/>
                  </a:moveTo>
                  <a:lnTo>
                    <a:pt x="0" y="0"/>
                  </a:lnTo>
                </a:path>
                <a:path w="76200">
                  <a:moveTo>
                    <a:pt x="28178" y="0"/>
                  </a:moveTo>
                  <a:lnTo>
                    <a:pt x="76199" y="0"/>
                  </a:lnTo>
                </a:path>
              </a:pathLst>
            </a:custGeom>
            <a:ln w="3175">
              <a:solidFill>
                <a:srgbClr val="000000"/>
              </a:solidFill>
            </a:ln>
          </p:spPr>
          <p:txBody>
            <a:bodyPr wrap="square" lIns="0" tIns="0" rIns="0" bIns="0" rtlCol="0"/>
            <a:lstStyle/>
            <a:p>
              <a:endParaRPr sz="1227"/>
            </a:p>
          </p:txBody>
        </p:sp>
      </p:grpSp>
      <p:sp>
        <p:nvSpPr>
          <p:cNvPr id="834" name="object 834"/>
          <p:cNvSpPr txBox="1"/>
          <p:nvPr/>
        </p:nvSpPr>
        <p:spPr>
          <a:xfrm>
            <a:off x="3031832" y="1818368"/>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3</a:t>
            </a:r>
            <a:r>
              <a:rPr sz="307" spc="-3" dirty="0">
                <a:latin typeface="Arial"/>
                <a:cs typeface="Arial"/>
              </a:rPr>
              <a:t>7</a:t>
            </a:r>
            <a:r>
              <a:rPr sz="307" dirty="0">
                <a:latin typeface="Arial"/>
                <a:cs typeface="Arial"/>
              </a:rPr>
              <a:t>'</a:t>
            </a:r>
            <a:r>
              <a:rPr sz="307" spc="-7" dirty="0">
                <a:latin typeface="Arial"/>
                <a:cs typeface="Arial"/>
              </a:rPr>
              <a:t>-</a:t>
            </a:r>
            <a:r>
              <a:rPr sz="307" spc="-3" dirty="0">
                <a:latin typeface="Arial"/>
                <a:cs typeface="Arial"/>
              </a:rPr>
              <a:t>2</a:t>
            </a:r>
            <a:r>
              <a:rPr sz="307" dirty="0">
                <a:latin typeface="Arial"/>
                <a:cs typeface="Arial"/>
              </a:rPr>
              <a:t>"</a:t>
            </a:r>
            <a:endParaRPr sz="307">
              <a:latin typeface="Arial"/>
              <a:cs typeface="Arial"/>
            </a:endParaRPr>
          </a:p>
        </p:txBody>
      </p:sp>
      <p:sp>
        <p:nvSpPr>
          <p:cNvPr id="835" name="object 835"/>
          <p:cNvSpPr txBox="1"/>
          <p:nvPr/>
        </p:nvSpPr>
        <p:spPr>
          <a:xfrm>
            <a:off x="3031832" y="2033959"/>
            <a:ext cx="94513" cy="85292"/>
          </a:xfrm>
          <a:prstGeom prst="rect">
            <a:avLst/>
          </a:prstGeom>
        </p:spPr>
        <p:txBody>
          <a:bodyPr vert="vert270" wrap="square" lIns="0" tIns="6494" rIns="0" bIns="0" rtlCol="0">
            <a:spAutoFit/>
          </a:bodyPr>
          <a:lstStyle/>
          <a:p>
            <a:pPr marL="8659">
              <a:spcBef>
                <a:spcPts val="51"/>
              </a:spcBef>
            </a:pPr>
            <a:r>
              <a:rPr sz="307" dirty="0">
                <a:latin typeface="Arial"/>
                <a:cs typeface="Arial"/>
              </a:rPr>
              <a:t>5</a:t>
            </a:r>
            <a:r>
              <a:rPr sz="307" spc="-3" dirty="0">
                <a:latin typeface="Arial"/>
                <a:cs typeface="Arial"/>
              </a:rPr>
              <a:t>'</a:t>
            </a:r>
            <a:r>
              <a:rPr sz="307" dirty="0">
                <a:latin typeface="Arial"/>
                <a:cs typeface="Arial"/>
              </a:rPr>
              <a:t>-</a:t>
            </a:r>
            <a:r>
              <a:rPr sz="307" spc="-3" dirty="0">
                <a:latin typeface="Arial"/>
                <a:cs typeface="Arial"/>
              </a:rPr>
              <a:t>3</a:t>
            </a:r>
            <a:r>
              <a:rPr sz="307" dirty="0">
                <a:latin typeface="Arial"/>
                <a:cs typeface="Arial"/>
              </a:rPr>
              <a:t>"</a:t>
            </a:r>
            <a:endParaRPr sz="307">
              <a:latin typeface="Arial"/>
              <a:cs typeface="Arial"/>
            </a:endParaRPr>
          </a:p>
        </p:txBody>
      </p:sp>
      <p:sp>
        <p:nvSpPr>
          <p:cNvPr id="836" name="object 836"/>
          <p:cNvSpPr txBox="1"/>
          <p:nvPr/>
        </p:nvSpPr>
        <p:spPr>
          <a:xfrm>
            <a:off x="3031832" y="2172160"/>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grpSp>
        <p:nvGrpSpPr>
          <p:cNvPr id="837" name="object 837"/>
          <p:cNvGrpSpPr/>
          <p:nvPr/>
        </p:nvGrpSpPr>
        <p:grpSpPr>
          <a:xfrm>
            <a:off x="3037919" y="3055182"/>
            <a:ext cx="570200" cy="66242"/>
            <a:chOff x="3287214" y="4480933"/>
            <a:chExt cx="836294" cy="97155"/>
          </a:xfrm>
        </p:grpSpPr>
        <p:sp>
          <p:nvSpPr>
            <p:cNvPr id="838" name="object 838"/>
            <p:cNvSpPr/>
            <p:nvPr/>
          </p:nvSpPr>
          <p:spPr>
            <a:xfrm>
              <a:off x="3749146" y="4548195"/>
              <a:ext cx="373380" cy="0"/>
            </a:xfrm>
            <a:custGeom>
              <a:avLst/>
              <a:gdLst/>
              <a:ahLst/>
              <a:cxnLst/>
              <a:rect l="l" t="t" r="r" b="b"/>
              <a:pathLst>
                <a:path w="373379">
                  <a:moveTo>
                    <a:pt x="0" y="0"/>
                  </a:moveTo>
                  <a:lnTo>
                    <a:pt x="373379" y="0"/>
                  </a:lnTo>
                </a:path>
              </a:pathLst>
            </a:custGeom>
            <a:ln w="3175">
              <a:solidFill>
                <a:srgbClr val="000000"/>
              </a:solidFill>
            </a:ln>
          </p:spPr>
          <p:txBody>
            <a:bodyPr wrap="square" lIns="0" tIns="0" rIns="0" bIns="0" rtlCol="0"/>
            <a:lstStyle/>
            <a:p>
              <a:endParaRPr sz="1227"/>
            </a:p>
          </p:txBody>
        </p:sp>
        <p:sp>
          <p:nvSpPr>
            <p:cNvPr id="839" name="object 839"/>
            <p:cNvSpPr/>
            <p:nvPr/>
          </p:nvSpPr>
          <p:spPr>
            <a:xfrm>
              <a:off x="4072234" y="4526843"/>
              <a:ext cx="43180" cy="43180"/>
            </a:xfrm>
            <a:custGeom>
              <a:avLst/>
              <a:gdLst/>
              <a:ahLst/>
              <a:cxnLst/>
              <a:rect l="l" t="t" r="r" b="b"/>
              <a:pathLst>
                <a:path w="43179" h="43179">
                  <a:moveTo>
                    <a:pt x="21320" y="21351"/>
                  </a:moveTo>
                  <a:lnTo>
                    <a:pt x="0" y="42671"/>
                  </a:lnTo>
                </a:path>
                <a:path w="43179" h="43179">
                  <a:moveTo>
                    <a:pt x="21320" y="21351"/>
                  </a:moveTo>
                  <a:lnTo>
                    <a:pt x="42671" y="0"/>
                  </a:lnTo>
                </a:path>
              </a:pathLst>
            </a:custGeom>
            <a:ln w="7619">
              <a:solidFill>
                <a:srgbClr val="000000"/>
              </a:solidFill>
            </a:ln>
          </p:spPr>
          <p:txBody>
            <a:bodyPr wrap="square" lIns="0" tIns="0" rIns="0" bIns="0" rtlCol="0"/>
            <a:lstStyle/>
            <a:p>
              <a:endParaRPr sz="1227"/>
            </a:p>
          </p:txBody>
        </p:sp>
        <p:sp>
          <p:nvSpPr>
            <p:cNvPr id="840" name="object 840"/>
            <p:cNvSpPr/>
            <p:nvPr/>
          </p:nvSpPr>
          <p:spPr>
            <a:xfrm>
              <a:off x="3673708" y="4542099"/>
              <a:ext cx="420370" cy="35560"/>
            </a:xfrm>
            <a:custGeom>
              <a:avLst/>
              <a:gdLst/>
              <a:ahLst/>
              <a:cxnLst/>
              <a:rect l="l" t="t" r="r" b="b"/>
              <a:pathLst>
                <a:path w="420370" h="35560">
                  <a:moveTo>
                    <a:pt x="419846" y="6095"/>
                  </a:moveTo>
                  <a:lnTo>
                    <a:pt x="419846" y="35036"/>
                  </a:lnTo>
                </a:path>
                <a:path w="420370" h="35560">
                  <a:moveTo>
                    <a:pt x="419846" y="6095"/>
                  </a:moveTo>
                  <a:lnTo>
                    <a:pt x="419846" y="0"/>
                  </a:lnTo>
                </a:path>
                <a:path w="420370" h="35560">
                  <a:moveTo>
                    <a:pt x="0" y="6095"/>
                  </a:moveTo>
                  <a:lnTo>
                    <a:pt x="75437" y="6095"/>
                  </a:lnTo>
                </a:path>
              </a:pathLst>
            </a:custGeom>
            <a:ln w="3175">
              <a:solidFill>
                <a:srgbClr val="000000"/>
              </a:solidFill>
            </a:ln>
          </p:spPr>
          <p:txBody>
            <a:bodyPr wrap="square" lIns="0" tIns="0" rIns="0" bIns="0" rtlCol="0"/>
            <a:lstStyle/>
            <a:p>
              <a:endParaRPr sz="1227"/>
            </a:p>
          </p:txBody>
        </p:sp>
        <p:sp>
          <p:nvSpPr>
            <p:cNvPr id="841" name="object 841"/>
            <p:cNvSpPr/>
            <p:nvPr/>
          </p:nvSpPr>
          <p:spPr>
            <a:xfrm>
              <a:off x="3727810" y="4526843"/>
              <a:ext cx="43180" cy="43815"/>
            </a:xfrm>
            <a:custGeom>
              <a:avLst/>
              <a:gdLst/>
              <a:ahLst/>
              <a:cxnLst/>
              <a:rect l="l" t="t" r="r" b="b"/>
              <a:pathLst>
                <a:path w="43179" h="43814">
                  <a:moveTo>
                    <a:pt x="21335" y="21351"/>
                  </a:moveTo>
                  <a:lnTo>
                    <a:pt x="0" y="43433"/>
                  </a:lnTo>
                </a:path>
                <a:path w="43179" h="43814">
                  <a:moveTo>
                    <a:pt x="21335" y="21351"/>
                  </a:moveTo>
                  <a:lnTo>
                    <a:pt x="42671" y="0"/>
                  </a:lnTo>
                </a:path>
              </a:pathLst>
            </a:custGeom>
            <a:ln w="7619">
              <a:solidFill>
                <a:srgbClr val="000000"/>
              </a:solidFill>
            </a:ln>
          </p:spPr>
          <p:txBody>
            <a:bodyPr wrap="square" lIns="0" tIns="0" rIns="0" bIns="0" rtlCol="0"/>
            <a:lstStyle/>
            <a:p>
              <a:endParaRPr sz="1227"/>
            </a:p>
          </p:txBody>
        </p:sp>
        <p:sp>
          <p:nvSpPr>
            <p:cNvPr id="842" name="object 842"/>
            <p:cNvSpPr/>
            <p:nvPr/>
          </p:nvSpPr>
          <p:spPr>
            <a:xfrm>
              <a:off x="3288166" y="4546655"/>
              <a:ext cx="461009" cy="30480"/>
            </a:xfrm>
            <a:custGeom>
              <a:avLst/>
              <a:gdLst/>
              <a:ahLst/>
              <a:cxnLst/>
              <a:rect l="l" t="t" r="r" b="b"/>
              <a:pathLst>
                <a:path w="461010" h="30479">
                  <a:moveTo>
                    <a:pt x="460979" y="1539"/>
                  </a:moveTo>
                  <a:lnTo>
                    <a:pt x="460979" y="30479"/>
                  </a:lnTo>
                </a:path>
                <a:path w="461010" h="30479">
                  <a:moveTo>
                    <a:pt x="460979" y="1539"/>
                  </a:moveTo>
                  <a:lnTo>
                    <a:pt x="460979" y="0"/>
                  </a:lnTo>
                </a:path>
                <a:path w="461010" h="30479">
                  <a:moveTo>
                    <a:pt x="0" y="2301"/>
                  </a:moveTo>
                  <a:lnTo>
                    <a:pt x="385541" y="1539"/>
                  </a:lnTo>
                </a:path>
              </a:pathLst>
            </a:custGeom>
            <a:ln w="3175">
              <a:solidFill>
                <a:srgbClr val="000000"/>
              </a:solidFill>
            </a:ln>
          </p:spPr>
          <p:txBody>
            <a:bodyPr wrap="square" lIns="0" tIns="0" rIns="0" bIns="0" rtlCol="0"/>
            <a:lstStyle/>
            <a:p>
              <a:endParaRPr sz="1227"/>
            </a:p>
          </p:txBody>
        </p:sp>
        <p:sp>
          <p:nvSpPr>
            <p:cNvPr id="843" name="object 843"/>
            <p:cNvSpPr/>
            <p:nvPr/>
          </p:nvSpPr>
          <p:spPr>
            <a:xfrm>
              <a:off x="3652387" y="4526843"/>
              <a:ext cx="43815" cy="43815"/>
            </a:xfrm>
            <a:custGeom>
              <a:avLst/>
              <a:gdLst/>
              <a:ahLst/>
              <a:cxnLst/>
              <a:rect l="l" t="t" r="r" b="b"/>
              <a:pathLst>
                <a:path w="43814" h="43814">
                  <a:moveTo>
                    <a:pt x="21320" y="21351"/>
                  </a:moveTo>
                  <a:lnTo>
                    <a:pt x="0" y="43433"/>
                  </a:lnTo>
                </a:path>
                <a:path w="43814" h="43814">
                  <a:moveTo>
                    <a:pt x="21320" y="21351"/>
                  </a:moveTo>
                  <a:lnTo>
                    <a:pt x="43418" y="0"/>
                  </a:lnTo>
                </a:path>
              </a:pathLst>
            </a:custGeom>
            <a:ln w="7619">
              <a:solidFill>
                <a:srgbClr val="000000"/>
              </a:solidFill>
            </a:ln>
          </p:spPr>
          <p:txBody>
            <a:bodyPr wrap="square" lIns="0" tIns="0" rIns="0" bIns="0" rtlCol="0"/>
            <a:lstStyle/>
            <a:p>
              <a:endParaRPr sz="1227"/>
            </a:p>
          </p:txBody>
        </p:sp>
        <p:sp>
          <p:nvSpPr>
            <p:cNvPr id="844" name="object 844"/>
            <p:cNvSpPr/>
            <p:nvPr/>
          </p:nvSpPr>
          <p:spPr>
            <a:xfrm>
              <a:off x="3673708" y="4548195"/>
              <a:ext cx="0" cy="29209"/>
            </a:xfrm>
            <a:custGeom>
              <a:avLst/>
              <a:gdLst/>
              <a:ahLst/>
              <a:cxnLst/>
              <a:rect l="l" t="t" r="r" b="b"/>
              <a:pathLst>
                <a:path h="29210">
                  <a:moveTo>
                    <a:pt x="0" y="0"/>
                  </a:moveTo>
                  <a:lnTo>
                    <a:pt x="0" y="28940"/>
                  </a:lnTo>
                </a:path>
              </a:pathLst>
            </a:custGeom>
            <a:ln w="3175">
              <a:solidFill>
                <a:srgbClr val="000000"/>
              </a:solidFill>
            </a:ln>
          </p:spPr>
          <p:txBody>
            <a:bodyPr wrap="square" lIns="0" tIns="0" rIns="0" bIns="0" rtlCol="0"/>
            <a:lstStyle/>
            <a:p>
              <a:endParaRPr sz="1227"/>
            </a:p>
          </p:txBody>
        </p:sp>
        <p:sp>
          <p:nvSpPr>
            <p:cNvPr id="845" name="object 845"/>
            <p:cNvSpPr/>
            <p:nvPr/>
          </p:nvSpPr>
          <p:spPr>
            <a:xfrm>
              <a:off x="3673708" y="4519989"/>
              <a:ext cx="0" cy="28575"/>
            </a:xfrm>
            <a:custGeom>
              <a:avLst/>
              <a:gdLst/>
              <a:ahLst/>
              <a:cxnLst/>
              <a:rect l="l" t="t" r="r" b="b"/>
              <a:pathLst>
                <a:path h="28575">
                  <a:moveTo>
                    <a:pt x="0" y="0"/>
                  </a:moveTo>
                  <a:lnTo>
                    <a:pt x="0" y="28205"/>
                  </a:lnTo>
                </a:path>
              </a:pathLst>
            </a:custGeom>
            <a:ln w="3175">
              <a:solidFill>
                <a:srgbClr val="000000"/>
              </a:solidFill>
            </a:ln>
          </p:spPr>
          <p:txBody>
            <a:bodyPr wrap="square" lIns="0" tIns="0" rIns="0" bIns="0" rtlCol="0"/>
            <a:lstStyle/>
            <a:p>
              <a:endParaRPr sz="1227"/>
            </a:p>
          </p:txBody>
        </p:sp>
        <p:sp>
          <p:nvSpPr>
            <p:cNvPr id="846" name="object 846"/>
            <p:cNvSpPr/>
            <p:nvPr/>
          </p:nvSpPr>
          <p:spPr>
            <a:xfrm>
              <a:off x="3295786" y="4527605"/>
              <a:ext cx="43180" cy="43180"/>
            </a:xfrm>
            <a:custGeom>
              <a:avLst/>
              <a:gdLst/>
              <a:ahLst/>
              <a:cxnLst/>
              <a:rect l="l" t="t" r="r" b="b"/>
              <a:pathLst>
                <a:path w="43179" h="43179">
                  <a:moveTo>
                    <a:pt x="21335" y="21351"/>
                  </a:moveTo>
                  <a:lnTo>
                    <a:pt x="0" y="42671"/>
                  </a:lnTo>
                </a:path>
                <a:path w="43179" h="43179">
                  <a:moveTo>
                    <a:pt x="21335" y="21351"/>
                  </a:moveTo>
                  <a:lnTo>
                    <a:pt x="42671" y="0"/>
                  </a:lnTo>
                </a:path>
              </a:pathLst>
            </a:custGeom>
            <a:ln w="7619">
              <a:solidFill>
                <a:srgbClr val="000000"/>
              </a:solidFill>
            </a:ln>
          </p:spPr>
          <p:txBody>
            <a:bodyPr wrap="square" lIns="0" tIns="0" rIns="0" bIns="0" rtlCol="0"/>
            <a:lstStyle/>
            <a:p>
              <a:endParaRPr sz="1227"/>
            </a:p>
          </p:txBody>
        </p:sp>
        <p:sp>
          <p:nvSpPr>
            <p:cNvPr id="847" name="object 847"/>
            <p:cNvSpPr/>
            <p:nvPr/>
          </p:nvSpPr>
          <p:spPr>
            <a:xfrm>
              <a:off x="3317122" y="4481885"/>
              <a:ext cx="0" cy="95250"/>
            </a:xfrm>
            <a:custGeom>
              <a:avLst/>
              <a:gdLst/>
              <a:ahLst/>
              <a:cxnLst/>
              <a:rect l="l" t="t" r="r" b="b"/>
              <a:pathLst>
                <a:path h="95250">
                  <a:moveTo>
                    <a:pt x="0" y="67071"/>
                  </a:moveTo>
                  <a:lnTo>
                    <a:pt x="0" y="95249"/>
                  </a:lnTo>
                </a:path>
                <a:path h="95250">
                  <a:moveTo>
                    <a:pt x="0" y="67071"/>
                  </a:moveTo>
                  <a:lnTo>
                    <a:pt x="0" y="0"/>
                  </a:lnTo>
                </a:path>
              </a:pathLst>
            </a:custGeom>
            <a:ln w="3175">
              <a:solidFill>
                <a:srgbClr val="000000"/>
              </a:solidFill>
            </a:ln>
          </p:spPr>
          <p:txBody>
            <a:bodyPr wrap="square" lIns="0" tIns="0" rIns="0" bIns="0" rtlCol="0"/>
            <a:lstStyle/>
            <a:p>
              <a:endParaRPr sz="1227"/>
            </a:p>
          </p:txBody>
        </p:sp>
      </p:grpSp>
      <p:sp>
        <p:nvSpPr>
          <p:cNvPr id="848" name="object 848"/>
          <p:cNvSpPr txBox="1"/>
          <p:nvPr/>
        </p:nvSpPr>
        <p:spPr>
          <a:xfrm>
            <a:off x="3128104" y="3023392"/>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5</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endParaRPr sz="307">
              <a:latin typeface="Arial"/>
              <a:cs typeface="Arial"/>
            </a:endParaRPr>
          </a:p>
        </p:txBody>
      </p:sp>
      <p:sp>
        <p:nvSpPr>
          <p:cNvPr id="849" name="object 849"/>
          <p:cNvSpPr txBox="1"/>
          <p:nvPr/>
        </p:nvSpPr>
        <p:spPr>
          <a:xfrm>
            <a:off x="3284998" y="3023392"/>
            <a:ext cx="85292"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5</a:t>
            </a:r>
            <a:r>
              <a:rPr sz="307" spc="-14" dirty="0">
                <a:latin typeface="Arial"/>
                <a:cs typeface="Arial"/>
              </a:rPr>
              <a:t>'-</a:t>
            </a:r>
            <a:r>
              <a:rPr sz="307" spc="-27" dirty="0">
                <a:latin typeface="Arial"/>
                <a:cs typeface="Arial"/>
              </a:rPr>
              <a:t>3</a:t>
            </a:r>
            <a:r>
              <a:rPr sz="307" spc="-14" dirty="0">
                <a:latin typeface="Arial"/>
                <a:cs typeface="Arial"/>
              </a:rPr>
              <a:t>"</a:t>
            </a:r>
            <a:endParaRPr sz="307">
              <a:latin typeface="Arial"/>
              <a:cs typeface="Arial"/>
            </a:endParaRPr>
          </a:p>
        </p:txBody>
      </p:sp>
      <p:sp>
        <p:nvSpPr>
          <p:cNvPr id="850" name="object 850"/>
          <p:cNvSpPr txBox="1"/>
          <p:nvPr/>
        </p:nvSpPr>
        <p:spPr>
          <a:xfrm>
            <a:off x="3418512" y="3023392"/>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27" dirty="0">
                <a:latin typeface="Arial"/>
                <a:cs typeface="Arial"/>
              </a:rPr>
              <a:t>4</a:t>
            </a:r>
            <a:r>
              <a:rPr sz="307" spc="-10" dirty="0">
                <a:latin typeface="Arial"/>
                <a:cs typeface="Arial"/>
              </a:rPr>
              <a:t>'</a:t>
            </a:r>
            <a:r>
              <a:rPr sz="307" spc="-20" dirty="0">
                <a:latin typeface="Arial"/>
                <a:cs typeface="Arial"/>
              </a:rPr>
              <a:t>-</a:t>
            </a:r>
            <a:r>
              <a:rPr sz="307" spc="-27" dirty="0">
                <a:latin typeface="Arial"/>
                <a:cs typeface="Arial"/>
              </a:rPr>
              <a:t>2</a:t>
            </a:r>
            <a:r>
              <a:rPr sz="307" spc="-14" dirty="0">
                <a:latin typeface="Arial"/>
                <a:cs typeface="Arial"/>
              </a:rPr>
              <a:t>"</a:t>
            </a:r>
            <a:endParaRPr sz="307">
              <a:latin typeface="Arial"/>
              <a:cs typeface="Arial"/>
            </a:endParaRPr>
          </a:p>
        </p:txBody>
      </p:sp>
      <p:grpSp>
        <p:nvGrpSpPr>
          <p:cNvPr id="851" name="object 851"/>
          <p:cNvGrpSpPr/>
          <p:nvPr/>
        </p:nvGrpSpPr>
        <p:grpSpPr>
          <a:xfrm>
            <a:off x="3968167" y="3164286"/>
            <a:ext cx="173615" cy="989734"/>
            <a:chOff x="4651578" y="4640953"/>
            <a:chExt cx="254635" cy="1451610"/>
          </a:xfrm>
        </p:grpSpPr>
        <p:sp>
          <p:nvSpPr>
            <p:cNvPr id="852" name="object 852"/>
            <p:cNvSpPr/>
            <p:nvPr/>
          </p:nvSpPr>
          <p:spPr>
            <a:xfrm>
              <a:off x="4793040" y="4641905"/>
              <a:ext cx="0" cy="631190"/>
            </a:xfrm>
            <a:custGeom>
              <a:avLst/>
              <a:gdLst/>
              <a:ahLst/>
              <a:cxnLst/>
              <a:rect l="l" t="t" r="r" b="b"/>
              <a:pathLst>
                <a:path h="631189">
                  <a:moveTo>
                    <a:pt x="0" y="630905"/>
                  </a:moveTo>
                  <a:lnTo>
                    <a:pt x="0" y="0"/>
                  </a:lnTo>
                </a:path>
              </a:pathLst>
            </a:custGeom>
            <a:ln w="3175">
              <a:solidFill>
                <a:srgbClr val="000000"/>
              </a:solidFill>
            </a:ln>
          </p:spPr>
          <p:txBody>
            <a:bodyPr wrap="square" lIns="0" tIns="0" rIns="0" bIns="0" rtlCol="0"/>
            <a:lstStyle/>
            <a:p>
              <a:endParaRPr sz="1227"/>
            </a:p>
          </p:txBody>
        </p:sp>
        <p:sp>
          <p:nvSpPr>
            <p:cNvPr id="853" name="object 853"/>
            <p:cNvSpPr/>
            <p:nvPr/>
          </p:nvSpPr>
          <p:spPr>
            <a:xfrm>
              <a:off x="4771704" y="4648763"/>
              <a:ext cx="43180" cy="43815"/>
            </a:xfrm>
            <a:custGeom>
              <a:avLst/>
              <a:gdLst/>
              <a:ahLst/>
              <a:cxnLst/>
              <a:rect l="l" t="t" r="r" b="b"/>
              <a:pathLst>
                <a:path w="43179" h="43814">
                  <a:moveTo>
                    <a:pt x="21335" y="22097"/>
                  </a:moveTo>
                  <a:lnTo>
                    <a:pt x="42671" y="43433"/>
                  </a:lnTo>
                </a:path>
                <a:path w="43179" h="43814">
                  <a:moveTo>
                    <a:pt x="21335" y="22097"/>
                  </a:moveTo>
                  <a:lnTo>
                    <a:pt x="0" y="0"/>
                  </a:lnTo>
                </a:path>
              </a:pathLst>
            </a:custGeom>
            <a:ln w="7619">
              <a:solidFill>
                <a:srgbClr val="000000"/>
              </a:solidFill>
            </a:ln>
          </p:spPr>
          <p:txBody>
            <a:bodyPr wrap="square" lIns="0" tIns="0" rIns="0" bIns="0" rtlCol="0"/>
            <a:lstStyle/>
            <a:p>
              <a:endParaRPr sz="1227"/>
            </a:p>
          </p:txBody>
        </p:sp>
        <p:sp>
          <p:nvSpPr>
            <p:cNvPr id="854" name="object 854"/>
            <p:cNvSpPr/>
            <p:nvPr/>
          </p:nvSpPr>
          <p:spPr>
            <a:xfrm>
              <a:off x="4793040" y="4670099"/>
              <a:ext cx="28575" cy="1270"/>
            </a:xfrm>
            <a:custGeom>
              <a:avLst/>
              <a:gdLst/>
              <a:ahLst/>
              <a:cxnLst/>
              <a:rect l="l" t="t" r="r" b="b"/>
              <a:pathLst>
                <a:path w="28575" h="1270">
                  <a:moveTo>
                    <a:pt x="0" y="761"/>
                  </a:moveTo>
                  <a:lnTo>
                    <a:pt x="28193" y="0"/>
                  </a:lnTo>
                </a:path>
              </a:pathLst>
            </a:custGeom>
            <a:ln w="3175">
              <a:solidFill>
                <a:srgbClr val="000000"/>
              </a:solidFill>
            </a:ln>
          </p:spPr>
          <p:txBody>
            <a:bodyPr wrap="square" lIns="0" tIns="0" rIns="0" bIns="0" rtlCol="0"/>
            <a:lstStyle/>
            <a:p>
              <a:endParaRPr sz="1227"/>
            </a:p>
          </p:txBody>
        </p:sp>
        <p:sp>
          <p:nvSpPr>
            <p:cNvPr id="855" name="object 855"/>
            <p:cNvSpPr/>
            <p:nvPr/>
          </p:nvSpPr>
          <p:spPr>
            <a:xfrm>
              <a:off x="4791516" y="4670861"/>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856" name="object 856"/>
            <p:cNvSpPr/>
            <p:nvPr/>
          </p:nvSpPr>
          <p:spPr>
            <a:xfrm>
              <a:off x="4793040" y="5272811"/>
              <a:ext cx="1270" cy="356870"/>
            </a:xfrm>
            <a:custGeom>
              <a:avLst/>
              <a:gdLst/>
              <a:ahLst/>
              <a:cxnLst/>
              <a:rect l="l" t="t" r="r" b="b"/>
              <a:pathLst>
                <a:path w="1270" h="356870">
                  <a:moveTo>
                    <a:pt x="761" y="356570"/>
                  </a:moveTo>
                  <a:lnTo>
                    <a:pt x="0" y="0"/>
                  </a:lnTo>
                </a:path>
              </a:pathLst>
            </a:custGeom>
            <a:ln w="3175">
              <a:solidFill>
                <a:srgbClr val="000000"/>
              </a:solidFill>
            </a:ln>
          </p:spPr>
          <p:txBody>
            <a:bodyPr wrap="square" lIns="0" tIns="0" rIns="0" bIns="0" rtlCol="0"/>
            <a:lstStyle/>
            <a:p>
              <a:endParaRPr sz="1227"/>
            </a:p>
          </p:txBody>
        </p:sp>
        <p:sp>
          <p:nvSpPr>
            <p:cNvPr id="857" name="object 857"/>
            <p:cNvSpPr/>
            <p:nvPr/>
          </p:nvSpPr>
          <p:spPr>
            <a:xfrm>
              <a:off x="4771704" y="5251459"/>
              <a:ext cx="43815" cy="43180"/>
            </a:xfrm>
            <a:custGeom>
              <a:avLst/>
              <a:gdLst/>
              <a:ahLst/>
              <a:cxnLst/>
              <a:rect l="l" t="t" r="r" b="b"/>
              <a:pathLst>
                <a:path w="43814" h="43179">
                  <a:moveTo>
                    <a:pt x="21335" y="21351"/>
                  </a:moveTo>
                  <a:lnTo>
                    <a:pt x="43433" y="42671"/>
                  </a:lnTo>
                </a:path>
                <a:path w="43814" h="43179">
                  <a:moveTo>
                    <a:pt x="21335" y="21351"/>
                  </a:moveTo>
                  <a:lnTo>
                    <a:pt x="0" y="0"/>
                  </a:lnTo>
                </a:path>
              </a:pathLst>
            </a:custGeom>
            <a:ln w="7619">
              <a:solidFill>
                <a:srgbClr val="000000"/>
              </a:solidFill>
            </a:ln>
          </p:spPr>
          <p:txBody>
            <a:bodyPr wrap="square" lIns="0" tIns="0" rIns="0" bIns="0" rtlCol="0"/>
            <a:lstStyle/>
            <a:p>
              <a:endParaRPr sz="1227"/>
            </a:p>
          </p:txBody>
        </p:sp>
        <p:sp>
          <p:nvSpPr>
            <p:cNvPr id="858" name="object 858"/>
            <p:cNvSpPr/>
            <p:nvPr/>
          </p:nvSpPr>
          <p:spPr>
            <a:xfrm>
              <a:off x="4793040" y="5272811"/>
              <a:ext cx="29209" cy="0"/>
            </a:xfrm>
            <a:custGeom>
              <a:avLst/>
              <a:gdLst/>
              <a:ahLst/>
              <a:cxnLst/>
              <a:rect l="l" t="t" r="r" b="b"/>
              <a:pathLst>
                <a:path w="29210">
                  <a:moveTo>
                    <a:pt x="0" y="0"/>
                  </a:moveTo>
                  <a:lnTo>
                    <a:pt x="28955" y="0"/>
                  </a:lnTo>
                </a:path>
              </a:pathLst>
            </a:custGeom>
            <a:ln w="3175">
              <a:solidFill>
                <a:srgbClr val="000000"/>
              </a:solidFill>
            </a:ln>
          </p:spPr>
          <p:txBody>
            <a:bodyPr wrap="square" lIns="0" tIns="0" rIns="0" bIns="0" rtlCol="0"/>
            <a:lstStyle/>
            <a:p>
              <a:endParaRPr sz="1227"/>
            </a:p>
          </p:txBody>
        </p:sp>
        <p:sp>
          <p:nvSpPr>
            <p:cNvPr id="859" name="object 859"/>
            <p:cNvSpPr/>
            <p:nvPr/>
          </p:nvSpPr>
          <p:spPr>
            <a:xfrm>
              <a:off x="4791516" y="5272811"/>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860" name="object 860"/>
            <p:cNvSpPr/>
            <p:nvPr/>
          </p:nvSpPr>
          <p:spPr>
            <a:xfrm>
              <a:off x="4793802" y="5629381"/>
              <a:ext cx="0" cy="75565"/>
            </a:xfrm>
            <a:custGeom>
              <a:avLst/>
              <a:gdLst/>
              <a:ahLst/>
              <a:cxnLst/>
              <a:rect l="l" t="t" r="r" b="b"/>
              <a:pathLst>
                <a:path h="75564">
                  <a:moveTo>
                    <a:pt x="0" y="75453"/>
                  </a:moveTo>
                  <a:lnTo>
                    <a:pt x="0" y="0"/>
                  </a:lnTo>
                </a:path>
              </a:pathLst>
            </a:custGeom>
            <a:ln w="3175">
              <a:solidFill>
                <a:srgbClr val="000000"/>
              </a:solidFill>
            </a:ln>
          </p:spPr>
          <p:txBody>
            <a:bodyPr wrap="square" lIns="0" tIns="0" rIns="0" bIns="0" rtlCol="0"/>
            <a:lstStyle/>
            <a:p>
              <a:endParaRPr sz="1227"/>
            </a:p>
          </p:txBody>
        </p:sp>
        <p:sp>
          <p:nvSpPr>
            <p:cNvPr id="861" name="object 861"/>
            <p:cNvSpPr/>
            <p:nvPr/>
          </p:nvSpPr>
          <p:spPr>
            <a:xfrm>
              <a:off x="4772466" y="5608060"/>
              <a:ext cx="43180" cy="43815"/>
            </a:xfrm>
            <a:custGeom>
              <a:avLst/>
              <a:gdLst/>
              <a:ahLst/>
              <a:cxnLst/>
              <a:rect l="l" t="t" r="r" b="b"/>
              <a:pathLst>
                <a:path w="43179" h="43814">
                  <a:moveTo>
                    <a:pt x="21335" y="21320"/>
                  </a:moveTo>
                  <a:lnTo>
                    <a:pt x="42671" y="43433"/>
                  </a:lnTo>
                </a:path>
                <a:path w="43179" h="43814">
                  <a:moveTo>
                    <a:pt x="21335" y="21320"/>
                  </a:moveTo>
                  <a:lnTo>
                    <a:pt x="0" y="0"/>
                  </a:lnTo>
                </a:path>
              </a:pathLst>
            </a:custGeom>
            <a:ln w="7619">
              <a:solidFill>
                <a:srgbClr val="000000"/>
              </a:solidFill>
            </a:ln>
          </p:spPr>
          <p:txBody>
            <a:bodyPr wrap="square" lIns="0" tIns="0" rIns="0" bIns="0" rtlCol="0"/>
            <a:lstStyle/>
            <a:p>
              <a:endParaRPr sz="1227"/>
            </a:p>
          </p:txBody>
        </p:sp>
        <p:sp>
          <p:nvSpPr>
            <p:cNvPr id="862" name="object 862"/>
            <p:cNvSpPr/>
            <p:nvPr/>
          </p:nvSpPr>
          <p:spPr>
            <a:xfrm>
              <a:off x="4793802" y="5629381"/>
              <a:ext cx="28575" cy="0"/>
            </a:xfrm>
            <a:custGeom>
              <a:avLst/>
              <a:gdLst/>
              <a:ahLst/>
              <a:cxnLst/>
              <a:rect l="l" t="t" r="r" b="b"/>
              <a:pathLst>
                <a:path w="28575">
                  <a:moveTo>
                    <a:pt x="0" y="0"/>
                  </a:moveTo>
                  <a:lnTo>
                    <a:pt x="28193" y="0"/>
                  </a:lnTo>
                </a:path>
              </a:pathLst>
            </a:custGeom>
            <a:ln w="3175">
              <a:solidFill>
                <a:srgbClr val="000000"/>
              </a:solidFill>
            </a:ln>
          </p:spPr>
          <p:txBody>
            <a:bodyPr wrap="square" lIns="0" tIns="0" rIns="0" bIns="0" rtlCol="0"/>
            <a:lstStyle/>
            <a:p>
              <a:endParaRPr sz="1227"/>
            </a:p>
          </p:txBody>
        </p:sp>
        <p:sp>
          <p:nvSpPr>
            <p:cNvPr id="863" name="object 863"/>
            <p:cNvSpPr/>
            <p:nvPr/>
          </p:nvSpPr>
          <p:spPr>
            <a:xfrm>
              <a:off x="4652848" y="5629770"/>
              <a:ext cx="142240" cy="0"/>
            </a:xfrm>
            <a:custGeom>
              <a:avLst/>
              <a:gdLst/>
              <a:ahLst/>
              <a:cxnLst/>
              <a:rect l="l" t="t" r="r" b="b"/>
              <a:pathLst>
                <a:path w="142239">
                  <a:moveTo>
                    <a:pt x="0" y="0"/>
                  </a:moveTo>
                  <a:lnTo>
                    <a:pt x="44942" y="0"/>
                  </a:lnTo>
                </a:path>
                <a:path w="142239">
                  <a:moveTo>
                    <a:pt x="114284" y="0"/>
                  </a:moveTo>
                  <a:lnTo>
                    <a:pt x="141716" y="0"/>
                  </a:lnTo>
                </a:path>
              </a:pathLst>
            </a:custGeom>
            <a:ln w="3175">
              <a:solidFill>
                <a:srgbClr val="000000"/>
              </a:solidFill>
            </a:ln>
          </p:spPr>
          <p:txBody>
            <a:bodyPr wrap="square" lIns="0" tIns="0" rIns="0" bIns="0" rtlCol="0"/>
            <a:lstStyle/>
            <a:p>
              <a:endParaRPr sz="1227"/>
            </a:p>
          </p:txBody>
        </p:sp>
        <p:sp>
          <p:nvSpPr>
            <p:cNvPr id="864" name="object 864"/>
            <p:cNvSpPr/>
            <p:nvPr/>
          </p:nvSpPr>
          <p:spPr>
            <a:xfrm>
              <a:off x="4793802" y="5704834"/>
              <a:ext cx="0" cy="386715"/>
            </a:xfrm>
            <a:custGeom>
              <a:avLst/>
              <a:gdLst/>
              <a:ahLst/>
              <a:cxnLst/>
              <a:rect l="l" t="t" r="r" b="b"/>
              <a:pathLst>
                <a:path h="386714">
                  <a:moveTo>
                    <a:pt x="0" y="386318"/>
                  </a:moveTo>
                  <a:lnTo>
                    <a:pt x="0" y="0"/>
                  </a:lnTo>
                </a:path>
              </a:pathLst>
            </a:custGeom>
            <a:ln w="3175">
              <a:solidFill>
                <a:srgbClr val="000000"/>
              </a:solidFill>
            </a:ln>
          </p:spPr>
          <p:txBody>
            <a:bodyPr wrap="square" lIns="0" tIns="0" rIns="0" bIns="0" rtlCol="0"/>
            <a:lstStyle/>
            <a:p>
              <a:endParaRPr sz="1227"/>
            </a:p>
          </p:txBody>
        </p:sp>
        <p:sp>
          <p:nvSpPr>
            <p:cNvPr id="865" name="object 865"/>
            <p:cNvSpPr/>
            <p:nvPr/>
          </p:nvSpPr>
          <p:spPr>
            <a:xfrm>
              <a:off x="4772466" y="5683483"/>
              <a:ext cx="43180" cy="43180"/>
            </a:xfrm>
            <a:custGeom>
              <a:avLst/>
              <a:gdLst/>
              <a:ahLst/>
              <a:cxnLst/>
              <a:rect l="l" t="t" r="r" b="b"/>
              <a:pathLst>
                <a:path w="43179" h="43179">
                  <a:moveTo>
                    <a:pt x="21335" y="21351"/>
                  </a:moveTo>
                  <a:lnTo>
                    <a:pt x="42671" y="42671"/>
                  </a:lnTo>
                </a:path>
                <a:path w="43179" h="43179">
                  <a:moveTo>
                    <a:pt x="21335" y="21351"/>
                  </a:moveTo>
                  <a:lnTo>
                    <a:pt x="0" y="0"/>
                  </a:lnTo>
                </a:path>
              </a:pathLst>
            </a:custGeom>
            <a:ln w="7619">
              <a:solidFill>
                <a:srgbClr val="000000"/>
              </a:solidFill>
            </a:ln>
          </p:spPr>
          <p:txBody>
            <a:bodyPr wrap="square" lIns="0" tIns="0" rIns="0" bIns="0" rtlCol="0"/>
            <a:lstStyle/>
            <a:p>
              <a:endParaRPr sz="1227"/>
            </a:p>
          </p:txBody>
        </p:sp>
        <p:sp>
          <p:nvSpPr>
            <p:cNvPr id="866" name="object 866"/>
            <p:cNvSpPr/>
            <p:nvPr/>
          </p:nvSpPr>
          <p:spPr>
            <a:xfrm>
              <a:off x="4793802" y="5704834"/>
              <a:ext cx="28575" cy="0"/>
            </a:xfrm>
            <a:custGeom>
              <a:avLst/>
              <a:gdLst/>
              <a:ahLst/>
              <a:cxnLst/>
              <a:rect l="l" t="t" r="r" b="b"/>
              <a:pathLst>
                <a:path w="28575">
                  <a:moveTo>
                    <a:pt x="0" y="0"/>
                  </a:moveTo>
                  <a:lnTo>
                    <a:pt x="28193" y="0"/>
                  </a:lnTo>
                </a:path>
              </a:pathLst>
            </a:custGeom>
            <a:ln w="3175">
              <a:solidFill>
                <a:srgbClr val="000000"/>
              </a:solidFill>
            </a:ln>
          </p:spPr>
          <p:txBody>
            <a:bodyPr wrap="square" lIns="0" tIns="0" rIns="0" bIns="0" rtlCol="0"/>
            <a:lstStyle/>
            <a:p>
              <a:endParaRPr sz="1227"/>
            </a:p>
          </p:txBody>
        </p:sp>
        <p:sp>
          <p:nvSpPr>
            <p:cNvPr id="867" name="object 867"/>
            <p:cNvSpPr/>
            <p:nvPr/>
          </p:nvSpPr>
          <p:spPr>
            <a:xfrm>
              <a:off x="4792278" y="5704834"/>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868" name="object 868"/>
            <p:cNvSpPr/>
            <p:nvPr/>
          </p:nvSpPr>
          <p:spPr>
            <a:xfrm>
              <a:off x="4772466" y="6040861"/>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869" name="object 869"/>
            <p:cNvSpPr/>
            <p:nvPr/>
          </p:nvSpPr>
          <p:spPr>
            <a:xfrm>
              <a:off x="4765608" y="6062197"/>
              <a:ext cx="139700" cy="0"/>
            </a:xfrm>
            <a:custGeom>
              <a:avLst/>
              <a:gdLst/>
              <a:ahLst/>
              <a:cxnLst/>
              <a:rect l="l" t="t" r="r" b="b"/>
              <a:pathLst>
                <a:path w="139700">
                  <a:moveTo>
                    <a:pt x="28193" y="0"/>
                  </a:moveTo>
                  <a:lnTo>
                    <a:pt x="0" y="0"/>
                  </a:lnTo>
                </a:path>
                <a:path w="139700">
                  <a:moveTo>
                    <a:pt x="28193" y="0"/>
                  </a:moveTo>
                  <a:lnTo>
                    <a:pt x="139445" y="0"/>
                  </a:lnTo>
                </a:path>
              </a:pathLst>
            </a:custGeom>
            <a:ln w="3175">
              <a:solidFill>
                <a:srgbClr val="000000"/>
              </a:solidFill>
            </a:ln>
          </p:spPr>
          <p:txBody>
            <a:bodyPr wrap="square" lIns="0" tIns="0" rIns="0" bIns="0" rtlCol="0"/>
            <a:lstStyle/>
            <a:p>
              <a:endParaRPr sz="1227"/>
            </a:p>
          </p:txBody>
        </p:sp>
      </p:grpSp>
      <p:sp>
        <p:nvSpPr>
          <p:cNvPr id="870" name="object 870"/>
          <p:cNvSpPr txBox="1"/>
          <p:nvPr/>
        </p:nvSpPr>
        <p:spPr>
          <a:xfrm>
            <a:off x="3991908" y="3959830"/>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sp>
        <p:nvSpPr>
          <p:cNvPr id="871" name="object 871"/>
          <p:cNvSpPr txBox="1"/>
          <p:nvPr/>
        </p:nvSpPr>
        <p:spPr>
          <a:xfrm>
            <a:off x="3991908" y="3821619"/>
            <a:ext cx="94513" cy="85292"/>
          </a:xfrm>
          <a:prstGeom prst="rect">
            <a:avLst/>
          </a:prstGeom>
        </p:spPr>
        <p:txBody>
          <a:bodyPr vert="vert270" wrap="square" lIns="0" tIns="6494" rIns="0" bIns="0" rtlCol="0">
            <a:spAutoFit/>
          </a:bodyPr>
          <a:lstStyle/>
          <a:p>
            <a:pPr marL="8659">
              <a:spcBef>
                <a:spcPts val="51"/>
              </a:spcBef>
            </a:pPr>
            <a:r>
              <a:rPr sz="307" dirty="0">
                <a:latin typeface="Arial"/>
                <a:cs typeface="Arial"/>
              </a:rPr>
              <a:t>5</a:t>
            </a:r>
            <a:r>
              <a:rPr sz="307" spc="-3" dirty="0">
                <a:latin typeface="Arial"/>
                <a:cs typeface="Arial"/>
              </a:rPr>
              <a:t>'</a:t>
            </a:r>
            <a:r>
              <a:rPr sz="307" dirty="0">
                <a:latin typeface="Arial"/>
                <a:cs typeface="Arial"/>
              </a:rPr>
              <a:t>-</a:t>
            </a:r>
            <a:r>
              <a:rPr sz="307" spc="-3" dirty="0">
                <a:latin typeface="Arial"/>
                <a:cs typeface="Arial"/>
              </a:rPr>
              <a:t>3</a:t>
            </a:r>
            <a:r>
              <a:rPr sz="307" dirty="0">
                <a:latin typeface="Arial"/>
                <a:cs typeface="Arial"/>
              </a:rPr>
              <a:t>"</a:t>
            </a:r>
            <a:endParaRPr sz="307">
              <a:latin typeface="Arial"/>
              <a:cs typeface="Arial"/>
            </a:endParaRPr>
          </a:p>
        </p:txBody>
      </p:sp>
      <p:sp>
        <p:nvSpPr>
          <p:cNvPr id="872" name="object 872"/>
          <p:cNvSpPr txBox="1"/>
          <p:nvPr/>
        </p:nvSpPr>
        <p:spPr>
          <a:xfrm>
            <a:off x="3991908" y="3664737"/>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sp>
        <p:nvSpPr>
          <p:cNvPr id="873" name="object 873"/>
          <p:cNvSpPr txBox="1"/>
          <p:nvPr/>
        </p:nvSpPr>
        <p:spPr>
          <a:xfrm>
            <a:off x="3991388" y="3337960"/>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4</a:t>
            </a:r>
            <a:r>
              <a:rPr sz="307" spc="-3" dirty="0">
                <a:latin typeface="Arial"/>
                <a:cs typeface="Arial"/>
              </a:rPr>
              <a:t>2</a:t>
            </a:r>
            <a:r>
              <a:rPr sz="307" dirty="0">
                <a:latin typeface="Arial"/>
                <a:cs typeface="Arial"/>
              </a:rPr>
              <a:t>'</a:t>
            </a:r>
            <a:r>
              <a:rPr sz="307" spc="-7" dirty="0">
                <a:latin typeface="Arial"/>
                <a:cs typeface="Arial"/>
              </a:rPr>
              <a:t>-</a:t>
            </a:r>
            <a:r>
              <a:rPr sz="307" spc="-3" dirty="0">
                <a:latin typeface="Arial"/>
                <a:cs typeface="Arial"/>
              </a:rPr>
              <a:t>2</a:t>
            </a:r>
            <a:r>
              <a:rPr sz="307" dirty="0">
                <a:latin typeface="Arial"/>
                <a:cs typeface="Arial"/>
              </a:rPr>
              <a:t>"</a:t>
            </a:r>
            <a:endParaRPr sz="307">
              <a:latin typeface="Arial"/>
              <a:cs typeface="Arial"/>
            </a:endParaRPr>
          </a:p>
        </p:txBody>
      </p:sp>
      <p:grpSp>
        <p:nvGrpSpPr>
          <p:cNvPr id="874" name="object 874"/>
          <p:cNvGrpSpPr/>
          <p:nvPr/>
        </p:nvGrpSpPr>
        <p:grpSpPr>
          <a:xfrm>
            <a:off x="3205722" y="2519551"/>
            <a:ext cx="156297" cy="218209"/>
            <a:chOff x="3533325" y="3695341"/>
            <a:chExt cx="229235" cy="320040"/>
          </a:xfrm>
        </p:grpSpPr>
        <p:sp>
          <p:nvSpPr>
            <p:cNvPr id="875" name="object 875"/>
            <p:cNvSpPr/>
            <p:nvPr/>
          </p:nvSpPr>
          <p:spPr>
            <a:xfrm>
              <a:off x="3534277" y="3930990"/>
              <a:ext cx="20955" cy="59055"/>
            </a:xfrm>
            <a:custGeom>
              <a:avLst/>
              <a:gdLst/>
              <a:ahLst/>
              <a:cxnLst/>
              <a:rect l="l" t="t" r="r" b="b"/>
              <a:pathLst>
                <a:path w="20954" h="59054">
                  <a:moveTo>
                    <a:pt x="20573" y="3809"/>
                  </a:moveTo>
                  <a:lnTo>
                    <a:pt x="761" y="0"/>
                  </a:lnTo>
                  <a:lnTo>
                    <a:pt x="0" y="58673"/>
                  </a:lnTo>
                  <a:lnTo>
                    <a:pt x="20573" y="3809"/>
                  </a:lnTo>
                  <a:close/>
                </a:path>
              </a:pathLst>
            </a:custGeom>
            <a:solidFill>
              <a:srgbClr val="000000"/>
            </a:solidFill>
          </p:spPr>
          <p:txBody>
            <a:bodyPr wrap="square" lIns="0" tIns="0" rIns="0" bIns="0" rtlCol="0"/>
            <a:lstStyle/>
            <a:p>
              <a:endParaRPr sz="1227"/>
            </a:p>
          </p:txBody>
        </p:sp>
        <p:sp>
          <p:nvSpPr>
            <p:cNvPr id="876" name="object 876"/>
            <p:cNvSpPr/>
            <p:nvPr/>
          </p:nvSpPr>
          <p:spPr>
            <a:xfrm>
              <a:off x="3534277" y="3696294"/>
              <a:ext cx="227329" cy="293370"/>
            </a:xfrm>
            <a:custGeom>
              <a:avLst/>
              <a:gdLst/>
              <a:ahLst/>
              <a:cxnLst/>
              <a:rect l="l" t="t" r="r" b="b"/>
              <a:pathLst>
                <a:path w="227329" h="293370">
                  <a:moveTo>
                    <a:pt x="0" y="293369"/>
                  </a:moveTo>
                  <a:lnTo>
                    <a:pt x="20573" y="238505"/>
                  </a:lnTo>
                  <a:lnTo>
                    <a:pt x="761" y="234695"/>
                  </a:lnTo>
                  <a:lnTo>
                    <a:pt x="0" y="293369"/>
                  </a:lnTo>
                  <a:close/>
                </a:path>
                <a:path w="227329" h="293370">
                  <a:moveTo>
                    <a:pt x="55625" y="0"/>
                  </a:moveTo>
                  <a:lnTo>
                    <a:pt x="227060" y="0"/>
                  </a:lnTo>
                </a:path>
                <a:path w="227329" h="293370">
                  <a:moveTo>
                    <a:pt x="0" y="293369"/>
                  </a:moveTo>
                  <a:lnTo>
                    <a:pt x="55625" y="0"/>
                  </a:lnTo>
                </a:path>
              </a:pathLst>
            </a:custGeom>
            <a:ln w="3175">
              <a:solidFill>
                <a:srgbClr val="000000"/>
              </a:solidFill>
            </a:ln>
          </p:spPr>
          <p:txBody>
            <a:bodyPr wrap="square" lIns="0" tIns="0" rIns="0" bIns="0" rtlCol="0"/>
            <a:lstStyle/>
            <a:p>
              <a:endParaRPr sz="1227"/>
            </a:p>
          </p:txBody>
        </p:sp>
        <p:sp>
          <p:nvSpPr>
            <p:cNvPr id="877" name="object 877"/>
            <p:cNvSpPr/>
            <p:nvPr/>
          </p:nvSpPr>
          <p:spPr>
            <a:xfrm>
              <a:off x="3688948" y="3956136"/>
              <a:ext cx="20320" cy="58419"/>
            </a:xfrm>
            <a:custGeom>
              <a:avLst/>
              <a:gdLst/>
              <a:ahLst/>
              <a:cxnLst/>
              <a:rect l="l" t="t" r="r" b="b"/>
              <a:pathLst>
                <a:path w="20320" h="58420">
                  <a:moveTo>
                    <a:pt x="19811" y="3047"/>
                  </a:moveTo>
                  <a:lnTo>
                    <a:pt x="0" y="0"/>
                  </a:lnTo>
                  <a:lnTo>
                    <a:pt x="1523" y="57911"/>
                  </a:lnTo>
                  <a:lnTo>
                    <a:pt x="19811" y="3047"/>
                  </a:lnTo>
                  <a:close/>
                </a:path>
              </a:pathLst>
            </a:custGeom>
            <a:solidFill>
              <a:srgbClr val="000000"/>
            </a:solidFill>
          </p:spPr>
          <p:txBody>
            <a:bodyPr wrap="square" lIns="0" tIns="0" rIns="0" bIns="0" rtlCol="0"/>
            <a:lstStyle/>
            <a:p>
              <a:endParaRPr sz="1227"/>
            </a:p>
          </p:txBody>
        </p:sp>
        <p:sp>
          <p:nvSpPr>
            <p:cNvPr id="878" name="object 878"/>
            <p:cNvSpPr/>
            <p:nvPr/>
          </p:nvSpPr>
          <p:spPr>
            <a:xfrm>
              <a:off x="3688948" y="3696294"/>
              <a:ext cx="72390" cy="318135"/>
            </a:xfrm>
            <a:custGeom>
              <a:avLst/>
              <a:gdLst/>
              <a:ahLst/>
              <a:cxnLst/>
              <a:rect l="l" t="t" r="r" b="b"/>
              <a:pathLst>
                <a:path w="72389" h="318135">
                  <a:moveTo>
                    <a:pt x="1523" y="317753"/>
                  </a:moveTo>
                  <a:lnTo>
                    <a:pt x="19811" y="262889"/>
                  </a:lnTo>
                  <a:lnTo>
                    <a:pt x="0" y="259841"/>
                  </a:lnTo>
                  <a:lnTo>
                    <a:pt x="1523" y="317753"/>
                  </a:lnTo>
                  <a:close/>
                </a:path>
                <a:path w="72389" h="318135">
                  <a:moveTo>
                    <a:pt x="49545" y="0"/>
                  </a:moveTo>
                  <a:lnTo>
                    <a:pt x="72389" y="0"/>
                  </a:lnTo>
                </a:path>
                <a:path w="72389" h="318135">
                  <a:moveTo>
                    <a:pt x="1523" y="317753"/>
                  </a:moveTo>
                  <a:lnTo>
                    <a:pt x="49545" y="0"/>
                  </a:lnTo>
                </a:path>
              </a:pathLst>
            </a:custGeom>
            <a:ln w="3175">
              <a:solidFill>
                <a:srgbClr val="000000"/>
              </a:solidFill>
            </a:ln>
          </p:spPr>
          <p:txBody>
            <a:bodyPr wrap="square" lIns="0" tIns="0" rIns="0" bIns="0" rtlCol="0"/>
            <a:lstStyle/>
            <a:p>
              <a:endParaRPr sz="1227"/>
            </a:p>
          </p:txBody>
        </p:sp>
      </p:grpSp>
      <p:sp>
        <p:nvSpPr>
          <p:cNvPr id="879" name="object 879"/>
          <p:cNvSpPr txBox="1"/>
          <p:nvPr/>
        </p:nvSpPr>
        <p:spPr>
          <a:xfrm>
            <a:off x="3377468" y="2484238"/>
            <a:ext cx="303500" cy="194220"/>
          </a:xfrm>
          <a:prstGeom prst="rect">
            <a:avLst/>
          </a:prstGeom>
        </p:spPr>
        <p:txBody>
          <a:bodyPr vert="horz" wrap="square" lIns="0" tIns="0" rIns="0" bIns="0" rtlCol="0">
            <a:spAutoFit/>
          </a:bodyPr>
          <a:lstStyle/>
          <a:p>
            <a:pPr>
              <a:lnSpc>
                <a:spcPct val="100000"/>
              </a:lnSpc>
            </a:pPr>
            <a:endParaRPr sz="341">
              <a:latin typeface="Times New Roman"/>
              <a:cs typeface="Times New Roman"/>
            </a:endParaRPr>
          </a:p>
          <a:p>
            <a:pPr marL="8659"/>
            <a:r>
              <a:rPr sz="307" spc="65" dirty="0">
                <a:latin typeface="Arial"/>
                <a:cs typeface="Arial"/>
              </a:rPr>
              <a:t> </a:t>
            </a:r>
            <a:r>
              <a:rPr sz="307" spc="130" dirty="0">
                <a:latin typeface="Arial"/>
                <a:cs typeface="Arial"/>
              </a:rPr>
              <a:t> </a:t>
            </a:r>
            <a:r>
              <a:rPr sz="307" spc="116" dirty="0">
                <a:latin typeface="Arial"/>
                <a:cs typeface="Arial"/>
              </a:rPr>
              <a:t> </a:t>
            </a:r>
            <a:r>
              <a:rPr sz="307" spc="95" dirty="0">
                <a:latin typeface="Arial"/>
                <a:cs typeface="Arial"/>
              </a:rPr>
              <a:t> </a:t>
            </a:r>
            <a:r>
              <a:rPr sz="307" spc="78" dirty="0">
                <a:latin typeface="Arial"/>
                <a:cs typeface="Arial"/>
              </a:rPr>
              <a:t> </a:t>
            </a:r>
            <a:r>
              <a:rPr sz="307" spc="-20" dirty="0">
                <a:latin typeface="Arial"/>
                <a:cs typeface="Arial"/>
              </a:rPr>
              <a:t> </a:t>
            </a:r>
            <a:r>
              <a:rPr sz="307" spc="130" dirty="0">
                <a:latin typeface="Arial"/>
                <a:cs typeface="Arial"/>
              </a:rPr>
              <a:t> </a:t>
            </a:r>
            <a:r>
              <a:rPr sz="307" spc="112" dirty="0">
                <a:latin typeface="Arial"/>
                <a:cs typeface="Arial"/>
              </a:rPr>
              <a:t> </a:t>
            </a:r>
            <a:r>
              <a:rPr sz="307" dirty="0">
                <a:latin typeface="Times New Roman"/>
                <a:cs typeface="Times New Roman"/>
              </a:rPr>
              <a:t> </a:t>
            </a:r>
            <a:r>
              <a:rPr sz="307" spc="130" dirty="0">
                <a:latin typeface="Arial"/>
                <a:cs typeface="Arial"/>
              </a:rPr>
              <a:t> </a:t>
            </a:r>
            <a:r>
              <a:rPr sz="307" spc="82" dirty="0">
                <a:latin typeface="Arial"/>
                <a:cs typeface="Arial"/>
              </a:rPr>
              <a:t> </a:t>
            </a:r>
            <a:endParaRPr sz="307">
              <a:latin typeface="Arial"/>
              <a:cs typeface="Arial"/>
            </a:endParaRPr>
          </a:p>
          <a:p>
            <a:pPr>
              <a:spcBef>
                <a:spcPts val="20"/>
              </a:spcBef>
            </a:pPr>
            <a:endParaRPr sz="307">
              <a:latin typeface="Arial"/>
              <a:cs typeface="Arial"/>
            </a:endParaRPr>
          </a:p>
          <a:p>
            <a:pPr marL="8659"/>
            <a:r>
              <a:rPr sz="307" spc="78" dirty="0">
                <a:latin typeface="Arial"/>
                <a:cs typeface="Arial"/>
              </a:rPr>
              <a:t> </a:t>
            </a:r>
            <a:r>
              <a:rPr sz="307" spc="-20" dirty="0">
                <a:latin typeface="Arial"/>
                <a:cs typeface="Arial"/>
              </a:rPr>
              <a:t> </a:t>
            </a:r>
            <a:r>
              <a:rPr sz="307" spc="116" dirty="0">
                <a:latin typeface="Arial"/>
                <a:cs typeface="Arial"/>
              </a:rPr>
              <a:t> </a:t>
            </a:r>
            <a:r>
              <a:rPr sz="307" spc="99" dirty="0">
                <a:latin typeface="Arial"/>
                <a:cs typeface="Arial"/>
              </a:rPr>
              <a:t> </a:t>
            </a:r>
            <a:r>
              <a:rPr sz="307" spc="-7" dirty="0">
                <a:latin typeface="Times New Roman"/>
                <a:cs typeface="Times New Roman"/>
              </a:rPr>
              <a:t> </a:t>
            </a:r>
            <a:r>
              <a:rPr sz="307" spc="184" dirty="0">
                <a:latin typeface="Arial"/>
                <a:cs typeface="Arial"/>
              </a:rPr>
              <a:t> </a:t>
            </a:r>
            <a:r>
              <a:rPr sz="307" spc="95" dirty="0">
                <a:latin typeface="Arial"/>
                <a:cs typeface="Arial"/>
              </a:rPr>
              <a:t> </a:t>
            </a:r>
            <a:r>
              <a:rPr sz="307" spc="65" dirty="0">
                <a:latin typeface="Arial"/>
                <a:cs typeface="Arial"/>
              </a:rPr>
              <a:t> </a:t>
            </a:r>
            <a:r>
              <a:rPr sz="307" spc="68" dirty="0">
                <a:latin typeface="Arial"/>
                <a:cs typeface="Arial"/>
              </a:rPr>
              <a:t> </a:t>
            </a:r>
            <a:r>
              <a:rPr sz="307" spc="-3" dirty="0">
                <a:latin typeface="Times New Roman"/>
                <a:cs typeface="Times New Roman"/>
              </a:rPr>
              <a:t> </a:t>
            </a:r>
            <a:r>
              <a:rPr sz="307" spc="184" dirty="0">
                <a:latin typeface="Arial"/>
                <a:cs typeface="Arial"/>
              </a:rPr>
              <a:t> </a:t>
            </a:r>
            <a:r>
              <a:rPr sz="307" spc="-20" dirty="0">
                <a:latin typeface="Arial"/>
                <a:cs typeface="Arial"/>
              </a:rPr>
              <a:t> </a:t>
            </a:r>
            <a:r>
              <a:rPr sz="307" spc="78" dirty="0">
                <a:latin typeface="Arial"/>
                <a:cs typeface="Arial"/>
              </a:rPr>
              <a:t> </a:t>
            </a:r>
            <a:r>
              <a:rPr sz="307" spc="112" dirty="0">
                <a:latin typeface="Arial"/>
                <a:cs typeface="Arial"/>
              </a:rPr>
              <a:t> </a:t>
            </a:r>
            <a:endParaRPr sz="307">
              <a:latin typeface="Arial"/>
              <a:cs typeface="Arial"/>
            </a:endParaRPr>
          </a:p>
        </p:txBody>
      </p:sp>
      <p:sp>
        <p:nvSpPr>
          <p:cNvPr id="880" name="object 880"/>
          <p:cNvSpPr txBox="1"/>
          <p:nvPr/>
        </p:nvSpPr>
        <p:spPr>
          <a:xfrm>
            <a:off x="3377468" y="2578268"/>
            <a:ext cx="306099" cy="105443"/>
          </a:xfrm>
          <a:prstGeom prst="rect">
            <a:avLst/>
          </a:prstGeom>
        </p:spPr>
        <p:txBody>
          <a:bodyPr vert="horz" wrap="square" lIns="0" tIns="10824" rIns="0" bIns="0" rtlCol="0">
            <a:spAutoFit/>
          </a:bodyPr>
          <a:lstStyle/>
          <a:p>
            <a:pPr marL="8659">
              <a:spcBef>
                <a:spcPts val="85"/>
              </a:spcBef>
            </a:pPr>
            <a:r>
              <a:rPr sz="307" spc="112" dirty="0">
                <a:latin typeface="Arial"/>
                <a:cs typeface="Arial"/>
              </a:rPr>
              <a:t> </a:t>
            </a:r>
            <a:r>
              <a:rPr sz="307" spc="130" dirty="0">
                <a:latin typeface="Arial"/>
                <a:cs typeface="Arial"/>
              </a:rPr>
              <a:t>  </a:t>
            </a:r>
            <a:r>
              <a:rPr sz="307" spc="112" dirty="0">
                <a:latin typeface="Arial"/>
                <a:cs typeface="Arial"/>
              </a:rPr>
              <a:t> </a:t>
            </a:r>
            <a:r>
              <a:rPr sz="307" spc="112" dirty="0">
                <a:latin typeface="Times New Roman"/>
                <a:cs typeface="Times New Roman"/>
              </a:rPr>
              <a:t> </a:t>
            </a:r>
            <a:r>
              <a:rPr sz="307" spc="130" dirty="0">
                <a:latin typeface="Arial"/>
                <a:cs typeface="Arial"/>
              </a:rPr>
              <a:t> </a:t>
            </a:r>
            <a:r>
              <a:rPr sz="307" spc="112" dirty="0">
                <a:latin typeface="Arial"/>
                <a:cs typeface="Arial"/>
              </a:rPr>
              <a:t> </a:t>
            </a:r>
            <a:r>
              <a:rPr sz="307" spc="112" dirty="0">
                <a:latin typeface="Times New Roman"/>
                <a:cs typeface="Times New Roman"/>
              </a:rPr>
              <a:t> </a:t>
            </a:r>
            <a:r>
              <a:rPr sz="307" spc="112" dirty="0">
                <a:latin typeface="Arial"/>
                <a:cs typeface="Arial"/>
              </a:rPr>
              <a:t> </a:t>
            </a:r>
            <a:r>
              <a:rPr sz="307" spc="130" dirty="0">
                <a:latin typeface="Arial"/>
                <a:cs typeface="Arial"/>
              </a:rPr>
              <a:t> </a:t>
            </a:r>
            <a:r>
              <a:rPr sz="307" spc="68" dirty="0">
                <a:latin typeface="Arial"/>
                <a:cs typeface="Arial"/>
              </a:rPr>
              <a:t> </a:t>
            </a:r>
            <a:r>
              <a:rPr sz="307" spc="112" dirty="0">
                <a:latin typeface="Arial"/>
                <a:cs typeface="Arial"/>
              </a:rPr>
              <a:t> </a:t>
            </a:r>
            <a:r>
              <a:rPr sz="307" spc="-10" dirty="0">
                <a:latin typeface="Arial"/>
                <a:cs typeface="Arial"/>
              </a:rPr>
              <a:t>-</a:t>
            </a:r>
            <a:endParaRPr sz="307">
              <a:latin typeface="Arial"/>
              <a:cs typeface="Arial"/>
            </a:endParaRPr>
          </a:p>
        </p:txBody>
      </p:sp>
      <p:sp>
        <p:nvSpPr>
          <p:cNvPr id="881" name="object 881"/>
          <p:cNvSpPr txBox="1"/>
          <p:nvPr/>
        </p:nvSpPr>
        <p:spPr>
          <a:xfrm>
            <a:off x="3377468" y="2625546"/>
            <a:ext cx="117764" cy="99707"/>
          </a:xfrm>
          <a:prstGeom prst="rect">
            <a:avLst/>
          </a:prstGeom>
        </p:spPr>
        <p:txBody>
          <a:bodyPr vert="horz" wrap="square" lIns="0" tIns="0" rIns="0" bIns="0" rtlCol="0">
            <a:spAutoFit/>
          </a:bodyPr>
          <a:lstStyle/>
          <a:p>
            <a:pPr>
              <a:lnSpc>
                <a:spcPct val="100000"/>
              </a:lnSpc>
            </a:pPr>
            <a:endParaRPr sz="341">
              <a:latin typeface="Times New Roman"/>
              <a:cs typeface="Times New Roman"/>
            </a:endParaRPr>
          </a:p>
          <a:p>
            <a:pPr marL="8659"/>
            <a:r>
              <a:rPr sz="307" spc="130" dirty="0">
                <a:latin typeface="Arial"/>
                <a:cs typeface="Arial"/>
              </a:rPr>
              <a:t> </a:t>
            </a:r>
            <a:r>
              <a:rPr sz="307" spc="95" dirty="0">
                <a:latin typeface="Arial"/>
                <a:cs typeface="Arial"/>
              </a:rPr>
              <a:t> </a:t>
            </a:r>
            <a:r>
              <a:rPr sz="307" spc="99" dirty="0">
                <a:latin typeface="Arial"/>
                <a:cs typeface="Arial"/>
              </a:rPr>
              <a:t> </a:t>
            </a:r>
            <a:r>
              <a:rPr sz="307" spc="112" dirty="0">
                <a:latin typeface="Arial"/>
                <a:cs typeface="Arial"/>
              </a:rPr>
              <a:t> </a:t>
            </a:r>
            <a:endParaRPr sz="307">
              <a:latin typeface="Arial"/>
              <a:cs typeface="Arial"/>
            </a:endParaRPr>
          </a:p>
        </p:txBody>
      </p:sp>
      <p:grpSp>
        <p:nvGrpSpPr>
          <p:cNvPr id="882" name="object 882"/>
          <p:cNvGrpSpPr/>
          <p:nvPr/>
        </p:nvGrpSpPr>
        <p:grpSpPr>
          <a:xfrm>
            <a:off x="4321274" y="2626057"/>
            <a:ext cx="37666" cy="578860"/>
            <a:chOff x="5169468" y="3851551"/>
            <a:chExt cx="55244" cy="848994"/>
          </a:xfrm>
        </p:grpSpPr>
        <p:sp>
          <p:nvSpPr>
            <p:cNvPr id="883" name="object 883"/>
            <p:cNvSpPr/>
            <p:nvPr/>
          </p:nvSpPr>
          <p:spPr>
            <a:xfrm>
              <a:off x="5194584" y="3852504"/>
              <a:ext cx="1270" cy="386080"/>
            </a:xfrm>
            <a:custGeom>
              <a:avLst/>
              <a:gdLst/>
              <a:ahLst/>
              <a:cxnLst/>
              <a:rect l="l" t="t" r="r" b="b"/>
              <a:pathLst>
                <a:path w="1270" h="386079">
                  <a:moveTo>
                    <a:pt x="761" y="385556"/>
                  </a:moveTo>
                  <a:lnTo>
                    <a:pt x="0" y="0"/>
                  </a:lnTo>
                </a:path>
              </a:pathLst>
            </a:custGeom>
            <a:ln w="3175">
              <a:solidFill>
                <a:srgbClr val="000000"/>
              </a:solidFill>
            </a:ln>
          </p:spPr>
          <p:txBody>
            <a:bodyPr wrap="square" lIns="0" tIns="0" rIns="0" bIns="0" rtlCol="0"/>
            <a:lstStyle/>
            <a:p>
              <a:endParaRPr sz="1227"/>
            </a:p>
          </p:txBody>
        </p:sp>
        <p:sp>
          <p:nvSpPr>
            <p:cNvPr id="884" name="object 884"/>
            <p:cNvSpPr/>
            <p:nvPr/>
          </p:nvSpPr>
          <p:spPr>
            <a:xfrm>
              <a:off x="5173278" y="3860139"/>
              <a:ext cx="43180" cy="43180"/>
            </a:xfrm>
            <a:custGeom>
              <a:avLst/>
              <a:gdLst/>
              <a:ahLst/>
              <a:cxnLst/>
              <a:rect l="l" t="t" r="r" b="b"/>
              <a:pathLst>
                <a:path w="43179" h="43179">
                  <a:moveTo>
                    <a:pt x="21305" y="21320"/>
                  </a:moveTo>
                  <a:lnTo>
                    <a:pt x="42641" y="42656"/>
                  </a:lnTo>
                </a:path>
                <a:path w="43179" h="43179">
                  <a:moveTo>
                    <a:pt x="21305" y="21320"/>
                  </a:moveTo>
                  <a:lnTo>
                    <a:pt x="0" y="0"/>
                  </a:lnTo>
                </a:path>
              </a:pathLst>
            </a:custGeom>
            <a:ln w="7619">
              <a:solidFill>
                <a:srgbClr val="000000"/>
              </a:solidFill>
            </a:ln>
          </p:spPr>
          <p:txBody>
            <a:bodyPr wrap="square" lIns="0" tIns="0" rIns="0" bIns="0" rtlCol="0"/>
            <a:lstStyle/>
            <a:p>
              <a:endParaRPr sz="1227"/>
            </a:p>
          </p:txBody>
        </p:sp>
        <p:sp>
          <p:nvSpPr>
            <p:cNvPr id="885" name="object 885"/>
            <p:cNvSpPr/>
            <p:nvPr/>
          </p:nvSpPr>
          <p:spPr>
            <a:xfrm>
              <a:off x="5194584" y="3881460"/>
              <a:ext cx="29209" cy="0"/>
            </a:xfrm>
            <a:custGeom>
              <a:avLst/>
              <a:gdLst/>
              <a:ahLst/>
              <a:cxnLst/>
              <a:rect l="l" t="t" r="r" b="b"/>
              <a:pathLst>
                <a:path w="29210">
                  <a:moveTo>
                    <a:pt x="0" y="0"/>
                  </a:moveTo>
                  <a:lnTo>
                    <a:pt x="28986" y="0"/>
                  </a:lnTo>
                </a:path>
              </a:pathLst>
            </a:custGeom>
            <a:ln w="3175">
              <a:solidFill>
                <a:srgbClr val="000000"/>
              </a:solidFill>
            </a:ln>
          </p:spPr>
          <p:txBody>
            <a:bodyPr wrap="square" lIns="0" tIns="0" rIns="0" bIns="0" rtlCol="0"/>
            <a:lstStyle/>
            <a:p>
              <a:endParaRPr sz="1227"/>
            </a:p>
          </p:txBody>
        </p:sp>
        <p:sp>
          <p:nvSpPr>
            <p:cNvPr id="886" name="object 886"/>
            <p:cNvSpPr/>
            <p:nvPr/>
          </p:nvSpPr>
          <p:spPr>
            <a:xfrm>
              <a:off x="5193060" y="3881460"/>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887" name="object 887"/>
            <p:cNvSpPr/>
            <p:nvPr/>
          </p:nvSpPr>
          <p:spPr>
            <a:xfrm>
              <a:off x="5195346" y="4238060"/>
              <a:ext cx="0" cy="75565"/>
            </a:xfrm>
            <a:custGeom>
              <a:avLst/>
              <a:gdLst/>
              <a:ahLst/>
              <a:cxnLst/>
              <a:rect l="l" t="t" r="r" b="b"/>
              <a:pathLst>
                <a:path h="75564">
                  <a:moveTo>
                    <a:pt x="0" y="75437"/>
                  </a:moveTo>
                  <a:lnTo>
                    <a:pt x="0" y="0"/>
                  </a:lnTo>
                </a:path>
              </a:pathLst>
            </a:custGeom>
            <a:ln w="3175">
              <a:solidFill>
                <a:srgbClr val="000000"/>
              </a:solidFill>
            </a:ln>
          </p:spPr>
          <p:txBody>
            <a:bodyPr wrap="square" lIns="0" tIns="0" rIns="0" bIns="0" rtlCol="0"/>
            <a:lstStyle/>
            <a:p>
              <a:endParaRPr sz="1227"/>
            </a:p>
          </p:txBody>
        </p:sp>
        <p:sp>
          <p:nvSpPr>
            <p:cNvPr id="888" name="object 888"/>
            <p:cNvSpPr/>
            <p:nvPr/>
          </p:nvSpPr>
          <p:spPr>
            <a:xfrm>
              <a:off x="5174010" y="4216724"/>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889" name="object 889"/>
            <p:cNvSpPr/>
            <p:nvPr/>
          </p:nvSpPr>
          <p:spPr>
            <a:xfrm>
              <a:off x="5195346" y="4238060"/>
              <a:ext cx="28575" cy="0"/>
            </a:xfrm>
            <a:custGeom>
              <a:avLst/>
              <a:gdLst/>
              <a:ahLst/>
              <a:cxnLst/>
              <a:rect l="l" t="t" r="r" b="b"/>
              <a:pathLst>
                <a:path w="28575">
                  <a:moveTo>
                    <a:pt x="0" y="0"/>
                  </a:moveTo>
                  <a:lnTo>
                    <a:pt x="28224" y="0"/>
                  </a:lnTo>
                </a:path>
              </a:pathLst>
            </a:custGeom>
            <a:ln w="3175">
              <a:solidFill>
                <a:srgbClr val="000000"/>
              </a:solidFill>
            </a:ln>
          </p:spPr>
          <p:txBody>
            <a:bodyPr wrap="square" lIns="0" tIns="0" rIns="0" bIns="0" rtlCol="0"/>
            <a:lstStyle/>
            <a:p>
              <a:endParaRPr sz="1227"/>
            </a:p>
          </p:txBody>
        </p:sp>
        <p:sp>
          <p:nvSpPr>
            <p:cNvPr id="890" name="object 890"/>
            <p:cNvSpPr/>
            <p:nvPr/>
          </p:nvSpPr>
          <p:spPr>
            <a:xfrm>
              <a:off x="5193060" y="4238060"/>
              <a:ext cx="2540" cy="0"/>
            </a:xfrm>
            <a:custGeom>
              <a:avLst/>
              <a:gdLst/>
              <a:ahLst/>
              <a:cxnLst/>
              <a:rect l="l" t="t" r="r" b="b"/>
              <a:pathLst>
                <a:path w="2539">
                  <a:moveTo>
                    <a:pt x="0" y="0"/>
                  </a:moveTo>
                  <a:lnTo>
                    <a:pt x="2285" y="0"/>
                  </a:lnTo>
                </a:path>
              </a:pathLst>
            </a:custGeom>
            <a:ln w="3175">
              <a:solidFill>
                <a:srgbClr val="000000"/>
              </a:solidFill>
            </a:ln>
          </p:spPr>
          <p:txBody>
            <a:bodyPr wrap="square" lIns="0" tIns="0" rIns="0" bIns="0" rtlCol="0"/>
            <a:lstStyle/>
            <a:p>
              <a:endParaRPr sz="1227"/>
            </a:p>
          </p:txBody>
        </p:sp>
        <p:sp>
          <p:nvSpPr>
            <p:cNvPr id="891" name="object 891"/>
            <p:cNvSpPr/>
            <p:nvPr/>
          </p:nvSpPr>
          <p:spPr>
            <a:xfrm>
              <a:off x="5195346" y="4313498"/>
              <a:ext cx="0" cy="386080"/>
            </a:xfrm>
            <a:custGeom>
              <a:avLst/>
              <a:gdLst/>
              <a:ahLst/>
              <a:cxnLst/>
              <a:rect l="l" t="t" r="r" b="b"/>
              <a:pathLst>
                <a:path h="386079">
                  <a:moveTo>
                    <a:pt x="0" y="385541"/>
                  </a:moveTo>
                  <a:lnTo>
                    <a:pt x="0" y="0"/>
                  </a:lnTo>
                </a:path>
              </a:pathLst>
            </a:custGeom>
            <a:ln w="3175">
              <a:solidFill>
                <a:srgbClr val="000000"/>
              </a:solidFill>
            </a:ln>
          </p:spPr>
          <p:txBody>
            <a:bodyPr wrap="square" lIns="0" tIns="0" rIns="0" bIns="0" rtlCol="0"/>
            <a:lstStyle/>
            <a:p>
              <a:endParaRPr sz="1227"/>
            </a:p>
          </p:txBody>
        </p:sp>
        <p:sp>
          <p:nvSpPr>
            <p:cNvPr id="892" name="object 892"/>
            <p:cNvSpPr/>
            <p:nvPr/>
          </p:nvSpPr>
          <p:spPr>
            <a:xfrm>
              <a:off x="5174010" y="4292162"/>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893" name="object 893"/>
            <p:cNvSpPr/>
            <p:nvPr/>
          </p:nvSpPr>
          <p:spPr>
            <a:xfrm>
              <a:off x="5195346" y="4313498"/>
              <a:ext cx="28575" cy="0"/>
            </a:xfrm>
            <a:custGeom>
              <a:avLst/>
              <a:gdLst/>
              <a:ahLst/>
              <a:cxnLst/>
              <a:rect l="l" t="t" r="r" b="b"/>
              <a:pathLst>
                <a:path w="28575">
                  <a:moveTo>
                    <a:pt x="0" y="0"/>
                  </a:moveTo>
                  <a:lnTo>
                    <a:pt x="28224" y="0"/>
                  </a:lnTo>
                </a:path>
              </a:pathLst>
            </a:custGeom>
            <a:ln w="3175">
              <a:solidFill>
                <a:srgbClr val="000000"/>
              </a:solidFill>
            </a:ln>
          </p:spPr>
          <p:txBody>
            <a:bodyPr wrap="square" lIns="0" tIns="0" rIns="0" bIns="0" rtlCol="0"/>
            <a:lstStyle/>
            <a:p>
              <a:endParaRPr sz="1227"/>
            </a:p>
          </p:txBody>
        </p:sp>
        <p:sp>
          <p:nvSpPr>
            <p:cNvPr id="894" name="object 894"/>
            <p:cNvSpPr/>
            <p:nvPr/>
          </p:nvSpPr>
          <p:spPr>
            <a:xfrm>
              <a:off x="5193060" y="4313498"/>
              <a:ext cx="2540" cy="0"/>
            </a:xfrm>
            <a:custGeom>
              <a:avLst/>
              <a:gdLst/>
              <a:ahLst/>
              <a:cxnLst/>
              <a:rect l="l" t="t" r="r" b="b"/>
              <a:pathLst>
                <a:path w="2539">
                  <a:moveTo>
                    <a:pt x="0" y="0"/>
                  </a:moveTo>
                  <a:lnTo>
                    <a:pt x="2285" y="0"/>
                  </a:lnTo>
                </a:path>
              </a:pathLst>
            </a:custGeom>
            <a:ln w="3175">
              <a:solidFill>
                <a:srgbClr val="000000"/>
              </a:solidFill>
            </a:ln>
          </p:spPr>
          <p:txBody>
            <a:bodyPr wrap="square" lIns="0" tIns="0" rIns="0" bIns="0" rtlCol="0"/>
            <a:lstStyle/>
            <a:p>
              <a:endParaRPr sz="1227"/>
            </a:p>
          </p:txBody>
        </p:sp>
        <p:sp>
          <p:nvSpPr>
            <p:cNvPr id="895" name="object 895"/>
            <p:cNvSpPr/>
            <p:nvPr/>
          </p:nvSpPr>
          <p:spPr>
            <a:xfrm>
              <a:off x="5174010" y="4648763"/>
              <a:ext cx="43180" cy="43180"/>
            </a:xfrm>
            <a:custGeom>
              <a:avLst/>
              <a:gdLst/>
              <a:ahLst/>
              <a:cxnLst/>
              <a:rect l="l" t="t" r="r" b="b"/>
              <a:pathLst>
                <a:path w="43179" h="43179">
                  <a:moveTo>
                    <a:pt x="21335" y="21335"/>
                  </a:moveTo>
                  <a:lnTo>
                    <a:pt x="42671" y="42671"/>
                  </a:lnTo>
                </a:path>
                <a:path w="43179" h="43179">
                  <a:moveTo>
                    <a:pt x="21335" y="21335"/>
                  </a:moveTo>
                  <a:lnTo>
                    <a:pt x="0" y="0"/>
                  </a:lnTo>
                </a:path>
              </a:pathLst>
            </a:custGeom>
            <a:ln w="7619">
              <a:solidFill>
                <a:srgbClr val="000000"/>
              </a:solidFill>
            </a:ln>
          </p:spPr>
          <p:txBody>
            <a:bodyPr wrap="square" lIns="0" tIns="0" rIns="0" bIns="0" rtlCol="0"/>
            <a:lstStyle/>
            <a:p>
              <a:endParaRPr sz="1227"/>
            </a:p>
          </p:txBody>
        </p:sp>
        <p:sp>
          <p:nvSpPr>
            <p:cNvPr id="896" name="object 896"/>
            <p:cNvSpPr/>
            <p:nvPr/>
          </p:nvSpPr>
          <p:spPr>
            <a:xfrm>
              <a:off x="5195346" y="4670099"/>
              <a:ext cx="28575" cy="0"/>
            </a:xfrm>
            <a:custGeom>
              <a:avLst/>
              <a:gdLst/>
              <a:ahLst/>
              <a:cxnLst/>
              <a:rect l="l" t="t" r="r" b="b"/>
              <a:pathLst>
                <a:path w="28575">
                  <a:moveTo>
                    <a:pt x="0" y="0"/>
                  </a:moveTo>
                  <a:lnTo>
                    <a:pt x="28224" y="0"/>
                  </a:lnTo>
                </a:path>
              </a:pathLst>
            </a:custGeom>
            <a:ln w="3175">
              <a:solidFill>
                <a:srgbClr val="000000"/>
              </a:solidFill>
            </a:ln>
          </p:spPr>
          <p:txBody>
            <a:bodyPr wrap="square" lIns="0" tIns="0" rIns="0" bIns="0" rtlCol="0"/>
            <a:lstStyle/>
            <a:p>
              <a:endParaRPr sz="1227"/>
            </a:p>
          </p:txBody>
        </p:sp>
        <p:sp>
          <p:nvSpPr>
            <p:cNvPr id="897" name="object 897"/>
            <p:cNvSpPr/>
            <p:nvPr/>
          </p:nvSpPr>
          <p:spPr>
            <a:xfrm>
              <a:off x="5193822" y="4670099"/>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grpSp>
      <p:sp>
        <p:nvSpPr>
          <p:cNvPr id="898" name="object 898"/>
          <p:cNvSpPr txBox="1"/>
          <p:nvPr/>
        </p:nvSpPr>
        <p:spPr>
          <a:xfrm>
            <a:off x="4265691" y="3010664"/>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sp>
        <p:nvSpPr>
          <p:cNvPr id="899" name="object 899"/>
          <p:cNvSpPr txBox="1"/>
          <p:nvPr/>
        </p:nvSpPr>
        <p:spPr>
          <a:xfrm>
            <a:off x="4265691" y="2872462"/>
            <a:ext cx="94513" cy="85292"/>
          </a:xfrm>
          <a:prstGeom prst="rect">
            <a:avLst/>
          </a:prstGeom>
        </p:spPr>
        <p:txBody>
          <a:bodyPr vert="vert270" wrap="square" lIns="0" tIns="6494" rIns="0" bIns="0" rtlCol="0">
            <a:spAutoFit/>
          </a:bodyPr>
          <a:lstStyle/>
          <a:p>
            <a:pPr marL="8659">
              <a:spcBef>
                <a:spcPts val="51"/>
              </a:spcBef>
            </a:pPr>
            <a:r>
              <a:rPr sz="307" dirty="0">
                <a:latin typeface="Arial"/>
                <a:cs typeface="Arial"/>
              </a:rPr>
              <a:t>5</a:t>
            </a:r>
            <a:r>
              <a:rPr sz="307" spc="-3" dirty="0">
                <a:latin typeface="Arial"/>
                <a:cs typeface="Arial"/>
              </a:rPr>
              <a:t>'</a:t>
            </a:r>
            <a:r>
              <a:rPr sz="307" dirty="0">
                <a:latin typeface="Arial"/>
                <a:cs typeface="Arial"/>
              </a:rPr>
              <a:t>-</a:t>
            </a:r>
            <a:r>
              <a:rPr sz="307" spc="-3" dirty="0">
                <a:latin typeface="Arial"/>
                <a:cs typeface="Arial"/>
              </a:rPr>
              <a:t>3</a:t>
            </a:r>
            <a:r>
              <a:rPr sz="307" dirty="0">
                <a:latin typeface="Arial"/>
                <a:cs typeface="Arial"/>
              </a:rPr>
              <a:t>"</a:t>
            </a:r>
            <a:endParaRPr sz="307">
              <a:latin typeface="Arial"/>
              <a:cs typeface="Arial"/>
            </a:endParaRPr>
          </a:p>
        </p:txBody>
      </p:sp>
      <p:sp>
        <p:nvSpPr>
          <p:cNvPr id="900" name="object 900"/>
          <p:cNvSpPr txBox="1"/>
          <p:nvPr/>
        </p:nvSpPr>
        <p:spPr>
          <a:xfrm>
            <a:off x="4265691" y="2716098"/>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2</a:t>
            </a:r>
            <a:r>
              <a:rPr sz="307" spc="-3" dirty="0">
                <a:latin typeface="Arial"/>
                <a:cs typeface="Arial"/>
              </a:rPr>
              <a:t>5</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grpSp>
        <p:nvGrpSpPr>
          <p:cNvPr id="901" name="object 901"/>
          <p:cNvGrpSpPr/>
          <p:nvPr/>
        </p:nvGrpSpPr>
        <p:grpSpPr>
          <a:xfrm>
            <a:off x="3567834" y="3539507"/>
            <a:ext cx="766330" cy="37234"/>
            <a:chOff x="4064424" y="5191277"/>
            <a:chExt cx="1123950" cy="54610"/>
          </a:xfrm>
        </p:grpSpPr>
        <p:sp>
          <p:nvSpPr>
            <p:cNvPr id="902" name="object 902"/>
            <p:cNvSpPr/>
            <p:nvPr/>
          </p:nvSpPr>
          <p:spPr>
            <a:xfrm>
              <a:off x="4065376" y="5216408"/>
              <a:ext cx="1122045" cy="0"/>
            </a:xfrm>
            <a:custGeom>
              <a:avLst/>
              <a:gdLst/>
              <a:ahLst/>
              <a:cxnLst/>
              <a:rect l="l" t="t" r="r" b="b"/>
              <a:pathLst>
                <a:path w="1122045">
                  <a:moveTo>
                    <a:pt x="0" y="0"/>
                  </a:moveTo>
                  <a:lnTo>
                    <a:pt x="1121587" y="0"/>
                  </a:lnTo>
                </a:path>
              </a:pathLst>
            </a:custGeom>
            <a:ln w="3175">
              <a:solidFill>
                <a:srgbClr val="000000"/>
              </a:solidFill>
            </a:ln>
          </p:spPr>
          <p:txBody>
            <a:bodyPr wrap="square" lIns="0" tIns="0" rIns="0" bIns="0" rtlCol="0"/>
            <a:lstStyle/>
            <a:p>
              <a:endParaRPr sz="1227"/>
            </a:p>
          </p:txBody>
        </p:sp>
        <p:sp>
          <p:nvSpPr>
            <p:cNvPr id="903" name="object 903"/>
            <p:cNvSpPr/>
            <p:nvPr/>
          </p:nvSpPr>
          <p:spPr>
            <a:xfrm>
              <a:off x="5137434" y="5195087"/>
              <a:ext cx="43180" cy="43180"/>
            </a:xfrm>
            <a:custGeom>
              <a:avLst/>
              <a:gdLst/>
              <a:ahLst/>
              <a:cxnLst/>
              <a:rect l="l" t="t" r="r" b="b"/>
              <a:pathLst>
                <a:path w="43179" h="43179">
                  <a:moveTo>
                    <a:pt x="21335" y="21320"/>
                  </a:moveTo>
                  <a:lnTo>
                    <a:pt x="0" y="42671"/>
                  </a:lnTo>
                </a:path>
                <a:path w="43179" h="43179">
                  <a:moveTo>
                    <a:pt x="21335" y="21320"/>
                  </a:moveTo>
                  <a:lnTo>
                    <a:pt x="42702" y="0"/>
                  </a:lnTo>
                </a:path>
              </a:pathLst>
            </a:custGeom>
            <a:ln w="7619">
              <a:solidFill>
                <a:srgbClr val="000000"/>
              </a:solidFill>
            </a:ln>
          </p:spPr>
          <p:txBody>
            <a:bodyPr wrap="square" lIns="0" tIns="0" rIns="0" bIns="0" rtlCol="0"/>
            <a:lstStyle/>
            <a:p>
              <a:endParaRPr sz="1227"/>
            </a:p>
          </p:txBody>
        </p:sp>
        <p:sp>
          <p:nvSpPr>
            <p:cNvPr id="904" name="object 904"/>
            <p:cNvSpPr/>
            <p:nvPr/>
          </p:nvSpPr>
          <p:spPr>
            <a:xfrm>
              <a:off x="5158770" y="5214899"/>
              <a:ext cx="0" cy="29845"/>
            </a:xfrm>
            <a:custGeom>
              <a:avLst/>
              <a:gdLst/>
              <a:ahLst/>
              <a:cxnLst/>
              <a:rect l="l" t="t" r="r" b="b"/>
              <a:pathLst>
                <a:path h="29845">
                  <a:moveTo>
                    <a:pt x="0" y="1508"/>
                  </a:moveTo>
                  <a:lnTo>
                    <a:pt x="0" y="29702"/>
                  </a:lnTo>
                </a:path>
                <a:path h="29845">
                  <a:moveTo>
                    <a:pt x="0" y="1508"/>
                  </a:moveTo>
                  <a:lnTo>
                    <a:pt x="0" y="0"/>
                  </a:lnTo>
                </a:path>
              </a:pathLst>
            </a:custGeom>
            <a:ln w="3175">
              <a:solidFill>
                <a:srgbClr val="000000"/>
              </a:solidFill>
            </a:ln>
          </p:spPr>
          <p:txBody>
            <a:bodyPr wrap="square" lIns="0" tIns="0" rIns="0" bIns="0" rtlCol="0"/>
            <a:lstStyle/>
            <a:p>
              <a:endParaRPr sz="1227"/>
            </a:p>
          </p:txBody>
        </p:sp>
        <p:sp>
          <p:nvSpPr>
            <p:cNvPr id="905" name="object 905"/>
            <p:cNvSpPr/>
            <p:nvPr/>
          </p:nvSpPr>
          <p:spPr>
            <a:xfrm>
              <a:off x="4072234" y="5195087"/>
              <a:ext cx="43180" cy="43180"/>
            </a:xfrm>
            <a:custGeom>
              <a:avLst/>
              <a:gdLst/>
              <a:ahLst/>
              <a:cxnLst/>
              <a:rect l="l" t="t" r="r" b="b"/>
              <a:pathLst>
                <a:path w="43179" h="43179">
                  <a:moveTo>
                    <a:pt x="21320" y="21320"/>
                  </a:moveTo>
                  <a:lnTo>
                    <a:pt x="0" y="42671"/>
                  </a:lnTo>
                </a:path>
                <a:path w="43179" h="43179">
                  <a:moveTo>
                    <a:pt x="21320" y="21320"/>
                  </a:moveTo>
                  <a:lnTo>
                    <a:pt x="42671" y="0"/>
                  </a:lnTo>
                </a:path>
              </a:pathLst>
            </a:custGeom>
            <a:ln w="7619">
              <a:solidFill>
                <a:srgbClr val="000000"/>
              </a:solidFill>
            </a:ln>
          </p:spPr>
          <p:txBody>
            <a:bodyPr wrap="square" lIns="0" tIns="0" rIns="0" bIns="0" rtlCol="0"/>
            <a:lstStyle/>
            <a:p>
              <a:endParaRPr sz="1227"/>
            </a:p>
          </p:txBody>
        </p:sp>
        <p:sp>
          <p:nvSpPr>
            <p:cNvPr id="906" name="object 906"/>
            <p:cNvSpPr/>
            <p:nvPr/>
          </p:nvSpPr>
          <p:spPr>
            <a:xfrm>
              <a:off x="4093555" y="5214899"/>
              <a:ext cx="0" cy="29845"/>
            </a:xfrm>
            <a:custGeom>
              <a:avLst/>
              <a:gdLst/>
              <a:ahLst/>
              <a:cxnLst/>
              <a:rect l="l" t="t" r="r" b="b"/>
              <a:pathLst>
                <a:path h="29845">
                  <a:moveTo>
                    <a:pt x="0" y="1508"/>
                  </a:moveTo>
                  <a:lnTo>
                    <a:pt x="0" y="29702"/>
                  </a:lnTo>
                </a:path>
                <a:path h="29845">
                  <a:moveTo>
                    <a:pt x="0" y="1508"/>
                  </a:moveTo>
                  <a:lnTo>
                    <a:pt x="0" y="0"/>
                  </a:lnTo>
                </a:path>
              </a:pathLst>
            </a:custGeom>
            <a:ln w="3175">
              <a:solidFill>
                <a:srgbClr val="000000"/>
              </a:solidFill>
            </a:ln>
          </p:spPr>
          <p:txBody>
            <a:bodyPr wrap="square" lIns="0" tIns="0" rIns="0" bIns="0" rtlCol="0"/>
            <a:lstStyle/>
            <a:p>
              <a:endParaRPr sz="1227"/>
            </a:p>
          </p:txBody>
        </p:sp>
      </p:grpSp>
      <p:sp>
        <p:nvSpPr>
          <p:cNvPr id="907" name="object 907"/>
          <p:cNvSpPr txBox="1"/>
          <p:nvPr/>
        </p:nvSpPr>
        <p:spPr>
          <a:xfrm>
            <a:off x="3899066" y="3478496"/>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7</a:t>
            </a:r>
            <a:r>
              <a:rPr sz="307" spc="-27" dirty="0">
                <a:latin typeface="Arial"/>
                <a:cs typeface="Arial"/>
              </a:rPr>
              <a:t>4</a:t>
            </a:r>
            <a:r>
              <a:rPr sz="307" spc="-10" dirty="0">
                <a:latin typeface="Arial"/>
                <a:cs typeface="Arial"/>
              </a:rPr>
              <a:t>'</a:t>
            </a:r>
            <a:r>
              <a:rPr sz="307" spc="-20" dirty="0">
                <a:latin typeface="Arial"/>
                <a:cs typeface="Arial"/>
              </a:rPr>
              <a:t>-</a:t>
            </a:r>
            <a:r>
              <a:rPr sz="307" spc="-27" dirty="0">
                <a:latin typeface="Arial"/>
                <a:cs typeface="Arial"/>
              </a:rPr>
              <a:t>7</a:t>
            </a:r>
            <a:r>
              <a:rPr sz="307" spc="-14" dirty="0">
                <a:latin typeface="Arial"/>
                <a:cs typeface="Arial"/>
              </a:rPr>
              <a:t>"</a:t>
            </a:r>
            <a:endParaRPr sz="307">
              <a:latin typeface="Arial"/>
              <a:cs typeface="Arial"/>
            </a:endParaRPr>
          </a:p>
        </p:txBody>
      </p:sp>
      <p:grpSp>
        <p:nvGrpSpPr>
          <p:cNvPr id="908" name="object 908"/>
          <p:cNvGrpSpPr/>
          <p:nvPr/>
        </p:nvGrpSpPr>
        <p:grpSpPr>
          <a:xfrm>
            <a:off x="4140992" y="4056814"/>
            <a:ext cx="845560" cy="120794"/>
            <a:chOff x="4905054" y="5949993"/>
            <a:chExt cx="1240155" cy="177165"/>
          </a:xfrm>
        </p:grpSpPr>
        <p:sp>
          <p:nvSpPr>
            <p:cNvPr id="909" name="object 909"/>
            <p:cNvSpPr/>
            <p:nvPr/>
          </p:nvSpPr>
          <p:spPr>
            <a:xfrm>
              <a:off x="5605287" y="5979901"/>
              <a:ext cx="539115" cy="0"/>
            </a:xfrm>
            <a:custGeom>
              <a:avLst/>
              <a:gdLst/>
              <a:ahLst/>
              <a:cxnLst/>
              <a:rect l="l" t="t" r="r" b="b"/>
              <a:pathLst>
                <a:path w="539114">
                  <a:moveTo>
                    <a:pt x="0" y="0"/>
                  </a:moveTo>
                  <a:lnTo>
                    <a:pt x="538779" y="0"/>
                  </a:lnTo>
                </a:path>
              </a:pathLst>
            </a:custGeom>
            <a:ln w="3175">
              <a:solidFill>
                <a:srgbClr val="000000"/>
              </a:solidFill>
            </a:ln>
          </p:spPr>
          <p:txBody>
            <a:bodyPr wrap="square" lIns="0" tIns="0" rIns="0" bIns="0" rtlCol="0"/>
            <a:lstStyle/>
            <a:p>
              <a:endParaRPr sz="1227"/>
            </a:p>
          </p:txBody>
        </p:sp>
        <p:sp>
          <p:nvSpPr>
            <p:cNvPr id="910" name="object 910"/>
            <p:cNvSpPr/>
            <p:nvPr/>
          </p:nvSpPr>
          <p:spPr>
            <a:xfrm>
              <a:off x="6094460" y="5958565"/>
              <a:ext cx="43180" cy="43180"/>
            </a:xfrm>
            <a:custGeom>
              <a:avLst/>
              <a:gdLst/>
              <a:ahLst/>
              <a:cxnLst/>
              <a:rect l="l" t="t" r="r" b="b"/>
              <a:pathLst>
                <a:path w="43179" h="43179">
                  <a:moveTo>
                    <a:pt x="21305" y="21335"/>
                  </a:moveTo>
                  <a:lnTo>
                    <a:pt x="0" y="42671"/>
                  </a:lnTo>
                </a:path>
                <a:path w="43179" h="43179">
                  <a:moveTo>
                    <a:pt x="21305" y="21335"/>
                  </a:moveTo>
                  <a:lnTo>
                    <a:pt x="42702" y="0"/>
                  </a:lnTo>
                </a:path>
              </a:pathLst>
            </a:custGeom>
            <a:ln w="7619">
              <a:solidFill>
                <a:srgbClr val="000000"/>
              </a:solidFill>
            </a:ln>
          </p:spPr>
          <p:txBody>
            <a:bodyPr wrap="square" lIns="0" tIns="0" rIns="0" bIns="0" rtlCol="0"/>
            <a:lstStyle/>
            <a:p>
              <a:endParaRPr sz="1227"/>
            </a:p>
          </p:txBody>
        </p:sp>
        <p:sp>
          <p:nvSpPr>
            <p:cNvPr id="911" name="object 911"/>
            <p:cNvSpPr/>
            <p:nvPr/>
          </p:nvSpPr>
          <p:spPr>
            <a:xfrm>
              <a:off x="5529864" y="5950945"/>
              <a:ext cx="586105" cy="175260"/>
            </a:xfrm>
            <a:custGeom>
              <a:avLst/>
              <a:gdLst/>
              <a:ahLst/>
              <a:cxnLst/>
              <a:rect l="l" t="t" r="r" b="b"/>
              <a:pathLst>
                <a:path w="586104" h="175260">
                  <a:moveTo>
                    <a:pt x="585901" y="28955"/>
                  </a:moveTo>
                  <a:lnTo>
                    <a:pt x="585901" y="0"/>
                  </a:lnTo>
                </a:path>
                <a:path w="586104" h="175260">
                  <a:moveTo>
                    <a:pt x="585901" y="28955"/>
                  </a:moveTo>
                  <a:lnTo>
                    <a:pt x="585901" y="175259"/>
                  </a:lnTo>
                </a:path>
                <a:path w="586104" h="175260">
                  <a:moveTo>
                    <a:pt x="0" y="28955"/>
                  </a:moveTo>
                  <a:lnTo>
                    <a:pt x="75422" y="28955"/>
                  </a:lnTo>
                </a:path>
              </a:pathLst>
            </a:custGeom>
            <a:ln w="3175">
              <a:solidFill>
                <a:srgbClr val="000000"/>
              </a:solidFill>
            </a:ln>
          </p:spPr>
          <p:txBody>
            <a:bodyPr wrap="square" lIns="0" tIns="0" rIns="0" bIns="0" rtlCol="0"/>
            <a:lstStyle/>
            <a:p>
              <a:endParaRPr sz="1227"/>
            </a:p>
          </p:txBody>
        </p:sp>
        <p:sp>
          <p:nvSpPr>
            <p:cNvPr id="912" name="object 912"/>
            <p:cNvSpPr/>
            <p:nvPr/>
          </p:nvSpPr>
          <p:spPr>
            <a:xfrm>
              <a:off x="5583966" y="5958565"/>
              <a:ext cx="43180" cy="43180"/>
            </a:xfrm>
            <a:custGeom>
              <a:avLst/>
              <a:gdLst/>
              <a:ahLst/>
              <a:cxnLst/>
              <a:rect l="l" t="t" r="r" b="b"/>
              <a:pathLst>
                <a:path w="43179" h="43179">
                  <a:moveTo>
                    <a:pt x="21320" y="21335"/>
                  </a:moveTo>
                  <a:lnTo>
                    <a:pt x="0" y="42671"/>
                  </a:lnTo>
                </a:path>
                <a:path w="43179" h="43179">
                  <a:moveTo>
                    <a:pt x="21320" y="21335"/>
                  </a:moveTo>
                  <a:lnTo>
                    <a:pt x="42671" y="0"/>
                  </a:lnTo>
                </a:path>
              </a:pathLst>
            </a:custGeom>
            <a:ln w="7619">
              <a:solidFill>
                <a:srgbClr val="000000"/>
              </a:solidFill>
            </a:ln>
          </p:spPr>
          <p:txBody>
            <a:bodyPr wrap="square" lIns="0" tIns="0" rIns="0" bIns="0" rtlCol="0"/>
            <a:lstStyle/>
            <a:p>
              <a:endParaRPr sz="1227"/>
            </a:p>
          </p:txBody>
        </p:sp>
        <p:sp>
          <p:nvSpPr>
            <p:cNvPr id="913" name="object 913"/>
            <p:cNvSpPr/>
            <p:nvPr/>
          </p:nvSpPr>
          <p:spPr>
            <a:xfrm>
              <a:off x="5158770" y="5950945"/>
              <a:ext cx="447040" cy="77470"/>
            </a:xfrm>
            <a:custGeom>
              <a:avLst/>
              <a:gdLst/>
              <a:ahLst/>
              <a:cxnLst/>
              <a:rect l="l" t="t" r="r" b="b"/>
              <a:pathLst>
                <a:path w="447039" h="77470">
                  <a:moveTo>
                    <a:pt x="446516" y="28955"/>
                  </a:moveTo>
                  <a:lnTo>
                    <a:pt x="446516" y="0"/>
                  </a:lnTo>
                </a:path>
                <a:path w="447039" h="77470">
                  <a:moveTo>
                    <a:pt x="446516" y="28955"/>
                  </a:moveTo>
                  <a:lnTo>
                    <a:pt x="446516" y="76961"/>
                  </a:lnTo>
                </a:path>
                <a:path w="447039" h="77470">
                  <a:moveTo>
                    <a:pt x="0" y="28955"/>
                  </a:moveTo>
                  <a:lnTo>
                    <a:pt x="371093" y="28955"/>
                  </a:lnTo>
                </a:path>
              </a:pathLst>
            </a:custGeom>
            <a:ln w="3175">
              <a:solidFill>
                <a:srgbClr val="000000"/>
              </a:solidFill>
            </a:ln>
          </p:spPr>
          <p:txBody>
            <a:bodyPr wrap="square" lIns="0" tIns="0" rIns="0" bIns="0" rtlCol="0"/>
            <a:lstStyle/>
            <a:p>
              <a:endParaRPr sz="1227"/>
            </a:p>
          </p:txBody>
        </p:sp>
        <p:sp>
          <p:nvSpPr>
            <p:cNvPr id="914" name="object 914"/>
            <p:cNvSpPr/>
            <p:nvPr/>
          </p:nvSpPr>
          <p:spPr>
            <a:xfrm>
              <a:off x="5508528" y="5958565"/>
              <a:ext cx="43180" cy="43180"/>
            </a:xfrm>
            <a:custGeom>
              <a:avLst/>
              <a:gdLst/>
              <a:ahLst/>
              <a:cxnLst/>
              <a:rect l="l" t="t" r="r" b="b"/>
              <a:pathLst>
                <a:path w="43179" h="43179">
                  <a:moveTo>
                    <a:pt x="21335" y="21335"/>
                  </a:moveTo>
                  <a:lnTo>
                    <a:pt x="0" y="42671"/>
                  </a:lnTo>
                </a:path>
                <a:path w="43179" h="43179">
                  <a:moveTo>
                    <a:pt x="21335" y="21335"/>
                  </a:moveTo>
                  <a:lnTo>
                    <a:pt x="42671" y="0"/>
                  </a:lnTo>
                </a:path>
              </a:pathLst>
            </a:custGeom>
            <a:ln w="7619">
              <a:solidFill>
                <a:srgbClr val="000000"/>
              </a:solidFill>
            </a:ln>
          </p:spPr>
          <p:txBody>
            <a:bodyPr wrap="square" lIns="0" tIns="0" rIns="0" bIns="0" rtlCol="0"/>
            <a:lstStyle/>
            <a:p>
              <a:endParaRPr sz="1227"/>
            </a:p>
          </p:txBody>
        </p:sp>
        <p:sp>
          <p:nvSpPr>
            <p:cNvPr id="915" name="object 915"/>
            <p:cNvSpPr/>
            <p:nvPr/>
          </p:nvSpPr>
          <p:spPr>
            <a:xfrm>
              <a:off x="5529864" y="5950945"/>
              <a:ext cx="0" cy="99060"/>
            </a:xfrm>
            <a:custGeom>
              <a:avLst/>
              <a:gdLst/>
              <a:ahLst/>
              <a:cxnLst/>
              <a:rect l="l" t="t" r="r" b="b"/>
              <a:pathLst>
                <a:path h="99060">
                  <a:moveTo>
                    <a:pt x="0" y="28955"/>
                  </a:moveTo>
                  <a:lnTo>
                    <a:pt x="0" y="0"/>
                  </a:lnTo>
                </a:path>
                <a:path h="99060">
                  <a:moveTo>
                    <a:pt x="0" y="28955"/>
                  </a:moveTo>
                  <a:lnTo>
                    <a:pt x="0" y="99059"/>
                  </a:lnTo>
                </a:path>
              </a:pathLst>
            </a:custGeom>
            <a:ln w="3175">
              <a:solidFill>
                <a:srgbClr val="000000"/>
              </a:solidFill>
            </a:ln>
          </p:spPr>
          <p:txBody>
            <a:bodyPr wrap="square" lIns="0" tIns="0" rIns="0" bIns="0" rtlCol="0"/>
            <a:lstStyle/>
            <a:p>
              <a:endParaRPr sz="1227"/>
            </a:p>
          </p:txBody>
        </p:sp>
        <p:pic>
          <p:nvPicPr>
            <p:cNvPr id="916" name="object 916"/>
            <p:cNvPicPr/>
            <p:nvPr/>
          </p:nvPicPr>
          <p:blipFill>
            <a:blip r:embed="rId8" cstate="print"/>
            <a:stretch>
              <a:fillRect/>
            </a:stretch>
          </p:blipFill>
          <p:spPr>
            <a:xfrm>
              <a:off x="4905054" y="5950945"/>
              <a:ext cx="278891" cy="83057"/>
            </a:xfrm>
            <a:prstGeom prst="rect">
              <a:avLst/>
            </a:prstGeom>
          </p:spPr>
        </p:pic>
      </p:grpSp>
      <p:sp>
        <p:nvSpPr>
          <p:cNvPr id="917" name="object 917"/>
          <p:cNvSpPr txBox="1"/>
          <p:nvPr/>
        </p:nvSpPr>
        <p:spPr>
          <a:xfrm>
            <a:off x="4185327" y="3999055"/>
            <a:ext cx="103909" cy="57750"/>
          </a:xfrm>
          <a:prstGeom prst="rect">
            <a:avLst/>
          </a:prstGeom>
        </p:spPr>
        <p:txBody>
          <a:bodyPr vert="horz" wrap="square" lIns="0" tIns="10391" rIns="0" bIns="0" rtlCol="0">
            <a:spAutoFit/>
          </a:bodyPr>
          <a:lstStyle/>
          <a:p>
            <a:pPr marL="8659">
              <a:spcBef>
                <a:spcPts val="82"/>
              </a:spcBef>
            </a:pPr>
            <a:r>
              <a:rPr sz="307" spc="-20" dirty="0">
                <a:latin typeface="Arial"/>
                <a:cs typeface="Arial"/>
              </a:rPr>
              <a:t>15'-</a:t>
            </a:r>
            <a:r>
              <a:rPr sz="307" spc="20" dirty="0">
                <a:latin typeface="Arial"/>
                <a:cs typeface="Arial"/>
              </a:rPr>
              <a:t> </a:t>
            </a:r>
            <a:r>
              <a:rPr sz="307" spc="-14" dirty="0">
                <a:latin typeface="Arial"/>
                <a:cs typeface="Arial"/>
              </a:rPr>
              <a:t>"</a:t>
            </a:r>
            <a:endParaRPr sz="307">
              <a:latin typeface="Arial"/>
              <a:cs typeface="Arial"/>
            </a:endParaRPr>
          </a:p>
        </p:txBody>
      </p:sp>
      <p:sp>
        <p:nvSpPr>
          <p:cNvPr id="918" name="object 918"/>
          <p:cNvSpPr txBox="1"/>
          <p:nvPr/>
        </p:nvSpPr>
        <p:spPr>
          <a:xfrm>
            <a:off x="4388971" y="3999055"/>
            <a:ext cx="246784"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2</a:t>
            </a:r>
            <a:r>
              <a:rPr sz="307" spc="85" dirty="0">
                <a:latin typeface="Arial"/>
                <a:cs typeface="Arial"/>
              </a:rPr>
              <a:t>'</a:t>
            </a:r>
            <a:r>
              <a:rPr sz="307" spc="-10" dirty="0">
                <a:latin typeface="Arial"/>
                <a:cs typeface="Arial"/>
              </a:rPr>
              <a:t>'</a:t>
            </a:r>
            <a:r>
              <a:rPr sz="307" spc="-20" dirty="0">
                <a:latin typeface="Arial"/>
                <a:cs typeface="Arial"/>
              </a:rPr>
              <a:t>-</a:t>
            </a:r>
            <a:r>
              <a:rPr sz="307" spc="-27" dirty="0">
                <a:latin typeface="Arial"/>
                <a:cs typeface="Arial"/>
              </a:rPr>
              <a:t>0</a:t>
            </a:r>
            <a:r>
              <a:rPr sz="307" spc="-14" dirty="0">
                <a:latin typeface="Arial"/>
                <a:cs typeface="Arial"/>
              </a:rPr>
              <a:t>"</a:t>
            </a:r>
            <a:r>
              <a:rPr sz="307" dirty="0">
                <a:latin typeface="Times New Roman"/>
                <a:cs typeface="Times New Roman"/>
              </a:rPr>
              <a:t>       </a:t>
            </a:r>
            <a:r>
              <a:rPr sz="307" spc="-24" dirty="0">
                <a:latin typeface="Times New Roman"/>
                <a:cs typeface="Times New Roman"/>
              </a:rPr>
              <a:t> </a:t>
            </a:r>
            <a:r>
              <a:rPr sz="307" spc="-24" dirty="0">
                <a:latin typeface="Arial"/>
                <a:cs typeface="Arial"/>
              </a:rPr>
              <a:t>5</a:t>
            </a:r>
            <a:r>
              <a:rPr sz="307" spc="-14" dirty="0">
                <a:latin typeface="Arial"/>
                <a:cs typeface="Arial"/>
              </a:rPr>
              <a:t>'-</a:t>
            </a:r>
            <a:r>
              <a:rPr sz="307" spc="-27" dirty="0">
                <a:latin typeface="Arial"/>
                <a:cs typeface="Arial"/>
              </a:rPr>
              <a:t>3</a:t>
            </a:r>
            <a:r>
              <a:rPr sz="307" spc="-14" dirty="0">
                <a:latin typeface="Arial"/>
                <a:cs typeface="Arial"/>
              </a:rPr>
              <a:t>"</a:t>
            </a:r>
            <a:endParaRPr sz="307">
              <a:latin typeface="Arial"/>
              <a:cs typeface="Arial"/>
            </a:endParaRPr>
          </a:p>
        </p:txBody>
      </p:sp>
      <p:sp>
        <p:nvSpPr>
          <p:cNvPr id="919" name="object 919"/>
          <p:cNvSpPr txBox="1"/>
          <p:nvPr/>
        </p:nvSpPr>
        <p:spPr>
          <a:xfrm>
            <a:off x="4740686" y="3999055"/>
            <a:ext cx="103909" cy="57750"/>
          </a:xfrm>
          <a:prstGeom prst="rect">
            <a:avLst/>
          </a:prstGeom>
        </p:spPr>
        <p:txBody>
          <a:bodyPr vert="horz" wrap="square" lIns="0" tIns="10391" rIns="0" bIns="0" rtlCol="0">
            <a:spAutoFit/>
          </a:bodyPr>
          <a:lstStyle/>
          <a:p>
            <a:pPr marL="8659">
              <a:spcBef>
                <a:spcPts val="82"/>
              </a:spcBef>
            </a:pPr>
            <a:r>
              <a:rPr sz="307" spc="-20" dirty="0">
                <a:latin typeface="Arial"/>
                <a:cs typeface="Arial"/>
              </a:rPr>
              <a:t>35'-</a:t>
            </a:r>
            <a:r>
              <a:rPr sz="307" spc="20" dirty="0">
                <a:latin typeface="Arial"/>
                <a:cs typeface="Arial"/>
              </a:rPr>
              <a:t> </a:t>
            </a:r>
            <a:r>
              <a:rPr sz="307" spc="-14" dirty="0">
                <a:latin typeface="Arial"/>
                <a:cs typeface="Arial"/>
              </a:rPr>
              <a:t>"</a:t>
            </a:r>
            <a:endParaRPr sz="307">
              <a:latin typeface="Arial"/>
              <a:cs typeface="Arial"/>
            </a:endParaRPr>
          </a:p>
        </p:txBody>
      </p:sp>
      <p:grpSp>
        <p:nvGrpSpPr>
          <p:cNvPr id="920" name="object 920"/>
          <p:cNvGrpSpPr/>
          <p:nvPr/>
        </p:nvGrpSpPr>
        <p:grpSpPr>
          <a:xfrm>
            <a:off x="4192426" y="4301119"/>
            <a:ext cx="141143" cy="38966"/>
            <a:chOff x="4980492" y="6308308"/>
            <a:chExt cx="207010" cy="57150"/>
          </a:xfrm>
        </p:grpSpPr>
        <p:sp>
          <p:nvSpPr>
            <p:cNvPr id="921" name="object 921"/>
            <p:cNvSpPr/>
            <p:nvPr/>
          </p:nvSpPr>
          <p:spPr>
            <a:xfrm>
              <a:off x="4980492" y="6336487"/>
              <a:ext cx="207010" cy="0"/>
            </a:xfrm>
            <a:custGeom>
              <a:avLst/>
              <a:gdLst/>
              <a:ahLst/>
              <a:cxnLst/>
              <a:rect l="l" t="t" r="r" b="b"/>
              <a:pathLst>
                <a:path w="207010">
                  <a:moveTo>
                    <a:pt x="0" y="0"/>
                  </a:moveTo>
                  <a:lnTo>
                    <a:pt x="206471" y="0"/>
                  </a:lnTo>
                </a:path>
              </a:pathLst>
            </a:custGeom>
            <a:ln w="3175">
              <a:solidFill>
                <a:srgbClr val="000000"/>
              </a:solidFill>
            </a:ln>
          </p:spPr>
          <p:txBody>
            <a:bodyPr wrap="square" lIns="0" tIns="0" rIns="0" bIns="0" rtlCol="0"/>
            <a:lstStyle/>
            <a:p>
              <a:endParaRPr sz="1227"/>
            </a:p>
          </p:txBody>
        </p:sp>
        <p:sp>
          <p:nvSpPr>
            <p:cNvPr id="922" name="object 922"/>
            <p:cNvSpPr/>
            <p:nvPr/>
          </p:nvSpPr>
          <p:spPr>
            <a:xfrm>
              <a:off x="5136702" y="6315166"/>
              <a:ext cx="43815" cy="43180"/>
            </a:xfrm>
            <a:custGeom>
              <a:avLst/>
              <a:gdLst/>
              <a:ahLst/>
              <a:cxnLst/>
              <a:rect l="l" t="t" r="r" b="b"/>
              <a:pathLst>
                <a:path w="43814" h="43179">
                  <a:moveTo>
                    <a:pt x="22067" y="21320"/>
                  </a:moveTo>
                  <a:lnTo>
                    <a:pt x="0" y="42671"/>
                  </a:lnTo>
                </a:path>
                <a:path w="43814" h="43179">
                  <a:moveTo>
                    <a:pt x="22067" y="21320"/>
                  </a:moveTo>
                  <a:lnTo>
                    <a:pt x="43433" y="0"/>
                  </a:lnTo>
                </a:path>
              </a:pathLst>
            </a:custGeom>
            <a:ln w="7619">
              <a:solidFill>
                <a:srgbClr val="000000"/>
              </a:solidFill>
            </a:ln>
          </p:spPr>
          <p:txBody>
            <a:bodyPr wrap="square" lIns="0" tIns="0" rIns="0" bIns="0" rtlCol="0"/>
            <a:lstStyle/>
            <a:p>
              <a:endParaRPr sz="1227"/>
            </a:p>
          </p:txBody>
        </p:sp>
        <p:sp>
          <p:nvSpPr>
            <p:cNvPr id="923" name="object 923"/>
            <p:cNvSpPr/>
            <p:nvPr/>
          </p:nvSpPr>
          <p:spPr>
            <a:xfrm>
              <a:off x="5158770" y="6308308"/>
              <a:ext cx="0" cy="45720"/>
            </a:xfrm>
            <a:custGeom>
              <a:avLst/>
              <a:gdLst/>
              <a:ahLst/>
              <a:cxnLst/>
              <a:rect l="l" t="t" r="r" b="b"/>
              <a:pathLst>
                <a:path h="45720">
                  <a:moveTo>
                    <a:pt x="0" y="28178"/>
                  </a:moveTo>
                  <a:lnTo>
                    <a:pt x="0" y="0"/>
                  </a:lnTo>
                </a:path>
                <a:path h="45720">
                  <a:moveTo>
                    <a:pt x="0" y="28178"/>
                  </a:moveTo>
                  <a:lnTo>
                    <a:pt x="0" y="45719"/>
                  </a:lnTo>
                </a:path>
              </a:pathLst>
            </a:custGeom>
            <a:ln w="3175">
              <a:solidFill>
                <a:srgbClr val="000000"/>
              </a:solidFill>
            </a:ln>
          </p:spPr>
          <p:txBody>
            <a:bodyPr wrap="square" lIns="0" tIns="0" rIns="0" bIns="0" rtlCol="0"/>
            <a:lstStyle/>
            <a:p>
              <a:endParaRPr sz="1227"/>
            </a:p>
          </p:txBody>
        </p:sp>
        <p:sp>
          <p:nvSpPr>
            <p:cNvPr id="924" name="object 924"/>
            <p:cNvSpPr/>
            <p:nvPr/>
          </p:nvSpPr>
          <p:spPr>
            <a:xfrm>
              <a:off x="4987350" y="6315166"/>
              <a:ext cx="43180" cy="43180"/>
            </a:xfrm>
            <a:custGeom>
              <a:avLst/>
              <a:gdLst/>
              <a:ahLst/>
              <a:cxnLst/>
              <a:rect l="l" t="t" r="r" b="b"/>
              <a:pathLst>
                <a:path w="43179" h="43179">
                  <a:moveTo>
                    <a:pt x="21335" y="21320"/>
                  </a:moveTo>
                  <a:lnTo>
                    <a:pt x="0" y="42671"/>
                  </a:lnTo>
                </a:path>
                <a:path w="43179" h="43179">
                  <a:moveTo>
                    <a:pt x="21335" y="21320"/>
                  </a:moveTo>
                  <a:lnTo>
                    <a:pt x="42671" y="0"/>
                  </a:lnTo>
                </a:path>
              </a:pathLst>
            </a:custGeom>
            <a:ln w="7619">
              <a:solidFill>
                <a:srgbClr val="000000"/>
              </a:solidFill>
            </a:ln>
          </p:spPr>
          <p:txBody>
            <a:bodyPr wrap="square" lIns="0" tIns="0" rIns="0" bIns="0" rtlCol="0"/>
            <a:lstStyle/>
            <a:p>
              <a:endParaRPr sz="1227"/>
            </a:p>
          </p:txBody>
        </p:sp>
        <p:sp>
          <p:nvSpPr>
            <p:cNvPr id="925" name="object 925"/>
            <p:cNvSpPr/>
            <p:nvPr/>
          </p:nvSpPr>
          <p:spPr>
            <a:xfrm>
              <a:off x="5008686" y="6334978"/>
              <a:ext cx="0" cy="30480"/>
            </a:xfrm>
            <a:custGeom>
              <a:avLst/>
              <a:gdLst/>
              <a:ahLst/>
              <a:cxnLst/>
              <a:rect l="l" t="t" r="r" b="b"/>
              <a:pathLst>
                <a:path h="30479">
                  <a:moveTo>
                    <a:pt x="0" y="1508"/>
                  </a:moveTo>
                  <a:lnTo>
                    <a:pt x="0" y="30479"/>
                  </a:lnTo>
                </a:path>
                <a:path h="30479">
                  <a:moveTo>
                    <a:pt x="0" y="1508"/>
                  </a:moveTo>
                  <a:lnTo>
                    <a:pt x="0" y="0"/>
                  </a:lnTo>
                </a:path>
              </a:pathLst>
            </a:custGeom>
            <a:ln w="3175">
              <a:solidFill>
                <a:srgbClr val="000000"/>
              </a:solidFill>
            </a:ln>
          </p:spPr>
          <p:txBody>
            <a:bodyPr wrap="square" lIns="0" tIns="0" rIns="0" bIns="0" rtlCol="0"/>
            <a:lstStyle/>
            <a:p>
              <a:endParaRPr sz="1227"/>
            </a:p>
          </p:txBody>
        </p:sp>
      </p:grpSp>
      <p:sp>
        <p:nvSpPr>
          <p:cNvPr id="926" name="object 926"/>
          <p:cNvSpPr txBox="1"/>
          <p:nvPr/>
        </p:nvSpPr>
        <p:spPr>
          <a:xfrm>
            <a:off x="4210776" y="4242704"/>
            <a:ext cx="103909" cy="57750"/>
          </a:xfrm>
          <a:prstGeom prst="rect">
            <a:avLst/>
          </a:prstGeom>
        </p:spPr>
        <p:txBody>
          <a:bodyPr vert="horz" wrap="square" lIns="0" tIns="10391" rIns="0" bIns="0" rtlCol="0">
            <a:spAutoFit/>
          </a:bodyPr>
          <a:lstStyle/>
          <a:p>
            <a:pPr marL="8659">
              <a:spcBef>
                <a:spcPts val="82"/>
              </a:spcBef>
            </a:pPr>
            <a:r>
              <a:rPr sz="307" spc="-24" dirty="0">
                <a:latin typeface="Arial"/>
                <a:cs typeface="Arial"/>
              </a:rPr>
              <a:t>1</a:t>
            </a:r>
            <a:r>
              <a:rPr sz="307" spc="-27" dirty="0">
                <a:latin typeface="Arial"/>
                <a:cs typeface="Arial"/>
              </a:rPr>
              <a:t>0</a:t>
            </a:r>
            <a:r>
              <a:rPr sz="307" spc="-10" dirty="0">
                <a:latin typeface="Arial"/>
                <a:cs typeface="Arial"/>
              </a:rPr>
              <a:t>'</a:t>
            </a:r>
            <a:r>
              <a:rPr sz="307" spc="-20" dirty="0">
                <a:latin typeface="Arial"/>
                <a:cs typeface="Arial"/>
              </a:rPr>
              <a:t>-</a:t>
            </a:r>
            <a:r>
              <a:rPr sz="307" spc="85" dirty="0">
                <a:latin typeface="Arial"/>
                <a:cs typeface="Arial"/>
              </a:rPr>
              <a:t>'</a:t>
            </a:r>
            <a:r>
              <a:rPr sz="307" spc="-14" dirty="0">
                <a:latin typeface="Arial"/>
                <a:cs typeface="Arial"/>
              </a:rPr>
              <a:t>"</a:t>
            </a:r>
            <a:endParaRPr sz="307">
              <a:latin typeface="Arial"/>
              <a:cs typeface="Arial"/>
            </a:endParaRPr>
          </a:p>
        </p:txBody>
      </p:sp>
      <p:sp>
        <p:nvSpPr>
          <p:cNvPr id="929" name="object 929"/>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930" name="object 930"/>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sp>
        <p:nvSpPr>
          <p:cNvPr id="927" name="object 927"/>
          <p:cNvSpPr txBox="1"/>
          <p:nvPr/>
        </p:nvSpPr>
        <p:spPr>
          <a:xfrm>
            <a:off x="9157615" y="5372782"/>
            <a:ext cx="957263" cy="131167"/>
          </a:xfrm>
          <a:prstGeom prst="rect">
            <a:avLst/>
          </a:prstGeom>
        </p:spPr>
        <p:txBody>
          <a:bodyPr vert="horz" wrap="square" lIns="0" tIns="10391" rIns="0" bIns="0" rtlCol="0">
            <a:spAutoFit/>
          </a:bodyPr>
          <a:lstStyle/>
          <a:p>
            <a:pPr marL="8659">
              <a:spcBef>
                <a:spcPts val="82"/>
              </a:spcBef>
              <a:tabLst>
                <a:tab pos="158890" algn="l"/>
                <a:tab pos="510440" algn="l"/>
              </a:tabLst>
            </a:pPr>
            <a:r>
              <a:rPr sz="784" i="1" u="heavy" spc="7" dirty="0">
                <a:uFill>
                  <a:solidFill>
                    <a:srgbClr val="000000"/>
                  </a:solidFill>
                </a:uFill>
                <a:latin typeface="Arial"/>
                <a:cs typeface="Arial"/>
              </a:rPr>
              <a:t> 	  </a:t>
            </a:r>
            <a:r>
              <a:rPr sz="784" i="1" u="heavy" spc="-92" dirty="0">
                <a:uFill>
                  <a:solidFill>
                    <a:srgbClr val="000000"/>
                  </a:solidFill>
                </a:uFill>
                <a:latin typeface="Arial"/>
                <a:cs typeface="Arial"/>
              </a:rPr>
              <a:t> </a:t>
            </a:r>
            <a:r>
              <a:rPr sz="784" i="1" dirty="0">
                <a:latin typeface="Arial"/>
                <a:cs typeface="Arial"/>
              </a:rPr>
              <a:t>  </a:t>
            </a:r>
            <a:r>
              <a:rPr sz="784" i="1" spc="-3" dirty="0">
                <a:latin typeface="Arial"/>
                <a:cs typeface="Arial"/>
              </a:rPr>
              <a:t> </a:t>
            </a:r>
            <a:r>
              <a:rPr sz="784" i="1" u="heavy" spc="7" dirty="0">
                <a:uFill>
                  <a:solidFill>
                    <a:srgbClr val="000000"/>
                  </a:solidFill>
                </a:uFill>
                <a:latin typeface="Arial"/>
                <a:cs typeface="Arial"/>
              </a:rPr>
              <a:t> </a:t>
            </a:r>
            <a:r>
              <a:rPr sz="784" i="1" u="heavy" dirty="0">
                <a:uFill>
                  <a:solidFill>
                    <a:srgbClr val="000000"/>
                  </a:solidFill>
                </a:uFill>
                <a:latin typeface="Arial"/>
                <a:cs typeface="Arial"/>
              </a:rPr>
              <a:t>	</a:t>
            </a:r>
            <a:r>
              <a:rPr sz="784" i="1" dirty="0">
                <a:latin typeface="Arial"/>
                <a:cs typeface="Arial"/>
              </a:rPr>
              <a:t>  </a:t>
            </a:r>
            <a:r>
              <a:rPr sz="784" i="1" spc="-27" dirty="0">
                <a:latin typeface="Arial"/>
                <a:cs typeface="Arial"/>
              </a:rPr>
              <a:t> </a:t>
            </a:r>
            <a:r>
              <a:rPr sz="784" i="1" spc="-48" dirty="0">
                <a:latin typeface="Arial"/>
                <a:cs typeface="Arial"/>
              </a:rPr>
              <a:t>LE</a:t>
            </a:r>
            <a:r>
              <a:rPr sz="784" i="1" spc="-78" dirty="0">
                <a:latin typeface="Arial"/>
                <a:cs typeface="Arial"/>
              </a:rPr>
              <a:t>V</a:t>
            </a:r>
            <a:r>
              <a:rPr sz="784" i="1" spc="-55" dirty="0">
                <a:latin typeface="Arial"/>
                <a:cs typeface="Arial"/>
              </a:rPr>
              <a:t>EL</a:t>
            </a:r>
            <a:r>
              <a:rPr sz="784" i="1" spc="7" dirty="0">
                <a:latin typeface="Arial"/>
                <a:cs typeface="Arial"/>
              </a:rPr>
              <a:t> </a:t>
            </a:r>
            <a:r>
              <a:rPr sz="784" i="1" spc="-17" dirty="0">
                <a:latin typeface="Arial"/>
                <a:cs typeface="Arial"/>
              </a:rPr>
              <a:t>1</a:t>
            </a:r>
            <a:endParaRPr sz="784">
              <a:latin typeface="Arial"/>
              <a:cs typeface="Arial"/>
            </a:endParaRPr>
          </a:p>
        </p:txBody>
      </p:sp>
      <p:sp>
        <p:nvSpPr>
          <p:cNvPr id="928" name="object 928"/>
          <p:cNvSpPr txBox="1"/>
          <p:nvPr/>
        </p:nvSpPr>
        <p:spPr>
          <a:xfrm>
            <a:off x="5346812" y="5369665"/>
            <a:ext cx="517814" cy="131167"/>
          </a:xfrm>
          <a:prstGeom prst="rect">
            <a:avLst/>
          </a:prstGeom>
        </p:spPr>
        <p:txBody>
          <a:bodyPr vert="horz" wrap="square" lIns="0" tIns="10391" rIns="0" bIns="0" rtlCol="0">
            <a:spAutoFit/>
          </a:bodyPr>
          <a:lstStyle/>
          <a:p>
            <a:pPr marL="8659">
              <a:spcBef>
                <a:spcPts val="82"/>
              </a:spcBef>
            </a:pPr>
            <a:r>
              <a:rPr sz="784" i="1" spc="-48" dirty="0">
                <a:latin typeface="Arial"/>
                <a:cs typeface="Arial"/>
              </a:rPr>
              <a:t>LE</a:t>
            </a:r>
            <a:r>
              <a:rPr sz="784" i="1" spc="-78" dirty="0">
                <a:latin typeface="Arial"/>
                <a:cs typeface="Arial"/>
              </a:rPr>
              <a:t>V</a:t>
            </a:r>
            <a:r>
              <a:rPr sz="784" i="1" spc="-58" dirty="0">
                <a:latin typeface="Arial"/>
                <a:cs typeface="Arial"/>
              </a:rPr>
              <a:t>E</a:t>
            </a:r>
            <a:r>
              <a:rPr sz="784" i="1" spc="-51" dirty="0">
                <a:latin typeface="Arial"/>
                <a:cs typeface="Arial"/>
              </a:rPr>
              <a:t>L</a:t>
            </a:r>
            <a:r>
              <a:rPr sz="784" i="1" spc="-41" dirty="0">
                <a:latin typeface="Arial"/>
                <a:cs typeface="Arial"/>
              </a:rPr>
              <a:t>S</a:t>
            </a:r>
            <a:r>
              <a:rPr sz="784" i="1" spc="7" dirty="0">
                <a:latin typeface="Arial"/>
                <a:cs typeface="Arial"/>
              </a:rPr>
              <a:t> </a:t>
            </a:r>
            <a:r>
              <a:rPr sz="784" i="1" spc="-24" dirty="0">
                <a:latin typeface="Arial"/>
                <a:cs typeface="Arial"/>
              </a:rPr>
              <a:t>2-7</a:t>
            </a:r>
            <a:endParaRPr sz="784">
              <a:latin typeface="Arial"/>
              <a:cs typeface="Arial"/>
            </a:endParaRPr>
          </a:p>
        </p:txBody>
      </p:sp>
      <p:grpSp>
        <p:nvGrpSpPr>
          <p:cNvPr id="931" name="Group 930">
            <a:extLst>
              <a:ext uri="{FF2B5EF4-FFF2-40B4-BE49-F238E27FC236}">
                <a16:creationId xmlns:a16="http://schemas.microsoft.com/office/drawing/2014/main" id="{C086175D-0407-41A2-9692-DDFA311EB294}"/>
              </a:ext>
            </a:extLst>
          </p:cNvPr>
          <p:cNvGrpSpPr/>
          <p:nvPr/>
        </p:nvGrpSpPr>
        <p:grpSpPr>
          <a:xfrm>
            <a:off x="437195" y="5247783"/>
            <a:ext cx="11921874" cy="1637513"/>
            <a:chOff x="437195" y="5247783"/>
            <a:chExt cx="11921874" cy="1637513"/>
          </a:xfrm>
        </p:grpSpPr>
        <p:sp>
          <p:nvSpPr>
            <p:cNvPr id="934" name="TextBox 933">
              <a:extLst>
                <a:ext uri="{FF2B5EF4-FFF2-40B4-BE49-F238E27FC236}">
                  <a16:creationId xmlns:a16="http://schemas.microsoft.com/office/drawing/2014/main" id="{543D0A40-BC5D-48B0-A826-CE54D2153220}"/>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9"/>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935" name="Right Triangle 934">
              <a:extLst>
                <a:ext uri="{FF2B5EF4-FFF2-40B4-BE49-F238E27FC236}">
                  <a16:creationId xmlns:a16="http://schemas.microsoft.com/office/drawing/2014/main" id="{04745863-3DEB-4AC6-88D2-23D14B20BD45}"/>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36" name="Picture 935" descr="Logo&#10;&#10;Description automatically generated with medium confidence">
              <a:extLst>
                <a:ext uri="{FF2B5EF4-FFF2-40B4-BE49-F238E27FC236}">
                  <a16:creationId xmlns:a16="http://schemas.microsoft.com/office/drawing/2014/main" id="{5218170B-8D6B-4C1F-8B5E-E23ADBEFEC49}"/>
                </a:ext>
              </a:extLst>
            </p:cNvPr>
            <p:cNvPicPr>
              <a:picLocks noChangeAspect="1"/>
            </p:cNvPicPr>
            <p:nvPr/>
          </p:nvPicPr>
          <p:blipFill>
            <a:blip r:embed="rId10"/>
            <a:stretch>
              <a:fillRect/>
            </a:stretch>
          </p:blipFill>
          <p:spPr>
            <a:xfrm>
              <a:off x="10728287" y="5992766"/>
              <a:ext cx="1630782" cy="892530"/>
            </a:xfrm>
            <a:prstGeom prst="rect">
              <a:avLst/>
            </a:prstGeom>
          </p:spPr>
        </p:pic>
        <p:pic>
          <p:nvPicPr>
            <p:cNvPr id="937" name="Picture 936">
              <a:extLst>
                <a:ext uri="{FF2B5EF4-FFF2-40B4-BE49-F238E27FC236}">
                  <a16:creationId xmlns:a16="http://schemas.microsoft.com/office/drawing/2014/main" id="{A349DF8C-EC0F-44EB-8377-77EB9398A25C}"/>
                </a:ext>
              </a:extLst>
            </p:cNvPr>
            <p:cNvPicPr>
              <a:picLocks noChangeAspect="1"/>
            </p:cNvPicPr>
            <p:nvPr/>
          </p:nvPicPr>
          <p:blipFill>
            <a:blip r:embed="rId11"/>
            <a:stretch>
              <a:fillRect/>
            </a:stretch>
          </p:blipFill>
          <p:spPr>
            <a:xfrm>
              <a:off x="437195" y="6323740"/>
              <a:ext cx="5718273" cy="278617"/>
            </a:xfrm>
            <a:prstGeom prst="rect">
              <a:avLst/>
            </a:prstGeom>
          </p:spPr>
        </p:pic>
        <p:cxnSp>
          <p:nvCxnSpPr>
            <p:cNvPr id="938" name="Straight Connector 937">
              <a:extLst>
                <a:ext uri="{FF2B5EF4-FFF2-40B4-BE49-F238E27FC236}">
                  <a16:creationId xmlns:a16="http://schemas.microsoft.com/office/drawing/2014/main" id="{CF5C796A-0BD0-4B6D-8C47-012381391DFD}"/>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39" name="Group 938">
            <a:extLst>
              <a:ext uri="{FF2B5EF4-FFF2-40B4-BE49-F238E27FC236}">
                <a16:creationId xmlns:a16="http://schemas.microsoft.com/office/drawing/2014/main" id="{AE35EAEA-C770-441E-9DC9-2E7B044F0C5E}"/>
              </a:ext>
            </a:extLst>
          </p:cNvPr>
          <p:cNvGrpSpPr/>
          <p:nvPr/>
        </p:nvGrpSpPr>
        <p:grpSpPr>
          <a:xfrm>
            <a:off x="0" y="-35902"/>
            <a:ext cx="12192000" cy="537491"/>
            <a:chOff x="0" y="-35902"/>
            <a:chExt cx="12192000" cy="537491"/>
          </a:xfrm>
        </p:grpSpPr>
        <p:sp>
          <p:nvSpPr>
            <p:cNvPr id="940" name="TextBox 939">
              <a:extLst>
                <a:ext uri="{FF2B5EF4-FFF2-40B4-BE49-F238E27FC236}">
                  <a16:creationId xmlns:a16="http://schemas.microsoft.com/office/drawing/2014/main" id="{C3B6A122-1FE1-4F4F-B865-738547416E4C}"/>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BUILDING PLANS </a:t>
              </a:r>
            </a:p>
          </p:txBody>
        </p:sp>
        <p:pic>
          <p:nvPicPr>
            <p:cNvPr id="941" name="Picture 940" descr="Logo, icon&#10;&#10;Description automatically generated">
              <a:extLst>
                <a:ext uri="{FF2B5EF4-FFF2-40B4-BE49-F238E27FC236}">
                  <a16:creationId xmlns:a16="http://schemas.microsoft.com/office/drawing/2014/main" id="{A7A8EE8F-5E18-4C49-830A-D593724B5167}"/>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object 85"/>
          <p:cNvGrpSpPr/>
          <p:nvPr/>
        </p:nvGrpSpPr>
        <p:grpSpPr>
          <a:xfrm>
            <a:off x="3336827" y="3780976"/>
            <a:ext cx="6715991" cy="1671205"/>
            <a:chOff x="3725613" y="5545432"/>
            <a:chExt cx="9850120" cy="2451100"/>
          </a:xfrm>
        </p:grpSpPr>
        <p:sp>
          <p:nvSpPr>
            <p:cNvPr id="86" name="object 86"/>
            <p:cNvSpPr/>
            <p:nvPr/>
          </p:nvSpPr>
          <p:spPr>
            <a:xfrm>
              <a:off x="4820666" y="5550966"/>
              <a:ext cx="19685" cy="2056764"/>
            </a:xfrm>
            <a:custGeom>
              <a:avLst/>
              <a:gdLst/>
              <a:ahLst/>
              <a:cxnLst/>
              <a:rect l="l" t="t" r="r" b="b"/>
              <a:pathLst>
                <a:path w="19685" h="2056765">
                  <a:moveTo>
                    <a:pt x="19304" y="1850898"/>
                  </a:moveTo>
                  <a:lnTo>
                    <a:pt x="11684" y="1850898"/>
                  </a:lnTo>
                  <a:lnTo>
                    <a:pt x="11684" y="1599438"/>
                  </a:lnTo>
                  <a:lnTo>
                    <a:pt x="11430" y="1599438"/>
                  </a:lnTo>
                  <a:lnTo>
                    <a:pt x="11430" y="0"/>
                  </a:lnTo>
                  <a:lnTo>
                    <a:pt x="0" y="0"/>
                  </a:lnTo>
                  <a:lnTo>
                    <a:pt x="0" y="1599438"/>
                  </a:lnTo>
                  <a:lnTo>
                    <a:pt x="254" y="1599438"/>
                  </a:lnTo>
                  <a:lnTo>
                    <a:pt x="254" y="2056625"/>
                  </a:lnTo>
                  <a:lnTo>
                    <a:pt x="11684" y="2056625"/>
                  </a:lnTo>
                  <a:lnTo>
                    <a:pt x="19304" y="2056625"/>
                  </a:lnTo>
                  <a:lnTo>
                    <a:pt x="19304" y="1850898"/>
                  </a:lnTo>
                  <a:close/>
                </a:path>
              </a:pathLst>
            </a:custGeom>
            <a:solidFill>
              <a:srgbClr val="C0C0C0"/>
            </a:solidFill>
          </p:spPr>
          <p:txBody>
            <a:bodyPr wrap="square" lIns="0" tIns="0" rIns="0" bIns="0" rtlCol="0"/>
            <a:lstStyle/>
            <a:p>
              <a:endParaRPr sz="1227"/>
            </a:p>
          </p:txBody>
        </p:sp>
        <p:sp>
          <p:nvSpPr>
            <p:cNvPr id="87" name="object 87"/>
            <p:cNvSpPr/>
            <p:nvPr/>
          </p:nvSpPr>
          <p:spPr>
            <a:xfrm>
              <a:off x="3730249" y="6988089"/>
              <a:ext cx="9839960" cy="1008380"/>
            </a:xfrm>
            <a:custGeom>
              <a:avLst/>
              <a:gdLst/>
              <a:ahLst/>
              <a:cxnLst/>
              <a:rect l="l" t="t" r="r" b="b"/>
              <a:pathLst>
                <a:path w="9839960" h="1008379">
                  <a:moveTo>
                    <a:pt x="9839705" y="1008110"/>
                  </a:moveTo>
                  <a:lnTo>
                    <a:pt x="9839705" y="630935"/>
                  </a:lnTo>
                  <a:lnTo>
                    <a:pt x="1090421" y="630935"/>
                  </a:lnTo>
                  <a:lnTo>
                    <a:pt x="1090421" y="425195"/>
                  </a:lnTo>
                  <a:lnTo>
                    <a:pt x="816101" y="424433"/>
                  </a:lnTo>
                  <a:lnTo>
                    <a:pt x="593597" y="368030"/>
                  </a:lnTo>
                  <a:lnTo>
                    <a:pt x="0" y="368030"/>
                  </a:lnTo>
                  <a:lnTo>
                    <a:pt x="0" y="1008110"/>
                  </a:lnTo>
                  <a:lnTo>
                    <a:pt x="9839705" y="1008110"/>
                  </a:lnTo>
                  <a:close/>
                </a:path>
                <a:path w="9839960" h="1008379">
                  <a:moveTo>
                    <a:pt x="9839705" y="630935"/>
                  </a:moveTo>
                  <a:lnTo>
                    <a:pt x="9839705" y="0"/>
                  </a:lnTo>
                  <a:lnTo>
                    <a:pt x="9545573" y="0"/>
                  </a:lnTo>
                  <a:lnTo>
                    <a:pt x="7165832" y="27431"/>
                  </a:lnTo>
                  <a:lnTo>
                    <a:pt x="7156688" y="32003"/>
                  </a:lnTo>
                  <a:lnTo>
                    <a:pt x="7049261" y="81518"/>
                  </a:lnTo>
                  <a:lnTo>
                    <a:pt x="7049261" y="162305"/>
                  </a:lnTo>
                  <a:lnTo>
                    <a:pt x="6934946" y="162305"/>
                  </a:lnTo>
                  <a:lnTo>
                    <a:pt x="6934946" y="630935"/>
                  </a:lnTo>
                  <a:lnTo>
                    <a:pt x="9839705" y="630935"/>
                  </a:lnTo>
                  <a:close/>
                </a:path>
              </a:pathLst>
            </a:custGeom>
            <a:solidFill>
              <a:srgbClr val="AAAAAA"/>
            </a:solidFill>
          </p:spPr>
          <p:txBody>
            <a:bodyPr wrap="square" lIns="0" tIns="0" rIns="0" bIns="0" rtlCol="0"/>
            <a:lstStyle/>
            <a:p>
              <a:endParaRPr sz="1227"/>
            </a:p>
          </p:txBody>
        </p:sp>
        <p:sp>
          <p:nvSpPr>
            <p:cNvPr id="88" name="object 88"/>
            <p:cNvSpPr/>
            <p:nvPr/>
          </p:nvSpPr>
          <p:spPr>
            <a:xfrm>
              <a:off x="4832101" y="6956069"/>
              <a:ext cx="1072515" cy="446405"/>
            </a:xfrm>
            <a:custGeom>
              <a:avLst/>
              <a:gdLst/>
              <a:ahLst/>
              <a:cxnLst/>
              <a:rect l="l" t="t" r="r" b="b"/>
              <a:pathLst>
                <a:path w="1072514" h="446404">
                  <a:moveTo>
                    <a:pt x="1072133" y="445782"/>
                  </a:moveTo>
                  <a:lnTo>
                    <a:pt x="1072133" y="0"/>
                  </a:lnTo>
                  <a:lnTo>
                    <a:pt x="0" y="0"/>
                  </a:lnTo>
                  <a:lnTo>
                    <a:pt x="0" y="445782"/>
                  </a:lnTo>
                  <a:lnTo>
                    <a:pt x="1072133" y="445782"/>
                  </a:lnTo>
                  <a:close/>
                </a:path>
              </a:pathLst>
            </a:custGeom>
            <a:solidFill>
              <a:srgbClr val="FFFFFF"/>
            </a:solidFill>
          </p:spPr>
          <p:txBody>
            <a:bodyPr wrap="square" lIns="0" tIns="0" rIns="0" bIns="0" rtlCol="0"/>
            <a:lstStyle/>
            <a:p>
              <a:endParaRPr sz="1227"/>
            </a:p>
          </p:txBody>
        </p:sp>
        <p:sp>
          <p:nvSpPr>
            <p:cNvPr id="89" name="object 89"/>
            <p:cNvSpPr/>
            <p:nvPr/>
          </p:nvSpPr>
          <p:spPr>
            <a:xfrm>
              <a:off x="10648429" y="5550966"/>
              <a:ext cx="19050" cy="2056764"/>
            </a:xfrm>
            <a:custGeom>
              <a:avLst/>
              <a:gdLst/>
              <a:ahLst/>
              <a:cxnLst/>
              <a:rect l="l" t="t" r="r" b="b"/>
              <a:pathLst>
                <a:path w="19050" h="2056765">
                  <a:moveTo>
                    <a:pt x="19037" y="0"/>
                  </a:moveTo>
                  <a:lnTo>
                    <a:pt x="7620" y="0"/>
                  </a:lnTo>
                  <a:lnTo>
                    <a:pt x="7620" y="1599412"/>
                  </a:lnTo>
                  <a:lnTo>
                    <a:pt x="0" y="1599412"/>
                  </a:lnTo>
                  <a:lnTo>
                    <a:pt x="0" y="2056625"/>
                  </a:lnTo>
                  <a:lnTo>
                    <a:pt x="16764" y="2056625"/>
                  </a:lnTo>
                  <a:lnTo>
                    <a:pt x="16764" y="1599438"/>
                  </a:lnTo>
                  <a:lnTo>
                    <a:pt x="19037" y="1599438"/>
                  </a:lnTo>
                  <a:lnTo>
                    <a:pt x="19037" y="0"/>
                  </a:lnTo>
                  <a:close/>
                </a:path>
              </a:pathLst>
            </a:custGeom>
            <a:solidFill>
              <a:srgbClr val="C0C0C0"/>
            </a:solidFill>
          </p:spPr>
          <p:txBody>
            <a:bodyPr wrap="square" lIns="0" tIns="0" rIns="0" bIns="0" rtlCol="0"/>
            <a:lstStyle/>
            <a:p>
              <a:endParaRPr sz="1227"/>
            </a:p>
          </p:txBody>
        </p:sp>
        <p:sp>
          <p:nvSpPr>
            <p:cNvPr id="90" name="object 90"/>
            <p:cNvSpPr/>
            <p:nvPr/>
          </p:nvSpPr>
          <p:spPr>
            <a:xfrm>
              <a:off x="4820671" y="5550956"/>
              <a:ext cx="0" cy="1599565"/>
            </a:xfrm>
            <a:custGeom>
              <a:avLst/>
              <a:gdLst/>
              <a:ahLst/>
              <a:cxnLst/>
              <a:rect l="l" t="t" r="r" b="b"/>
              <a:pathLst>
                <a:path h="1599565">
                  <a:moveTo>
                    <a:pt x="0" y="0"/>
                  </a:moveTo>
                  <a:lnTo>
                    <a:pt x="0" y="1599437"/>
                  </a:lnTo>
                </a:path>
              </a:pathLst>
            </a:custGeom>
            <a:ln w="6095">
              <a:solidFill>
                <a:srgbClr val="000000"/>
              </a:solidFill>
            </a:ln>
          </p:spPr>
          <p:txBody>
            <a:bodyPr wrap="square" lIns="0" tIns="0" rIns="0" bIns="0" rtlCol="0"/>
            <a:lstStyle/>
            <a:p>
              <a:endParaRPr sz="1227"/>
            </a:p>
          </p:txBody>
        </p:sp>
        <p:sp>
          <p:nvSpPr>
            <p:cNvPr id="91" name="object 91"/>
            <p:cNvSpPr/>
            <p:nvPr/>
          </p:nvSpPr>
          <p:spPr>
            <a:xfrm>
              <a:off x="4820671" y="7150394"/>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92" name="object 92"/>
            <p:cNvSpPr/>
            <p:nvPr/>
          </p:nvSpPr>
          <p:spPr>
            <a:xfrm>
              <a:off x="4832101" y="5550956"/>
              <a:ext cx="0" cy="1599565"/>
            </a:xfrm>
            <a:custGeom>
              <a:avLst/>
              <a:gdLst/>
              <a:ahLst/>
              <a:cxnLst/>
              <a:rect l="l" t="t" r="r" b="b"/>
              <a:pathLst>
                <a:path h="1599565">
                  <a:moveTo>
                    <a:pt x="0" y="1599437"/>
                  </a:moveTo>
                  <a:lnTo>
                    <a:pt x="0" y="0"/>
                  </a:lnTo>
                </a:path>
              </a:pathLst>
            </a:custGeom>
            <a:ln w="6095">
              <a:solidFill>
                <a:srgbClr val="000000"/>
              </a:solidFill>
            </a:ln>
          </p:spPr>
          <p:txBody>
            <a:bodyPr wrap="square" lIns="0" tIns="0" rIns="0" bIns="0" rtlCol="0"/>
            <a:lstStyle/>
            <a:p>
              <a:endParaRPr sz="1227"/>
            </a:p>
          </p:txBody>
        </p:sp>
        <p:sp>
          <p:nvSpPr>
            <p:cNvPr id="93" name="object 93"/>
            <p:cNvSpPr/>
            <p:nvPr/>
          </p:nvSpPr>
          <p:spPr>
            <a:xfrm>
              <a:off x="4820671" y="5550956"/>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94" name="object 94"/>
            <p:cNvSpPr/>
            <p:nvPr/>
          </p:nvSpPr>
          <p:spPr>
            <a:xfrm>
              <a:off x="4832101" y="5550956"/>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95" name="object 95"/>
            <p:cNvSpPr/>
            <p:nvPr/>
          </p:nvSpPr>
          <p:spPr>
            <a:xfrm>
              <a:off x="4820671" y="5596676"/>
              <a:ext cx="5847080" cy="1359535"/>
            </a:xfrm>
            <a:custGeom>
              <a:avLst/>
              <a:gdLst/>
              <a:ahLst/>
              <a:cxnLst/>
              <a:rect l="l" t="t" r="r" b="b"/>
              <a:pathLst>
                <a:path w="5847080" h="1359534">
                  <a:moveTo>
                    <a:pt x="0" y="22859"/>
                  </a:moveTo>
                  <a:lnTo>
                    <a:pt x="5846810" y="22859"/>
                  </a:lnTo>
                </a:path>
                <a:path w="5847080" h="1359534">
                  <a:moveTo>
                    <a:pt x="5846810" y="22859"/>
                  </a:moveTo>
                  <a:lnTo>
                    <a:pt x="5846810" y="0"/>
                  </a:lnTo>
                </a:path>
                <a:path w="5847080" h="1359534">
                  <a:moveTo>
                    <a:pt x="5846810" y="0"/>
                  </a:moveTo>
                  <a:lnTo>
                    <a:pt x="0" y="0"/>
                  </a:lnTo>
                </a:path>
                <a:path w="5847080" h="1359534">
                  <a:moveTo>
                    <a:pt x="0" y="0"/>
                  </a:moveTo>
                  <a:lnTo>
                    <a:pt x="0" y="22859"/>
                  </a:lnTo>
                </a:path>
                <a:path w="5847080" h="1359534">
                  <a:moveTo>
                    <a:pt x="0" y="274319"/>
                  </a:moveTo>
                  <a:lnTo>
                    <a:pt x="5846810" y="274319"/>
                  </a:lnTo>
                </a:path>
                <a:path w="5847080" h="1359534">
                  <a:moveTo>
                    <a:pt x="5846810" y="274319"/>
                  </a:moveTo>
                  <a:lnTo>
                    <a:pt x="5846810" y="251459"/>
                  </a:lnTo>
                </a:path>
                <a:path w="5847080" h="1359534">
                  <a:moveTo>
                    <a:pt x="5846810" y="251459"/>
                  </a:moveTo>
                  <a:lnTo>
                    <a:pt x="0" y="251459"/>
                  </a:lnTo>
                </a:path>
                <a:path w="5847080" h="1359534">
                  <a:moveTo>
                    <a:pt x="0" y="251459"/>
                  </a:moveTo>
                  <a:lnTo>
                    <a:pt x="0" y="274319"/>
                  </a:lnTo>
                </a:path>
                <a:path w="5847080" h="1359534">
                  <a:moveTo>
                    <a:pt x="0" y="491489"/>
                  </a:moveTo>
                  <a:lnTo>
                    <a:pt x="5846810" y="491489"/>
                  </a:lnTo>
                </a:path>
                <a:path w="5847080" h="1359534">
                  <a:moveTo>
                    <a:pt x="5846810" y="491489"/>
                  </a:moveTo>
                  <a:lnTo>
                    <a:pt x="5846810" y="468629"/>
                  </a:lnTo>
                </a:path>
                <a:path w="5847080" h="1359534">
                  <a:moveTo>
                    <a:pt x="5846810" y="468629"/>
                  </a:moveTo>
                  <a:lnTo>
                    <a:pt x="0" y="468629"/>
                  </a:lnTo>
                </a:path>
                <a:path w="5847080" h="1359534">
                  <a:moveTo>
                    <a:pt x="0" y="468629"/>
                  </a:moveTo>
                  <a:lnTo>
                    <a:pt x="0" y="491489"/>
                  </a:lnTo>
                </a:path>
                <a:path w="5847080" h="1359534">
                  <a:moveTo>
                    <a:pt x="0" y="708659"/>
                  </a:moveTo>
                  <a:lnTo>
                    <a:pt x="5846810" y="708659"/>
                  </a:lnTo>
                </a:path>
                <a:path w="5847080" h="1359534">
                  <a:moveTo>
                    <a:pt x="5846810" y="708659"/>
                  </a:moveTo>
                  <a:lnTo>
                    <a:pt x="5846810" y="685799"/>
                  </a:lnTo>
                </a:path>
                <a:path w="5847080" h="1359534">
                  <a:moveTo>
                    <a:pt x="5846810" y="685799"/>
                  </a:moveTo>
                  <a:lnTo>
                    <a:pt x="0" y="685799"/>
                  </a:lnTo>
                </a:path>
                <a:path w="5847080" h="1359534">
                  <a:moveTo>
                    <a:pt x="0" y="685799"/>
                  </a:moveTo>
                  <a:lnTo>
                    <a:pt x="0" y="708659"/>
                  </a:lnTo>
                </a:path>
                <a:path w="5847080" h="1359534">
                  <a:moveTo>
                    <a:pt x="0" y="925829"/>
                  </a:moveTo>
                  <a:lnTo>
                    <a:pt x="5846810" y="925829"/>
                  </a:lnTo>
                </a:path>
                <a:path w="5847080" h="1359534">
                  <a:moveTo>
                    <a:pt x="5846810" y="925829"/>
                  </a:moveTo>
                  <a:lnTo>
                    <a:pt x="5846810" y="902954"/>
                  </a:lnTo>
                </a:path>
                <a:path w="5847080" h="1359534">
                  <a:moveTo>
                    <a:pt x="5846810" y="902954"/>
                  </a:moveTo>
                  <a:lnTo>
                    <a:pt x="0" y="902954"/>
                  </a:lnTo>
                </a:path>
                <a:path w="5847080" h="1359534">
                  <a:moveTo>
                    <a:pt x="0" y="902954"/>
                  </a:moveTo>
                  <a:lnTo>
                    <a:pt x="0" y="925829"/>
                  </a:lnTo>
                </a:path>
                <a:path w="5847080" h="1359534">
                  <a:moveTo>
                    <a:pt x="0" y="1142237"/>
                  </a:moveTo>
                  <a:lnTo>
                    <a:pt x="5846810" y="1142237"/>
                  </a:lnTo>
                </a:path>
                <a:path w="5847080" h="1359534">
                  <a:moveTo>
                    <a:pt x="5846810" y="1142237"/>
                  </a:moveTo>
                  <a:lnTo>
                    <a:pt x="5846810" y="1119377"/>
                  </a:lnTo>
                </a:path>
                <a:path w="5847080" h="1359534">
                  <a:moveTo>
                    <a:pt x="5846810" y="1119377"/>
                  </a:moveTo>
                  <a:lnTo>
                    <a:pt x="0" y="1119377"/>
                  </a:lnTo>
                </a:path>
                <a:path w="5847080" h="1359534">
                  <a:moveTo>
                    <a:pt x="0" y="1119377"/>
                  </a:moveTo>
                  <a:lnTo>
                    <a:pt x="0" y="1142237"/>
                  </a:lnTo>
                </a:path>
                <a:path w="5847080" h="1359534">
                  <a:moveTo>
                    <a:pt x="0" y="1359392"/>
                  </a:moveTo>
                  <a:lnTo>
                    <a:pt x="5846810" y="1359392"/>
                  </a:lnTo>
                </a:path>
                <a:path w="5847080" h="1359534">
                  <a:moveTo>
                    <a:pt x="5846810" y="1359392"/>
                  </a:moveTo>
                  <a:lnTo>
                    <a:pt x="5846810" y="1336532"/>
                  </a:lnTo>
                </a:path>
                <a:path w="5847080" h="1359534">
                  <a:moveTo>
                    <a:pt x="5846810" y="1336532"/>
                  </a:moveTo>
                  <a:lnTo>
                    <a:pt x="0" y="1336532"/>
                  </a:lnTo>
                </a:path>
                <a:path w="5847080" h="1359534">
                  <a:moveTo>
                    <a:pt x="0" y="1336532"/>
                  </a:moveTo>
                  <a:lnTo>
                    <a:pt x="0" y="1359392"/>
                  </a:lnTo>
                </a:path>
              </a:pathLst>
            </a:custGeom>
            <a:ln w="6095">
              <a:solidFill>
                <a:srgbClr val="000000"/>
              </a:solidFill>
            </a:ln>
          </p:spPr>
          <p:txBody>
            <a:bodyPr wrap="square" lIns="0" tIns="0" rIns="0" bIns="0" rtlCol="0"/>
            <a:lstStyle/>
            <a:p>
              <a:endParaRPr sz="1227"/>
            </a:p>
          </p:txBody>
        </p:sp>
        <p:sp>
          <p:nvSpPr>
            <p:cNvPr id="96" name="object 96"/>
            <p:cNvSpPr/>
            <p:nvPr/>
          </p:nvSpPr>
          <p:spPr>
            <a:xfrm>
              <a:off x="4820671" y="7173239"/>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97" name="object 97"/>
            <p:cNvSpPr/>
            <p:nvPr/>
          </p:nvSpPr>
          <p:spPr>
            <a:xfrm>
              <a:off x="5904235" y="7150394"/>
              <a:ext cx="4763770" cy="22860"/>
            </a:xfrm>
            <a:custGeom>
              <a:avLst/>
              <a:gdLst/>
              <a:ahLst/>
              <a:cxnLst/>
              <a:rect l="l" t="t" r="r" b="b"/>
              <a:pathLst>
                <a:path w="4763770" h="22859">
                  <a:moveTo>
                    <a:pt x="0" y="22844"/>
                  </a:moveTo>
                  <a:lnTo>
                    <a:pt x="4760960" y="22844"/>
                  </a:lnTo>
                </a:path>
                <a:path w="4763770" h="22859">
                  <a:moveTo>
                    <a:pt x="4763246" y="0"/>
                  </a:moveTo>
                  <a:lnTo>
                    <a:pt x="0" y="0"/>
                  </a:lnTo>
                </a:path>
              </a:pathLst>
            </a:custGeom>
            <a:ln w="6095">
              <a:solidFill>
                <a:srgbClr val="000000"/>
              </a:solidFill>
            </a:ln>
          </p:spPr>
          <p:txBody>
            <a:bodyPr wrap="square" lIns="0" tIns="0" rIns="0" bIns="0" rtlCol="0"/>
            <a:lstStyle/>
            <a:p>
              <a:endParaRPr sz="1227"/>
            </a:p>
          </p:txBody>
        </p:sp>
        <p:sp>
          <p:nvSpPr>
            <p:cNvPr id="98" name="object 98"/>
            <p:cNvSpPr/>
            <p:nvPr/>
          </p:nvSpPr>
          <p:spPr>
            <a:xfrm>
              <a:off x="4820671" y="7150394"/>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99" name="object 99"/>
            <p:cNvSpPr/>
            <p:nvPr/>
          </p:nvSpPr>
          <p:spPr>
            <a:xfrm>
              <a:off x="4820671" y="7150394"/>
              <a:ext cx="5844540" cy="457200"/>
            </a:xfrm>
            <a:custGeom>
              <a:avLst/>
              <a:gdLst/>
              <a:ahLst/>
              <a:cxnLst/>
              <a:rect l="l" t="t" r="r" b="b"/>
              <a:pathLst>
                <a:path w="5844540" h="457200">
                  <a:moveTo>
                    <a:pt x="0" y="0"/>
                  </a:moveTo>
                  <a:lnTo>
                    <a:pt x="0" y="22844"/>
                  </a:lnTo>
                </a:path>
                <a:path w="5844540" h="457200">
                  <a:moveTo>
                    <a:pt x="0" y="274304"/>
                  </a:moveTo>
                  <a:lnTo>
                    <a:pt x="5844524" y="274304"/>
                  </a:lnTo>
                </a:path>
                <a:path w="5844540" h="457200">
                  <a:moveTo>
                    <a:pt x="5844524" y="251459"/>
                  </a:moveTo>
                  <a:lnTo>
                    <a:pt x="0" y="251459"/>
                  </a:lnTo>
                </a:path>
                <a:path w="5844540" h="457200">
                  <a:moveTo>
                    <a:pt x="0" y="251459"/>
                  </a:moveTo>
                  <a:lnTo>
                    <a:pt x="0" y="274304"/>
                  </a:lnTo>
                </a:path>
                <a:path w="5844540" h="457200">
                  <a:moveTo>
                    <a:pt x="0" y="0"/>
                  </a:moveTo>
                  <a:lnTo>
                    <a:pt x="0" y="262889"/>
                  </a:lnTo>
                </a:path>
                <a:path w="5844540" h="457200">
                  <a:moveTo>
                    <a:pt x="0" y="457199"/>
                  </a:moveTo>
                  <a:lnTo>
                    <a:pt x="19034" y="457199"/>
                  </a:lnTo>
                </a:path>
                <a:path w="5844540" h="457200">
                  <a:moveTo>
                    <a:pt x="19034" y="457199"/>
                  </a:moveTo>
                  <a:lnTo>
                    <a:pt x="19034" y="251459"/>
                  </a:lnTo>
                </a:path>
              </a:pathLst>
            </a:custGeom>
            <a:ln w="6095">
              <a:solidFill>
                <a:srgbClr val="000000"/>
              </a:solidFill>
            </a:ln>
          </p:spPr>
          <p:txBody>
            <a:bodyPr wrap="square" lIns="0" tIns="0" rIns="0" bIns="0" rtlCol="0"/>
            <a:lstStyle/>
            <a:p>
              <a:endParaRPr sz="1227"/>
            </a:p>
          </p:txBody>
        </p:sp>
        <p:sp>
          <p:nvSpPr>
            <p:cNvPr id="100" name="object 100"/>
            <p:cNvSpPr/>
            <p:nvPr/>
          </p:nvSpPr>
          <p:spPr>
            <a:xfrm>
              <a:off x="4820671" y="7150394"/>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101" name="object 101"/>
            <p:cNvSpPr/>
            <p:nvPr/>
          </p:nvSpPr>
          <p:spPr>
            <a:xfrm>
              <a:off x="4842769" y="7607594"/>
              <a:ext cx="2540" cy="0"/>
            </a:xfrm>
            <a:custGeom>
              <a:avLst/>
              <a:gdLst/>
              <a:ahLst/>
              <a:cxnLst/>
              <a:rect l="l" t="t" r="r" b="b"/>
              <a:pathLst>
                <a:path w="2539">
                  <a:moveTo>
                    <a:pt x="0" y="0"/>
                  </a:moveTo>
                  <a:lnTo>
                    <a:pt x="2285" y="0"/>
                  </a:lnTo>
                </a:path>
              </a:pathLst>
            </a:custGeom>
            <a:ln w="3175">
              <a:solidFill>
                <a:srgbClr val="000000"/>
              </a:solidFill>
            </a:ln>
          </p:spPr>
          <p:txBody>
            <a:bodyPr wrap="square" lIns="0" tIns="0" rIns="0" bIns="0" rtlCol="0"/>
            <a:lstStyle/>
            <a:p>
              <a:endParaRPr sz="1227"/>
            </a:p>
          </p:txBody>
        </p:sp>
        <p:sp>
          <p:nvSpPr>
            <p:cNvPr id="102" name="object 102"/>
            <p:cNvSpPr/>
            <p:nvPr/>
          </p:nvSpPr>
          <p:spPr>
            <a:xfrm>
              <a:off x="4820671" y="7607594"/>
              <a:ext cx="5844540" cy="11430"/>
            </a:xfrm>
            <a:custGeom>
              <a:avLst/>
              <a:gdLst/>
              <a:ahLst/>
              <a:cxnLst/>
              <a:rect l="l" t="t" r="r" b="b"/>
              <a:pathLst>
                <a:path w="5844540" h="11429">
                  <a:moveTo>
                    <a:pt x="0" y="11429"/>
                  </a:moveTo>
                  <a:lnTo>
                    <a:pt x="5844524" y="11429"/>
                  </a:lnTo>
                </a:path>
                <a:path w="5844540" h="11429">
                  <a:moveTo>
                    <a:pt x="5844524" y="0"/>
                  </a:moveTo>
                  <a:lnTo>
                    <a:pt x="0" y="0"/>
                  </a:lnTo>
                </a:path>
              </a:pathLst>
            </a:custGeom>
            <a:ln w="6095">
              <a:solidFill>
                <a:srgbClr val="000000"/>
              </a:solidFill>
            </a:ln>
          </p:spPr>
          <p:txBody>
            <a:bodyPr wrap="square" lIns="0" tIns="0" rIns="0" bIns="0" rtlCol="0"/>
            <a:lstStyle/>
            <a:p>
              <a:endParaRPr sz="1227"/>
            </a:p>
          </p:txBody>
        </p:sp>
        <p:sp>
          <p:nvSpPr>
            <p:cNvPr id="103" name="object 103"/>
            <p:cNvSpPr/>
            <p:nvPr/>
          </p:nvSpPr>
          <p:spPr>
            <a:xfrm>
              <a:off x="4820671" y="7607594"/>
              <a:ext cx="0" cy="11430"/>
            </a:xfrm>
            <a:custGeom>
              <a:avLst/>
              <a:gdLst/>
              <a:ahLst/>
              <a:cxnLst/>
              <a:rect l="l" t="t" r="r" b="b"/>
              <a:pathLst>
                <a:path h="11429">
                  <a:moveTo>
                    <a:pt x="-3047" y="5714"/>
                  </a:moveTo>
                  <a:lnTo>
                    <a:pt x="3047" y="5714"/>
                  </a:lnTo>
                </a:path>
              </a:pathLst>
            </a:custGeom>
            <a:ln w="11429">
              <a:solidFill>
                <a:srgbClr val="000000"/>
              </a:solidFill>
            </a:ln>
          </p:spPr>
          <p:txBody>
            <a:bodyPr wrap="square" lIns="0" tIns="0" rIns="0" bIns="0" rtlCol="0"/>
            <a:lstStyle/>
            <a:p>
              <a:endParaRPr sz="1227"/>
            </a:p>
          </p:txBody>
        </p:sp>
        <p:sp>
          <p:nvSpPr>
            <p:cNvPr id="104" name="object 104"/>
            <p:cNvSpPr/>
            <p:nvPr/>
          </p:nvSpPr>
          <p:spPr>
            <a:xfrm>
              <a:off x="10667481" y="5550956"/>
              <a:ext cx="0" cy="1599565"/>
            </a:xfrm>
            <a:custGeom>
              <a:avLst/>
              <a:gdLst/>
              <a:ahLst/>
              <a:cxnLst/>
              <a:rect l="l" t="t" r="r" b="b"/>
              <a:pathLst>
                <a:path h="1599565">
                  <a:moveTo>
                    <a:pt x="0" y="1599437"/>
                  </a:moveTo>
                  <a:lnTo>
                    <a:pt x="0" y="0"/>
                  </a:lnTo>
                </a:path>
              </a:pathLst>
            </a:custGeom>
            <a:ln w="6095">
              <a:solidFill>
                <a:srgbClr val="000000"/>
              </a:solidFill>
            </a:ln>
          </p:spPr>
          <p:txBody>
            <a:bodyPr wrap="square" lIns="0" tIns="0" rIns="0" bIns="0" rtlCol="0"/>
            <a:lstStyle/>
            <a:p>
              <a:endParaRPr sz="1227"/>
            </a:p>
          </p:txBody>
        </p:sp>
        <p:sp>
          <p:nvSpPr>
            <p:cNvPr id="105" name="object 105"/>
            <p:cNvSpPr/>
            <p:nvPr/>
          </p:nvSpPr>
          <p:spPr>
            <a:xfrm>
              <a:off x="10656051" y="5550956"/>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106" name="object 106"/>
            <p:cNvSpPr/>
            <p:nvPr/>
          </p:nvSpPr>
          <p:spPr>
            <a:xfrm>
              <a:off x="10656051" y="5550956"/>
              <a:ext cx="0" cy="1599565"/>
            </a:xfrm>
            <a:custGeom>
              <a:avLst/>
              <a:gdLst/>
              <a:ahLst/>
              <a:cxnLst/>
              <a:rect l="l" t="t" r="r" b="b"/>
              <a:pathLst>
                <a:path h="1599565">
                  <a:moveTo>
                    <a:pt x="0" y="0"/>
                  </a:moveTo>
                  <a:lnTo>
                    <a:pt x="0" y="1599437"/>
                  </a:lnTo>
                </a:path>
              </a:pathLst>
            </a:custGeom>
            <a:ln w="6095">
              <a:solidFill>
                <a:srgbClr val="000000"/>
              </a:solidFill>
            </a:ln>
          </p:spPr>
          <p:txBody>
            <a:bodyPr wrap="square" lIns="0" tIns="0" rIns="0" bIns="0" rtlCol="0"/>
            <a:lstStyle/>
            <a:p>
              <a:endParaRPr sz="1227"/>
            </a:p>
          </p:txBody>
        </p:sp>
        <p:sp>
          <p:nvSpPr>
            <p:cNvPr id="107" name="object 107"/>
            <p:cNvSpPr/>
            <p:nvPr/>
          </p:nvSpPr>
          <p:spPr>
            <a:xfrm>
              <a:off x="10656051" y="7150394"/>
              <a:ext cx="11430" cy="0"/>
            </a:xfrm>
            <a:custGeom>
              <a:avLst/>
              <a:gdLst/>
              <a:ahLst/>
              <a:cxnLst/>
              <a:rect l="l" t="t" r="r" b="b"/>
              <a:pathLst>
                <a:path w="11429">
                  <a:moveTo>
                    <a:pt x="0" y="0"/>
                  </a:moveTo>
                  <a:lnTo>
                    <a:pt x="11429" y="0"/>
                  </a:lnTo>
                </a:path>
              </a:pathLst>
            </a:custGeom>
            <a:ln w="6095">
              <a:solidFill>
                <a:srgbClr val="000000"/>
              </a:solidFill>
            </a:ln>
          </p:spPr>
          <p:txBody>
            <a:bodyPr wrap="square" lIns="0" tIns="0" rIns="0" bIns="0" rtlCol="0"/>
            <a:lstStyle/>
            <a:p>
              <a:endParaRPr sz="1227"/>
            </a:p>
          </p:txBody>
        </p:sp>
        <p:sp>
          <p:nvSpPr>
            <p:cNvPr id="108" name="object 108"/>
            <p:cNvSpPr/>
            <p:nvPr/>
          </p:nvSpPr>
          <p:spPr>
            <a:xfrm>
              <a:off x="10647669" y="5550956"/>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109" name="object 109"/>
            <p:cNvSpPr/>
            <p:nvPr/>
          </p:nvSpPr>
          <p:spPr>
            <a:xfrm>
              <a:off x="10648431" y="7150394"/>
              <a:ext cx="19050" cy="457200"/>
            </a:xfrm>
            <a:custGeom>
              <a:avLst/>
              <a:gdLst/>
              <a:ahLst/>
              <a:cxnLst/>
              <a:rect l="l" t="t" r="r" b="b"/>
              <a:pathLst>
                <a:path w="19050" h="457200">
                  <a:moveTo>
                    <a:pt x="0" y="0"/>
                  </a:moveTo>
                  <a:lnTo>
                    <a:pt x="0" y="457199"/>
                  </a:lnTo>
                </a:path>
                <a:path w="19050" h="457200">
                  <a:moveTo>
                    <a:pt x="0" y="457199"/>
                  </a:moveTo>
                  <a:lnTo>
                    <a:pt x="16763" y="457199"/>
                  </a:lnTo>
                </a:path>
                <a:path w="19050" h="457200">
                  <a:moveTo>
                    <a:pt x="19049" y="0"/>
                  </a:moveTo>
                  <a:lnTo>
                    <a:pt x="0" y="0"/>
                  </a:lnTo>
                </a:path>
              </a:pathLst>
            </a:custGeom>
            <a:ln w="6095">
              <a:solidFill>
                <a:srgbClr val="000000"/>
              </a:solidFill>
            </a:ln>
          </p:spPr>
          <p:txBody>
            <a:bodyPr wrap="square" lIns="0" tIns="0" rIns="0" bIns="0" rtlCol="0"/>
            <a:lstStyle/>
            <a:p>
              <a:endParaRPr sz="1227"/>
            </a:p>
          </p:txBody>
        </p:sp>
        <p:sp>
          <p:nvSpPr>
            <p:cNvPr id="110" name="object 110"/>
            <p:cNvSpPr/>
            <p:nvPr/>
          </p:nvSpPr>
          <p:spPr>
            <a:xfrm>
              <a:off x="4832101" y="6956069"/>
              <a:ext cx="5816600" cy="652145"/>
            </a:xfrm>
            <a:custGeom>
              <a:avLst/>
              <a:gdLst/>
              <a:ahLst/>
              <a:cxnLst/>
              <a:rect l="l" t="t" r="r" b="b"/>
              <a:pathLst>
                <a:path w="5816600" h="652145">
                  <a:moveTo>
                    <a:pt x="5807963" y="651525"/>
                  </a:moveTo>
                  <a:lnTo>
                    <a:pt x="5816330" y="651525"/>
                  </a:lnTo>
                </a:path>
                <a:path w="5816600" h="652145">
                  <a:moveTo>
                    <a:pt x="5816330" y="194325"/>
                  </a:moveTo>
                  <a:lnTo>
                    <a:pt x="5807963" y="194325"/>
                  </a:lnTo>
                </a:path>
                <a:path w="5816600" h="652145">
                  <a:moveTo>
                    <a:pt x="0" y="52593"/>
                  </a:moveTo>
                  <a:lnTo>
                    <a:pt x="51815" y="0"/>
                  </a:lnTo>
                </a:path>
                <a:path w="5816600" h="652145">
                  <a:moveTo>
                    <a:pt x="0" y="112775"/>
                  </a:moveTo>
                  <a:lnTo>
                    <a:pt x="112775" y="0"/>
                  </a:lnTo>
                </a:path>
                <a:path w="5816600" h="652145">
                  <a:moveTo>
                    <a:pt x="0" y="173751"/>
                  </a:moveTo>
                  <a:lnTo>
                    <a:pt x="172973" y="0"/>
                  </a:lnTo>
                </a:path>
                <a:path w="5816600" h="652145">
                  <a:moveTo>
                    <a:pt x="0" y="233933"/>
                  </a:moveTo>
                  <a:lnTo>
                    <a:pt x="233933" y="0"/>
                  </a:lnTo>
                </a:path>
                <a:path w="5816600" h="652145">
                  <a:moveTo>
                    <a:pt x="0" y="294909"/>
                  </a:moveTo>
                  <a:lnTo>
                    <a:pt x="294131" y="0"/>
                  </a:lnTo>
                </a:path>
                <a:path w="5816600" h="652145">
                  <a:moveTo>
                    <a:pt x="0" y="355091"/>
                  </a:moveTo>
                  <a:lnTo>
                    <a:pt x="355091" y="0"/>
                  </a:lnTo>
                </a:path>
                <a:path w="5816600" h="652145">
                  <a:moveTo>
                    <a:pt x="0" y="416067"/>
                  </a:moveTo>
                  <a:lnTo>
                    <a:pt x="415289" y="0"/>
                  </a:lnTo>
                </a:path>
                <a:path w="5816600" h="652145">
                  <a:moveTo>
                    <a:pt x="30479" y="445785"/>
                  </a:moveTo>
                  <a:lnTo>
                    <a:pt x="476249" y="0"/>
                  </a:lnTo>
                </a:path>
                <a:path w="5816600" h="652145">
                  <a:moveTo>
                    <a:pt x="91424" y="445785"/>
                  </a:moveTo>
                  <a:lnTo>
                    <a:pt x="536447" y="0"/>
                  </a:lnTo>
                </a:path>
                <a:path w="5816600" h="652145">
                  <a:moveTo>
                    <a:pt x="151637" y="445785"/>
                  </a:moveTo>
                  <a:lnTo>
                    <a:pt x="597407" y="0"/>
                  </a:lnTo>
                </a:path>
                <a:path w="5816600" h="652145">
                  <a:moveTo>
                    <a:pt x="212582" y="445785"/>
                  </a:moveTo>
                  <a:lnTo>
                    <a:pt x="657605" y="0"/>
                  </a:lnTo>
                </a:path>
                <a:path w="5816600" h="652145">
                  <a:moveTo>
                    <a:pt x="272795" y="445785"/>
                  </a:moveTo>
                  <a:lnTo>
                    <a:pt x="718565" y="0"/>
                  </a:lnTo>
                </a:path>
                <a:path w="5816600" h="652145">
                  <a:moveTo>
                    <a:pt x="333740" y="445785"/>
                  </a:moveTo>
                  <a:lnTo>
                    <a:pt x="778763" y="0"/>
                  </a:lnTo>
                </a:path>
                <a:path w="5816600" h="652145">
                  <a:moveTo>
                    <a:pt x="393953" y="445785"/>
                  </a:moveTo>
                  <a:lnTo>
                    <a:pt x="839723" y="0"/>
                  </a:lnTo>
                </a:path>
                <a:path w="5816600" h="652145">
                  <a:moveTo>
                    <a:pt x="454898" y="445785"/>
                  </a:moveTo>
                  <a:lnTo>
                    <a:pt x="899921" y="0"/>
                  </a:lnTo>
                </a:path>
                <a:path w="5816600" h="652145">
                  <a:moveTo>
                    <a:pt x="515111" y="445785"/>
                  </a:moveTo>
                  <a:lnTo>
                    <a:pt x="960881" y="0"/>
                  </a:lnTo>
                </a:path>
                <a:path w="5816600" h="652145">
                  <a:moveTo>
                    <a:pt x="576056" y="445785"/>
                  </a:moveTo>
                  <a:lnTo>
                    <a:pt x="1021841" y="0"/>
                  </a:lnTo>
                </a:path>
                <a:path w="5816600" h="652145">
                  <a:moveTo>
                    <a:pt x="636269" y="445785"/>
                  </a:moveTo>
                  <a:lnTo>
                    <a:pt x="1072133" y="9921"/>
                  </a:lnTo>
                </a:path>
                <a:path w="5816600" h="652145">
                  <a:moveTo>
                    <a:pt x="697214" y="445785"/>
                  </a:moveTo>
                  <a:lnTo>
                    <a:pt x="1072133" y="70865"/>
                  </a:lnTo>
                </a:path>
                <a:path w="5816600" h="652145">
                  <a:moveTo>
                    <a:pt x="757427" y="445785"/>
                  </a:moveTo>
                  <a:lnTo>
                    <a:pt x="1072133" y="131079"/>
                  </a:lnTo>
                </a:path>
                <a:path w="5816600" h="652145">
                  <a:moveTo>
                    <a:pt x="818372" y="445785"/>
                  </a:moveTo>
                  <a:lnTo>
                    <a:pt x="1072133" y="192023"/>
                  </a:lnTo>
                </a:path>
                <a:path w="5816600" h="652145">
                  <a:moveTo>
                    <a:pt x="878570" y="445785"/>
                  </a:moveTo>
                  <a:lnTo>
                    <a:pt x="1072133" y="252237"/>
                  </a:lnTo>
                </a:path>
                <a:path w="5816600" h="652145">
                  <a:moveTo>
                    <a:pt x="939530" y="445785"/>
                  </a:moveTo>
                  <a:lnTo>
                    <a:pt x="1072133" y="313181"/>
                  </a:lnTo>
                </a:path>
                <a:path w="5816600" h="652145">
                  <a:moveTo>
                    <a:pt x="999728" y="445785"/>
                  </a:moveTo>
                  <a:lnTo>
                    <a:pt x="1072133" y="374141"/>
                  </a:lnTo>
                </a:path>
                <a:path w="5816600" h="652145">
                  <a:moveTo>
                    <a:pt x="1060688" y="445785"/>
                  </a:moveTo>
                  <a:lnTo>
                    <a:pt x="1072133" y="434339"/>
                  </a:lnTo>
                </a:path>
              </a:pathLst>
            </a:custGeom>
            <a:ln w="3175">
              <a:solidFill>
                <a:srgbClr val="000000"/>
              </a:solidFill>
            </a:ln>
          </p:spPr>
          <p:txBody>
            <a:bodyPr wrap="square" lIns="0" tIns="0" rIns="0" bIns="0" rtlCol="0"/>
            <a:lstStyle/>
            <a:p>
              <a:endParaRPr sz="1227"/>
            </a:p>
          </p:txBody>
        </p:sp>
        <p:sp>
          <p:nvSpPr>
            <p:cNvPr id="111" name="object 111"/>
            <p:cNvSpPr/>
            <p:nvPr/>
          </p:nvSpPr>
          <p:spPr>
            <a:xfrm>
              <a:off x="10890747" y="6998756"/>
              <a:ext cx="2456180" cy="13335"/>
            </a:xfrm>
            <a:custGeom>
              <a:avLst/>
              <a:gdLst/>
              <a:ahLst/>
              <a:cxnLst/>
              <a:rect l="l" t="t" r="r" b="b"/>
              <a:pathLst>
                <a:path w="2456180" h="13334">
                  <a:moveTo>
                    <a:pt x="0" y="0"/>
                  </a:moveTo>
                  <a:lnTo>
                    <a:pt x="124967" y="0"/>
                  </a:lnTo>
                </a:path>
                <a:path w="2456180" h="13334">
                  <a:moveTo>
                    <a:pt x="194309" y="0"/>
                  </a:moveTo>
                  <a:lnTo>
                    <a:pt x="2455941" y="0"/>
                  </a:lnTo>
                </a:path>
                <a:path w="2456180" h="13334">
                  <a:moveTo>
                    <a:pt x="0" y="13334"/>
                  </a:moveTo>
                  <a:lnTo>
                    <a:pt x="124967" y="13334"/>
                  </a:lnTo>
                </a:path>
                <a:path w="2456180" h="13334">
                  <a:moveTo>
                    <a:pt x="194309" y="13334"/>
                  </a:moveTo>
                  <a:lnTo>
                    <a:pt x="2455941" y="13334"/>
                  </a:lnTo>
                </a:path>
              </a:pathLst>
            </a:custGeom>
            <a:ln w="7619">
              <a:solidFill>
                <a:srgbClr val="000000"/>
              </a:solidFill>
            </a:ln>
          </p:spPr>
          <p:txBody>
            <a:bodyPr wrap="square" lIns="0" tIns="0" rIns="0" bIns="0" rtlCol="0"/>
            <a:lstStyle/>
            <a:p>
              <a:endParaRPr sz="1227"/>
            </a:p>
          </p:txBody>
        </p:sp>
        <p:sp>
          <p:nvSpPr>
            <p:cNvPr id="112" name="object 112"/>
            <p:cNvSpPr/>
            <p:nvPr/>
          </p:nvSpPr>
          <p:spPr>
            <a:xfrm>
              <a:off x="10890747" y="6984088"/>
              <a:ext cx="414020" cy="13335"/>
            </a:xfrm>
            <a:custGeom>
              <a:avLst/>
              <a:gdLst/>
              <a:ahLst/>
              <a:cxnLst/>
              <a:rect l="l" t="t" r="r" b="b"/>
              <a:pathLst>
                <a:path w="414020" h="13334">
                  <a:moveTo>
                    <a:pt x="0" y="13334"/>
                  </a:moveTo>
                  <a:lnTo>
                    <a:pt x="413811" y="13334"/>
                  </a:lnTo>
                </a:path>
                <a:path w="414020" h="13334">
                  <a:moveTo>
                    <a:pt x="0" y="0"/>
                  </a:moveTo>
                  <a:lnTo>
                    <a:pt x="413811" y="0"/>
                  </a:lnTo>
                </a:path>
              </a:pathLst>
            </a:custGeom>
            <a:ln w="9524">
              <a:solidFill>
                <a:srgbClr val="000000"/>
              </a:solidFill>
            </a:ln>
          </p:spPr>
          <p:txBody>
            <a:bodyPr wrap="square" lIns="0" tIns="0" rIns="0" bIns="0" rtlCol="0"/>
            <a:lstStyle/>
            <a:p>
              <a:endParaRPr sz="1227"/>
            </a:p>
          </p:txBody>
        </p:sp>
        <p:sp>
          <p:nvSpPr>
            <p:cNvPr id="113" name="object 113"/>
            <p:cNvSpPr/>
            <p:nvPr/>
          </p:nvSpPr>
          <p:spPr>
            <a:xfrm>
              <a:off x="11470675" y="6988850"/>
              <a:ext cx="1876425" cy="0"/>
            </a:xfrm>
            <a:custGeom>
              <a:avLst/>
              <a:gdLst/>
              <a:ahLst/>
              <a:cxnLst/>
              <a:rect l="l" t="t" r="r" b="b"/>
              <a:pathLst>
                <a:path w="1876425">
                  <a:moveTo>
                    <a:pt x="0" y="0"/>
                  </a:moveTo>
                  <a:lnTo>
                    <a:pt x="1876013" y="0"/>
                  </a:lnTo>
                </a:path>
              </a:pathLst>
            </a:custGeom>
            <a:ln w="26669">
              <a:solidFill>
                <a:srgbClr val="000000"/>
              </a:solidFill>
            </a:ln>
          </p:spPr>
          <p:txBody>
            <a:bodyPr wrap="square" lIns="0" tIns="0" rIns="0" bIns="0" rtlCol="0"/>
            <a:lstStyle/>
            <a:p>
              <a:endParaRPr sz="1227"/>
            </a:p>
          </p:txBody>
        </p:sp>
        <p:sp>
          <p:nvSpPr>
            <p:cNvPr id="114" name="object 114"/>
            <p:cNvSpPr/>
            <p:nvPr/>
          </p:nvSpPr>
          <p:spPr>
            <a:xfrm>
              <a:off x="10665195" y="7016282"/>
              <a:ext cx="231140" cy="134620"/>
            </a:xfrm>
            <a:custGeom>
              <a:avLst/>
              <a:gdLst/>
              <a:ahLst/>
              <a:cxnLst/>
              <a:rect l="l" t="t" r="r" b="b"/>
              <a:pathLst>
                <a:path w="231140" h="134620">
                  <a:moveTo>
                    <a:pt x="230885" y="0"/>
                  </a:moveTo>
                  <a:lnTo>
                    <a:pt x="114315" y="54101"/>
                  </a:lnTo>
                </a:path>
                <a:path w="231140" h="134620">
                  <a:moveTo>
                    <a:pt x="114315" y="54101"/>
                  </a:moveTo>
                  <a:lnTo>
                    <a:pt x="114315" y="134111"/>
                  </a:lnTo>
                </a:path>
                <a:path w="231140" h="134620">
                  <a:moveTo>
                    <a:pt x="114315" y="134111"/>
                  </a:moveTo>
                  <a:lnTo>
                    <a:pt x="0" y="134111"/>
                  </a:lnTo>
                </a:path>
              </a:pathLst>
            </a:custGeom>
            <a:ln w="3175">
              <a:solidFill>
                <a:srgbClr val="000000"/>
              </a:solidFill>
            </a:ln>
          </p:spPr>
          <p:txBody>
            <a:bodyPr wrap="square" lIns="0" tIns="0" rIns="0" bIns="0" rtlCol="0"/>
            <a:lstStyle/>
            <a:p>
              <a:endParaRPr sz="1227"/>
            </a:p>
          </p:txBody>
        </p:sp>
        <p:sp>
          <p:nvSpPr>
            <p:cNvPr id="115" name="object 115"/>
            <p:cNvSpPr/>
            <p:nvPr/>
          </p:nvSpPr>
          <p:spPr>
            <a:xfrm>
              <a:off x="4320783" y="7150394"/>
              <a:ext cx="6344920" cy="468630"/>
            </a:xfrm>
            <a:custGeom>
              <a:avLst/>
              <a:gdLst/>
              <a:ahLst/>
              <a:cxnLst/>
              <a:rect l="l" t="t" r="r" b="b"/>
              <a:pathLst>
                <a:path w="6344920" h="468629">
                  <a:moveTo>
                    <a:pt x="6344411" y="0"/>
                  </a:moveTo>
                  <a:lnTo>
                    <a:pt x="6344411" y="468629"/>
                  </a:lnTo>
                </a:path>
                <a:path w="6344920" h="468629">
                  <a:moveTo>
                    <a:pt x="6344411" y="468629"/>
                  </a:moveTo>
                  <a:lnTo>
                    <a:pt x="499887" y="468629"/>
                  </a:lnTo>
                </a:path>
                <a:path w="6344920" h="468629">
                  <a:moveTo>
                    <a:pt x="499887" y="468629"/>
                  </a:moveTo>
                  <a:lnTo>
                    <a:pt x="499887" y="262889"/>
                  </a:lnTo>
                </a:path>
                <a:path w="6344920" h="468629">
                  <a:moveTo>
                    <a:pt x="499887" y="262889"/>
                  </a:moveTo>
                  <a:lnTo>
                    <a:pt x="225567" y="262889"/>
                  </a:lnTo>
                </a:path>
                <a:path w="6344920" h="468629">
                  <a:moveTo>
                    <a:pt x="225567" y="262889"/>
                  </a:moveTo>
                  <a:lnTo>
                    <a:pt x="0" y="205724"/>
                  </a:lnTo>
                </a:path>
              </a:pathLst>
            </a:custGeom>
            <a:ln w="10667">
              <a:solidFill>
                <a:srgbClr val="000000"/>
              </a:solidFill>
            </a:ln>
          </p:spPr>
          <p:txBody>
            <a:bodyPr wrap="square" lIns="0" tIns="0" rIns="0" bIns="0" rtlCol="0"/>
            <a:lstStyle/>
            <a:p>
              <a:endParaRPr sz="1227"/>
            </a:p>
          </p:txBody>
        </p:sp>
        <p:sp>
          <p:nvSpPr>
            <p:cNvPr id="116" name="object 116"/>
            <p:cNvSpPr/>
            <p:nvPr/>
          </p:nvSpPr>
          <p:spPr>
            <a:xfrm>
              <a:off x="3731011" y="7356119"/>
              <a:ext cx="589915" cy="0"/>
            </a:xfrm>
            <a:custGeom>
              <a:avLst/>
              <a:gdLst/>
              <a:ahLst/>
              <a:cxnLst/>
              <a:rect l="l" t="t" r="r" b="b"/>
              <a:pathLst>
                <a:path w="589914">
                  <a:moveTo>
                    <a:pt x="589772" y="0"/>
                  </a:moveTo>
                  <a:lnTo>
                    <a:pt x="0" y="0"/>
                  </a:lnTo>
                </a:path>
              </a:pathLst>
            </a:custGeom>
            <a:ln w="10667">
              <a:solidFill>
                <a:srgbClr val="000000"/>
              </a:solidFill>
            </a:ln>
          </p:spPr>
          <p:txBody>
            <a:bodyPr wrap="square" lIns="0" tIns="0" rIns="0" bIns="0" rtlCol="0"/>
            <a:lstStyle/>
            <a:p>
              <a:endParaRPr sz="1227"/>
            </a:p>
          </p:txBody>
        </p:sp>
        <p:sp>
          <p:nvSpPr>
            <p:cNvPr id="117" name="object 117"/>
            <p:cNvSpPr/>
            <p:nvPr/>
          </p:nvSpPr>
          <p:spPr>
            <a:xfrm>
              <a:off x="13341354" y="6988088"/>
              <a:ext cx="228600" cy="0"/>
            </a:xfrm>
            <a:custGeom>
              <a:avLst/>
              <a:gdLst/>
              <a:ahLst/>
              <a:cxnLst/>
              <a:rect l="l" t="t" r="r" b="b"/>
              <a:pathLst>
                <a:path w="228600">
                  <a:moveTo>
                    <a:pt x="228599" y="0"/>
                  </a:moveTo>
                  <a:lnTo>
                    <a:pt x="0" y="0"/>
                  </a:lnTo>
                </a:path>
              </a:pathLst>
            </a:custGeom>
            <a:ln w="10667">
              <a:solidFill>
                <a:srgbClr val="000000"/>
              </a:solidFill>
            </a:ln>
          </p:spPr>
          <p:txBody>
            <a:bodyPr wrap="square" lIns="0" tIns="0" rIns="0" bIns="0" rtlCol="0"/>
            <a:lstStyle/>
            <a:p>
              <a:endParaRPr sz="1227"/>
            </a:p>
          </p:txBody>
        </p:sp>
        <p:sp>
          <p:nvSpPr>
            <p:cNvPr id="118" name="object 118"/>
            <p:cNvSpPr/>
            <p:nvPr/>
          </p:nvSpPr>
          <p:spPr>
            <a:xfrm>
              <a:off x="4832101" y="6956069"/>
              <a:ext cx="1072515" cy="446405"/>
            </a:xfrm>
            <a:custGeom>
              <a:avLst/>
              <a:gdLst/>
              <a:ahLst/>
              <a:cxnLst/>
              <a:rect l="l" t="t" r="r" b="b"/>
              <a:pathLst>
                <a:path w="1072514" h="446404">
                  <a:moveTo>
                    <a:pt x="1072133" y="0"/>
                  </a:moveTo>
                  <a:lnTo>
                    <a:pt x="0" y="0"/>
                  </a:lnTo>
                </a:path>
                <a:path w="1072514" h="446404">
                  <a:moveTo>
                    <a:pt x="0" y="0"/>
                  </a:moveTo>
                  <a:lnTo>
                    <a:pt x="0" y="445785"/>
                  </a:lnTo>
                </a:path>
                <a:path w="1072514" h="446404">
                  <a:moveTo>
                    <a:pt x="0" y="445785"/>
                  </a:moveTo>
                  <a:lnTo>
                    <a:pt x="1072133" y="445785"/>
                  </a:lnTo>
                </a:path>
                <a:path w="1072514" h="446404">
                  <a:moveTo>
                    <a:pt x="1072133" y="445785"/>
                  </a:moveTo>
                  <a:lnTo>
                    <a:pt x="1072133" y="0"/>
                  </a:lnTo>
                </a:path>
              </a:pathLst>
            </a:custGeom>
            <a:ln w="3175">
              <a:solidFill>
                <a:srgbClr val="000000"/>
              </a:solidFill>
            </a:ln>
          </p:spPr>
          <p:txBody>
            <a:bodyPr wrap="square" lIns="0" tIns="0" rIns="0" bIns="0" rtlCol="0"/>
            <a:lstStyle/>
            <a:p>
              <a:endParaRPr sz="1227"/>
            </a:p>
          </p:txBody>
        </p:sp>
        <p:sp>
          <p:nvSpPr>
            <p:cNvPr id="119" name="object 119"/>
            <p:cNvSpPr/>
            <p:nvPr/>
          </p:nvSpPr>
          <p:spPr>
            <a:xfrm>
              <a:off x="4320783" y="5762030"/>
              <a:ext cx="6575425" cy="2051685"/>
            </a:xfrm>
            <a:custGeom>
              <a:avLst/>
              <a:gdLst/>
              <a:ahLst/>
              <a:cxnLst/>
              <a:rect l="l" t="t" r="r" b="b"/>
              <a:pathLst>
                <a:path w="6575425" h="2051684">
                  <a:moveTo>
                    <a:pt x="0" y="2051288"/>
                  </a:moveTo>
                  <a:lnTo>
                    <a:pt x="0" y="1828799"/>
                  </a:lnTo>
                </a:path>
                <a:path w="6575425" h="2051684">
                  <a:moveTo>
                    <a:pt x="0" y="1771649"/>
                  </a:moveTo>
                  <a:lnTo>
                    <a:pt x="0" y="1714484"/>
                  </a:lnTo>
                </a:path>
                <a:path w="6575425" h="2051684">
                  <a:moveTo>
                    <a:pt x="0" y="1657349"/>
                  </a:moveTo>
                  <a:lnTo>
                    <a:pt x="0" y="1600199"/>
                  </a:lnTo>
                </a:path>
                <a:path w="6575425" h="2051684">
                  <a:moveTo>
                    <a:pt x="6575297" y="2051288"/>
                  </a:moveTo>
                  <a:lnTo>
                    <a:pt x="6575297" y="1828799"/>
                  </a:lnTo>
                </a:path>
                <a:path w="6575425" h="2051684">
                  <a:moveTo>
                    <a:pt x="6575297" y="1771649"/>
                  </a:moveTo>
                  <a:lnTo>
                    <a:pt x="6575297" y="1714484"/>
                  </a:lnTo>
                </a:path>
                <a:path w="6575425" h="2051684">
                  <a:moveTo>
                    <a:pt x="6575297" y="1657349"/>
                  </a:moveTo>
                  <a:lnTo>
                    <a:pt x="6575297" y="1600199"/>
                  </a:lnTo>
                </a:path>
                <a:path w="6575425" h="2051684">
                  <a:moveTo>
                    <a:pt x="6575297" y="1543049"/>
                  </a:moveTo>
                  <a:lnTo>
                    <a:pt x="6575297" y="1371599"/>
                  </a:lnTo>
                </a:path>
                <a:path w="6575425" h="2051684">
                  <a:moveTo>
                    <a:pt x="6575297" y="1200149"/>
                  </a:moveTo>
                  <a:lnTo>
                    <a:pt x="6575297" y="1142984"/>
                  </a:lnTo>
                </a:path>
                <a:path w="6575425" h="2051684">
                  <a:moveTo>
                    <a:pt x="6575297" y="1085849"/>
                  </a:moveTo>
                  <a:lnTo>
                    <a:pt x="6575297" y="914399"/>
                  </a:lnTo>
                </a:path>
                <a:path w="6575425" h="2051684">
                  <a:moveTo>
                    <a:pt x="6575297" y="742949"/>
                  </a:moveTo>
                  <a:lnTo>
                    <a:pt x="6575297" y="685799"/>
                  </a:lnTo>
                </a:path>
                <a:path w="6575425" h="2051684">
                  <a:moveTo>
                    <a:pt x="6575297" y="628649"/>
                  </a:moveTo>
                  <a:lnTo>
                    <a:pt x="6575297" y="457199"/>
                  </a:lnTo>
                </a:path>
                <a:path w="6575425" h="2051684">
                  <a:moveTo>
                    <a:pt x="6575297" y="171449"/>
                  </a:moveTo>
                  <a:lnTo>
                    <a:pt x="6575297" y="0"/>
                  </a:lnTo>
                </a:path>
              </a:pathLst>
            </a:custGeom>
            <a:ln w="10667">
              <a:solidFill>
                <a:srgbClr val="000000"/>
              </a:solidFill>
            </a:ln>
          </p:spPr>
          <p:txBody>
            <a:bodyPr wrap="square" lIns="0" tIns="0" rIns="0" bIns="0" rtlCol="0"/>
            <a:lstStyle/>
            <a:p>
              <a:endParaRPr sz="1227"/>
            </a:p>
          </p:txBody>
        </p:sp>
        <p:pic>
          <p:nvPicPr>
            <p:cNvPr id="120" name="object 120"/>
            <p:cNvPicPr/>
            <p:nvPr/>
          </p:nvPicPr>
          <p:blipFill>
            <a:blip r:embed="rId2" cstate="print"/>
            <a:stretch>
              <a:fillRect/>
            </a:stretch>
          </p:blipFill>
          <p:spPr>
            <a:xfrm>
              <a:off x="11521683" y="7009409"/>
              <a:ext cx="99075" cy="99837"/>
            </a:xfrm>
            <a:prstGeom prst="rect">
              <a:avLst/>
            </a:prstGeom>
          </p:spPr>
        </p:pic>
        <p:sp>
          <p:nvSpPr>
            <p:cNvPr id="121" name="object 121"/>
            <p:cNvSpPr/>
            <p:nvPr/>
          </p:nvSpPr>
          <p:spPr>
            <a:xfrm>
              <a:off x="11301489" y="6994956"/>
              <a:ext cx="169545" cy="133350"/>
            </a:xfrm>
            <a:custGeom>
              <a:avLst/>
              <a:gdLst/>
              <a:ahLst/>
              <a:cxnLst/>
              <a:rect l="l" t="t" r="r" b="b"/>
              <a:pathLst>
                <a:path w="169545" h="133350">
                  <a:moveTo>
                    <a:pt x="169176" y="64008"/>
                  </a:moveTo>
                  <a:lnTo>
                    <a:pt x="166116" y="64008"/>
                  </a:lnTo>
                  <a:lnTo>
                    <a:pt x="166116" y="0"/>
                  </a:lnTo>
                  <a:lnTo>
                    <a:pt x="0" y="0"/>
                  </a:lnTo>
                  <a:lnTo>
                    <a:pt x="0" y="69342"/>
                  </a:lnTo>
                  <a:lnTo>
                    <a:pt x="3060" y="69342"/>
                  </a:lnTo>
                  <a:lnTo>
                    <a:pt x="3060" y="133350"/>
                  </a:lnTo>
                  <a:lnTo>
                    <a:pt x="169176" y="133350"/>
                  </a:lnTo>
                  <a:lnTo>
                    <a:pt x="169176" y="64008"/>
                  </a:lnTo>
                  <a:close/>
                </a:path>
              </a:pathLst>
            </a:custGeom>
            <a:solidFill>
              <a:srgbClr val="FFFFFF"/>
            </a:solidFill>
          </p:spPr>
          <p:txBody>
            <a:bodyPr wrap="square" lIns="0" tIns="0" rIns="0" bIns="0" rtlCol="0"/>
            <a:lstStyle/>
            <a:p>
              <a:endParaRPr sz="1227"/>
            </a:p>
          </p:txBody>
        </p:sp>
        <p:sp>
          <p:nvSpPr>
            <p:cNvPr id="122" name="object 122"/>
            <p:cNvSpPr/>
            <p:nvPr/>
          </p:nvSpPr>
          <p:spPr>
            <a:xfrm>
              <a:off x="4631679" y="6882932"/>
              <a:ext cx="6989445" cy="267970"/>
            </a:xfrm>
            <a:custGeom>
              <a:avLst/>
              <a:gdLst/>
              <a:ahLst/>
              <a:cxnLst/>
              <a:rect l="l" t="t" r="r" b="b"/>
              <a:pathLst>
                <a:path w="6989445" h="267970">
                  <a:moveTo>
                    <a:pt x="0" y="267461"/>
                  </a:moveTo>
                  <a:lnTo>
                    <a:pt x="156987" y="267461"/>
                  </a:lnTo>
                </a:path>
                <a:path w="6989445" h="267970">
                  <a:moveTo>
                    <a:pt x="214137" y="267461"/>
                  </a:moveTo>
                  <a:lnTo>
                    <a:pt x="270525" y="267461"/>
                  </a:lnTo>
                </a:path>
                <a:path w="6989445" h="267970">
                  <a:moveTo>
                    <a:pt x="327659" y="267461"/>
                  </a:moveTo>
                  <a:lnTo>
                    <a:pt x="556275" y="267461"/>
                  </a:lnTo>
                </a:path>
                <a:path w="6989445" h="267970">
                  <a:moveTo>
                    <a:pt x="613409" y="267461"/>
                  </a:moveTo>
                  <a:lnTo>
                    <a:pt x="670575" y="267461"/>
                  </a:lnTo>
                </a:path>
                <a:path w="6989445" h="267970">
                  <a:moveTo>
                    <a:pt x="727725" y="267461"/>
                  </a:moveTo>
                  <a:lnTo>
                    <a:pt x="956309" y="267461"/>
                  </a:lnTo>
                </a:path>
                <a:path w="6989445" h="267970">
                  <a:moveTo>
                    <a:pt x="1013475" y="267461"/>
                  </a:moveTo>
                  <a:lnTo>
                    <a:pt x="1070609" y="267461"/>
                  </a:lnTo>
                </a:path>
                <a:path w="6989445" h="267970">
                  <a:moveTo>
                    <a:pt x="1127775" y="267461"/>
                  </a:moveTo>
                  <a:lnTo>
                    <a:pt x="1356359" y="267461"/>
                  </a:lnTo>
                </a:path>
                <a:path w="6989445" h="267970">
                  <a:moveTo>
                    <a:pt x="1413525" y="267461"/>
                  </a:moveTo>
                  <a:lnTo>
                    <a:pt x="1470675" y="267461"/>
                  </a:lnTo>
                </a:path>
                <a:path w="6989445" h="267970">
                  <a:moveTo>
                    <a:pt x="1527809" y="267461"/>
                  </a:moveTo>
                  <a:lnTo>
                    <a:pt x="1756425" y="267461"/>
                  </a:lnTo>
                </a:path>
                <a:path w="6989445" h="267970">
                  <a:moveTo>
                    <a:pt x="1813559" y="267461"/>
                  </a:moveTo>
                  <a:lnTo>
                    <a:pt x="1870725" y="267461"/>
                  </a:lnTo>
                </a:path>
                <a:path w="6989445" h="267970">
                  <a:moveTo>
                    <a:pt x="1927859" y="267461"/>
                  </a:moveTo>
                  <a:lnTo>
                    <a:pt x="2156475" y="267461"/>
                  </a:lnTo>
                </a:path>
                <a:path w="6989445" h="267970">
                  <a:moveTo>
                    <a:pt x="2213625" y="267461"/>
                  </a:moveTo>
                  <a:lnTo>
                    <a:pt x="2270759" y="267461"/>
                  </a:lnTo>
                </a:path>
                <a:path w="6989445" h="267970">
                  <a:moveTo>
                    <a:pt x="2327925" y="267461"/>
                  </a:moveTo>
                  <a:lnTo>
                    <a:pt x="2555747" y="267461"/>
                  </a:lnTo>
                </a:path>
                <a:path w="6989445" h="267970">
                  <a:moveTo>
                    <a:pt x="2612913" y="267461"/>
                  </a:moveTo>
                  <a:lnTo>
                    <a:pt x="2670047" y="267461"/>
                  </a:lnTo>
                </a:path>
                <a:path w="6989445" h="267970">
                  <a:moveTo>
                    <a:pt x="2727197" y="267461"/>
                  </a:moveTo>
                  <a:lnTo>
                    <a:pt x="2955797" y="267461"/>
                  </a:lnTo>
                </a:path>
                <a:path w="6989445" h="267970">
                  <a:moveTo>
                    <a:pt x="3012963" y="267461"/>
                  </a:moveTo>
                  <a:lnTo>
                    <a:pt x="3070113" y="267461"/>
                  </a:lnTo>
                </a:path>
                <a:path w="6989445" h="267970">
                  <a:moveTo>
                    <a:pt x="3127247" y="267461"/>
                  </a:moveTo>
                  <a:lnTo>
                    <a:pt x="3355863" y="267461"/>
                  </a:lnTo>
                </a:path>
                <a:path w="6989445" h="267970">
                  <a:moveTo>
                    <a:pt x="3412997" y="267461"/>
                  </a:moveTo>
                  <a:lnTo>
                    <a:pt x="3470147" y="267461"/>
                  </a:lnTo>
                </a:path>
                <a:path w="6989445" h="267970">
                  <a:moveTo>
                    <a:pt x="3527313" y="267461"/>
                  </a:moveTo>
                  <a:lnTo>
                    <a:pt x="3755897" y="267461"/>
                  </a:lnTo>
                </a:path>
                <a:path w="6989445" h="267970">
                  <a:moveTo>
                    <a:pt x="3813063" y="267461"/>
                  </a:moveTo>
                  <a:lnTo>
                    <a:pt x="3870197" y="267461"/>
                  </a:lnTo>
                </a:path>
                <a:path w="6989445" h="267970">
                  <a:moveTo>
                    <a:pt x="3927347" y="267461"/>
                  </a:moveTo>
                  <a:lnTo>
                    <a:pt x="4155947" y="267461"/>
                  </a:lnTo>
                </a:path>
                <a:path w="6989445" h="267970">
                  <a:moveTo>
                    <a:pt x="4213113" y="267461"/>
                  </a:moveTo>
                  <a:lnTo>
                    <a:pt x="4270247" y="267461"/>
                  </a:lnTo>
                </a:path>
                <a:path w="6989445" h="267970">
                  <a:moveTo>
                    <a:pt x="4327397" y="267461"/>
                  </a:moveTo>
                  <a:lnTo>
                    <a:pt x="4555235" y="267461"/>
                  </a:lnTo>
                </a:path>
                <a:path w="6989445" h="267970">
                  <a:moveTo>
                    <a:pt x="4612385" y="267461"/>
                  </a:moveTo>
                  <a:lnTo>
                    <a:pt x="4669551" y="267461"/>
                  </a:lnTo>
                </a:path>
                <a:path w="6989445" h="267970">
                  <a:moveTo>
                    <a:pt x="4726685" y="267461"/>
                  </a:moveTo>
                  <a:lnTo>
                    <a:pt x="4955285" y="267461"/>
                  </a:lnTo>
                </a:path>
                <a:path w="6989445" h="267970">
                  <a:moveTo>
                    <a:pt x="5012435" y="267461"/>
                  </a:moveTo>
                  <a:lnTo>
                    <a:pt x="5069585" y="267461"/>
                  </a:lnTo>
                </a:path>
                <a:path w="6989445" h="267970">
                  <a:moveTo>
                    <a:pt x="5126751" y="267461"/>
                  </a:moveTo>
                  <a:lnTo>
                    <a:pt x="5355335" y="267461"/>
                  </a:lnTo>
                </a:path>
                <a:path w="6989445" h="267970">
                  <a:moveTo>
                    <a:pt x="5412501" y="267461"/>
                  </a:moveTo>
                  <a:lnTo>
                    <a:pt x="5469635" y="267461"/>
                  </a:lnTo>
                </a:path>
                <a:path w="6989445" h="267970">
                  <a:moveTo>
                    <a:pt x="5526785" y="267461"/>
                  </a:moveTo>
                  <a:lnTo>
                    <a:pt x="5755385" y="267461"/>
                  </a:lnTo>
                </a:path>
                <a:path w="6989445" h="267970">
                  <a:moveTo>
                    <a:pt x="5812535" y="267461"/>
                  </a:moveTo>
                  <a:lnTo>
                    <a:pt x="5869685" y="267461"/>
                  </a:lnTo>
                </a:path>
                <a:path w="6989445" h="267970">
                  <a:moveTo>
                    <a:pt x="5926835" y="267461"/>
                  </a:moveTo>
                  <a:lnTo>
                    <a:pt x="6155451" y="267461"/>
                  </a:lnTo>
                </a:path>
                <a:path w="6989445" h="267970">
                  <a:moveTo>
                    <a:pt x="6212585" y="267461"/>
                  </a:moveTo>
                  <a:lnTo>
                    <a:pt x="6269735" y="267461"/>
                  </a:lnTo>
                </a:path>
                <a:path w="6989445" h="267970">
                  <a:moveTo>
                    <a:pt x="6326885" y="267461"/>
                  </a:moveTo>
                  <a:lnTo>
                    <a:pt x="6483111" y="267461"/>
                  </a:lnTo>
                </a:path>
                <a:path w="6989445" h="267970">
                  <a:moveTo>
                    <a:pt x="6483111" y="267461"/>
                  </a:moveTo>
                  <a:lnTo>
                    <a:pt x="6542547" y="176783"/>
                  </a:lnTo>
                </a:path>
                <a:path w="6989445" h="267970">
                  <a:moveTo>
                    <a:pt x="6989079" y="50276"/>
                  </a:moveTo>
                  <a:lnTo>
                    <a:pt x="6890003" y="50276"/>
                  </a:lnTo>
                </a:path>
                <a:path w="6989445" h="267970">
                  <a:moveTo>
                    <a:pt x="6939488" y="0"/>
                  </a:moveTo>
                  <a:lnTo>
                    <a:pt x="6939488" y="100583"/>
                  </a:lnTo>
                </a:path>
                <a:path w="6989445" h="267970">
                  <a:moveTo>
                    <a:pt x="6976140" y="50276"/>
                  </a:moveTo>
                  <a:lnTo>
                    <a:pt x="6973330" y="64239"/>
                  </a:lnTo>
                  <a:lnTo>
                    <a:pt x="6965662" y="75626"/>
                  </a:lnTo>
                  <a:lnTo>
                    <a:pt x="6954280" y="83295"/>
                  </a:lnTo>
                  <a:lnTo>
                    <a:pt x="6940326" y="86105"/>
                  </a:lnTo>
                  <a:lnTo>
                    <a:pt x="6926372" y="83295"/>
                  </a:lnTo>
                  <a:lnTo>
                    <a:pt x="6914989" y="75626"/>
                  </a:lnTo>
                  <a:lnTo>
                    <a:pt x="6907322" y="64239"/>
                  </a:lnTo>
                  <a:lnTo>
                    <a:pt x="6904512" y="50276"/>
                  </a:lnTo>
                  <a:lnTo>
                    <a:pt x="6907322" y="36329"/>
                  </a:lnTo>
                  <a:lnTo>
                    <a:pt x="6914989" y="24945"/>
                  </a:lnTo>
                  <a:lnTo>
                    <a:pt x="6926372" y="17274"/>
                  </a:lnTo>
                  <a:lnTo>
                    <a:pt x="6940326" y="14462"/>
                  </a:lnTo>
                  <a:lnTo>
                    <a:pt x="6954280" y="17274"/>
                  </a:lnTo>
                  <a:lnTo>
                    <a:pt x="6965662" y="24945"/>
                  </a:lnTo>
                  <a:lnTo>
                    <a:pt x="6973330" y="36329"/>
                  </a:lnTo>
                  <a:lnTo>
                    <a:pt x="6976140" y="50276"/>
                  </a:lnTo>
                  <a:close/>
                </a:path>
              </a:pathLst>
            </a:custGeom>
            <a:ln w="3175">
              <a:solidFill>
                <a:srgbClr val="000000"/>
              </a:solidFill>
            </a:ln>
          </p:spPr>
          <p:txBody>
            <a:bodyPr wrap="square" lIns="0" tIns="0" rIns="0" bIns="0" rtlCol="0"/>
            <a:lstStyle/>
            <a:p>
              <a:endParaRPr sz="1227"/>
            </a:p>
          </p:txBody>
        </p:sp>
        <p:sp>
          <p:nvSpPr>
            <p:cNvPr id="123" name="object 123"/>
            <p:cNvSpPr/>
            <p:nvPr/>
          </p:nvSpPr>
          <p:spPr>
            <a:xfrm>
              <a:off x="11535347" y="6898170"/>
              <a:ext cx="71755" cy="70485"/>
            </a:xfrm>
            <a:custGeom>
              <a:avLst/>
              <a:gdLst/>
              <a:ahLst/>
              <a:cxnLst/>
              <a:rect l="l" t="t" r="r" b="b"/>
              <a:pathLst>
                <a:path w="71754" h="70484">
                  <a:moveTo>
                    <a:pt x="35814" y="0"/>
                  </a:moveTo>
                  <a:lnTo>
                    <a:pt x="26695" y="0"/>
                  </a:lnTo>
                  <a:lnTo>
                    <a:pt x="10693" y="9156"/>
                  </a:lnTo>
                  <a:lnTo>
                    <a:pt x="1587" y="25146"/>
                  </a:lnTo>
                  <a:lnTo>
                    <a:pt x="0" y="34290"/>
                  </a:lnTo>
                  <a:lnTo>
                    <a:pt x="35801" y="35052"/>
                  </a:lnTo>
                  <a:lnTo>
                    <a:pt x="35814" y="0"/>
                  </a:lnTo>
                  <a:close/>
                </a:path>
                <a:path w="71754" h="70484">
                  <a:moveTo>
                    <a:pt x="71628" y="35064"/>
                  </a:moveTo>
                  <a:lnTo>
                    <a:pt x="35814" y="35064"/>
                  </a:lnTo>
                  <a:lnTo>
                    <a:pt x="35814" y="70116"/>
                  </a:lnTo>
                  <a:lnTo>
                    <a:pt x="70878" y="43434"/>
                  </a:lnTo>
                  <a:lnTo>
                    <a:pt x="71628" y="35064"/>
                  </a:lnTo>
                  <a:close/>
                </a:path>
              </a:pathLst>
            </a:custGeom>
            <a:solidFill>
              <a:srgbClr val="000000"/>
            </a:solidFill>
          </p:spPr>
          <p:txBody>
            <a:bodyPr wrap="square" lIns="0" tIns="0" rIns="0" bIns="0" rtlCol="0"/>
            <a:lstStyle/>
            <a:p>
              <a:endParaRPr sz="1227"/>
            </a:p>
          </p:txBody>
        </p:sp>
        <p:sp>
          <p:nvSpPr>
            <p:cNvPr id="124" name="object 124"/>
            <p:cNvSpPr/>
            <p:nvPr/>
          </p:nvSpPr>
          <p:spPr>
            <a:xfrm>
              <a:off x="11304559" y="6933224"/>
              <a:ext cx="166370" cy="69850"/>
            </a:xfrm>
            <a:custGeom>
              <a:avLst/>
              <a:gdLst/>
              <a:ahLst/>
              <a:cxnLst/>
              <a:rect l="l" t="t" r="r" b="b"/>
              <a:pathLst>
                <a:path w="166370" h="69850">
                  <a:moveTo>
                    <a:pt x="166115" y="69341"/>
                  </a:moveTo>
                  <a:lnTo>
                    <a:pt x="166115" y="0"/>
                  </a:lnTo>
                  <a:lnTo>
                    <a:pt x="0" y="0"/>
                  </a:lnTo>
                  <a:lnTo>
                    <a:pt x="0" y="69341"/>
                  </a:lnTo>
                  <a:lnTo>
                    <a:pt x="166115" y="69341"/>
                  </a:lnTo>
                  <a:close/>
                </a:path>
              </a:pathLst>
            </a:custGeom>
            <a:solidFill>
              <a:srgbClr val="FFFFFF"/>
            </a:solidFill>
          </p:spPr>
          <p:txBody>
            <a:bodyPr wrap="square" lIns="0" tIns="0" rIns="0" bIns="0" rtlCol="0"/>
            <a:lstStyle/>
            <a:p>
              <a:endParaRPr sz="1227"/>
            </a:p>
          </p:txBody>
        </p:sp>
        <p:sp>
          <p:nvSpPr>
            <p:cNvPr id="125" name="object 125"/>
            <p:cNvSpPr/>
            <p:nvPr/>
          </p:nvSpPr>
          <p:spPr>
            <a:xfrm>
              <a:off x="4631679" y="5546384"/>
              <a:ext cx="6989445" cy="1386840"/>
            </a:xfrm>
            <a:custGeom>
              <a:avLst/>
              <a:gdLst/>
              <a:ahLst/>
              <a:cxnLst/>
              <a:rect l="l" t="t" r="r" b="b"/>
              <a:pathLst>
                <a:path w="6989445" h="1386840">
                  <a:moveTo>
                    <a:pt x="0" y="1386824"/>
                  </a:moveTo>
                  <a:lnTo>
                    <a:pt x="160035" y="1386824"/>
                  </a:lnTo>
                </a:path>
                <a:path w="6989445" h="1386840">
                  <a:moveTo>
                    <a:pt x="217185" y="1386824"/>
                  </a:moveTo>
                  <a:lnTo>
                    <a:pt x="274319" y="1386824"/>
                  </a:lnTo>
                </a:path>
                <a:path w="6989445" h="1386840">
                  <a:moveTo>
                    <a:pt x="331485" y="1386824"/>
                  </a:moveTo>
                  <a:lnTo>
                    <a:pt x="560085" y="1386824"/>
                  </a:lnTo>
                </a:path>
                <a:path w="6989445" h="1386840">
                  <a:moveTo>
                    <a:pt x="617235" y="1386824"/>
                  </a:moveTo>
                  <a:lnTo>
                    <a:pt x="674369" y="1386824"/>
                  </a:lnTo>
                </a:path>
                <a:path w="6989445" h="1386840">
                  <a:moveTo>
                    <a:pt x="731535" y="1386824"/>
                  </a:moveTo>
                  <a:lnTo>
                    <a:pt x="960119" y="1386824"/>
                  </a:lnTo>
                </a:path>
                <a:path w="6989445" h="1386840">
                  <a:moveTo>
                    <a:pt x="1017269" y="1386824"/>
                  </a:moveTo>
                  <a:lnTo>
                    <a:pt x="1074435" y="1386824"/>
                  </a:lnTo>
                </a:path>
                <a:path w="6989445" h="1386840">
                  <a:moveTo>
                    <a:pt x="1131569" y="1386824"/>
                  </a:moveTo>
                  <a:lnTo>
                    <a:pt x="1360185" y="1386824"/>
                  </a:lnTo>
                </a:path>
                <a:path w="6989445" h="1386840">
                  <a:moveTo>
                    <a:pt x="1417319" y="1386824"/>
                  </a:moveTo>
                  <a:lnTo>
                    <a:pt x="1473707" y="1386824"/>
                  </a:lnTo>
                </a:path>
                <a:path w="6989445" h="1386840">
                  <a:moveTo>
                    <a:pt x="1530873" y="1386824"/>
                  </a:moveTo>
                  <a:lnTo>
                    <a:pt x="1759473" y="1386824"/>
                  </a:lnTo>
                </a:path>
                <a:path w="6989445" h="1386840">
                  <a:moveTo>
                    <a:pt x="1816623" y="1386824"/>
                  </a:moveTo>
                  <a:lnTo>
                    <a:pt x="1873757" y="1386824"/>
                  </a:lnTo>
                </a:path>
                <a:path w="6989445" h="1386840">
                  <a:moveTo>
                    <a:pt x="1930923" y="1386824"/>
                  </a:moveTo>
                  <a:lnTo>
                    <a:pt x="2159507" y="1386824"/>
                  </a:lnTo>
                </a:path>
                <a:path w="6989445" h="1386840">
                  <a:moveTo>
                    <a:pt x="2216673" y="1386824"/>
                  </a:moveTo>
                  <a:lnTo>
                    <a:pt x="2273823" y="1386824"/>
                  </a:lnTo>
                </a:path>
                <a:path w="6989445" h="1386840">
                  <a:moveTo>
                    <a:pt x="2330957" y="1386824"/>
                  </a:moveTo>
                  <a:lnTo>
                    <a:pt x="2559573" y="1386824"/>
                  </a:lnTo>
                </a:path>
                <a:path w="6989445" h="1386840">
                  <a:moveTo>
                    <a:pt x="2616707" y="1386824"/>
                  </a:moveTo>
                  <a:lnTo>
                    <a:pt x="2673873" y="1386824"/>
                  </a:lnTo>
                </a:path>
                <a:path w="6989445" h="1386840">
                  <a:moveTo>
                    <a:pt x="2731007" y="1386824"/>
                  </a:moveTo>
                  <a:lnTo>
                    <a:pt x="2959623" y="1386824"/>
                  </a:lnTo>
                </a:path>
                <a:path w="6989445" h="1386840">
                  <a:moveTo>
                    <a:pt x="3016757" y="1386824"/>
                  </a:moveTo>
                  <a:lnTo>
                    <a:pt x="3073907" y="1386824"/>
                  </a:lnTo>
                </a:path>
                <a:path w="6989445" h="1386840">
                  <a:moveTo>
                    <a:pt x="3131073" y="1386824"/>
                  </a:moveTo>
                  <a:lnTo>
                    <a:pt x="3359657" y="1386824"/>
                  </a:lnTo>
                </a:path>
                <a:path w="6989445" h="1386840">
                  <a:moveTo>
                    <a:pt x="3416807" y="1386824"/>
                  </a:moveTo>
                  <a:lnTo>
                    <a:pt x="3473957" y="1386824"/>
                  </a:lnTo>
                </a:path>
                <a:path w="6989445" h="1386840">
                  <a:moveTo>
                    <a:pt x="3531123" y="1386824"/>
                  </a:moveTo>
                  <a:lnTo>
                    <a:pt x="3758945" y="1386824"/>
                  </a:lnTo>
                </a:path>
                <a:path w="6989445" h="1386840">
                  <a:moveTo>
                    <a:pt x="3816111" y="1386824"/>
                  </a:moveTo>
                  <a:lnTo>
                    <a:pt x="3873261" y="1386824"/>
                  </a:lnTo>
                </a:path>
                <a:path w="6989445" h="1386840">
                  <a:moveTo>
                    <a:pt x="3930395" y="1386824"/>
                  </a:moveTo>
                  <a:lnTo>
                    <a:pt x="4159011" y="1386824"/>
                  </a:lnTo>
                </a:path>
                <a:path w="6989445" h="1386840">
                  <a:moveTo>
                    <a:pt x="4216145" y="1386824"/>
                  </a:moveTo>
                  <a:lnTo>
                    <a:pt x="4273295" y="1386824"/>
                  </a:lnTo>
                </a:path>
                <a:path w="6989445" h="1386840">
                  <a:moveTo>
                    <a:pt x="4330445" y="1386824"/>
                  </a:moveTo>
                  <a:lnTo>
                    <a:pt x="4559045" y="1386824"/>
                  </a:lnTo>
                </a:path>
                <a:path w="6989445" h="1386840">
                  <a:moveTo>
                    <a:pt x="4616211" y="1386824"/>
                  </a:moveTo>
                  <a:lnTo>
                    <a:pt x="4673345" y="1386824"/>
                  </a:lnTo>
                </a:path>
                <a:path w="6989445" h="1386840">
                  <a:moveTo>
                    <a:pt x="4730511" y="1386824"/>
                  </a:moveTo>
                  <a:lnTo>
                    <a:pt x="4959095" y="1386824"/>
                  </a:lnTo>
                </a:path>
                <a:path w="6989445" h="1386840">
                  <a:moveTo>
                    <a:pt x="5016245" y="1386824"/>
                  </a:moveTo>
                  <a:lnTo>
                    <a:pt x="5073395" y="1386824"/>
                  </a:lnTo>
                </a:path>
                <a:path w="6989445" h="1386840">
                  <a:moveTo>
                    <a:pt x="5130545" y="1386824"/>
                  </a:moveTo>
                  <a:lnTo>
                    <a:pt x="5359145" y="1386824"/>
                  </a:lnTo>
                </a:path>
                <a:path w="6989445" h="1386840">
                  <a:moveTo>
                    <a:pt x="5416295" y="1386824"/>
                  </a:moveTo>
                  <a:lnTo>
                    <a:pt x="5473445" y="1386824"/>
                  </a:lnTo>
                </a:path>
                <a:path w="6989445" h="1386840">
                  <a:moveTo>
                    <a:pt x="5530595" y="1386824"/>
                  </a:moveTo>
                  <a:lnTo>
                    <a:pt x="5758449" y="1386824"/>
                  </a:lnTo>
                </a:path>
                <a:path w="6989445" h="1386840">
                  <a:moveTo>
                    <a:pt x="5815583" y="1386824"/>
                  </a:moveTo>
                  <a:lnTo>
                    <a:pt x="5872733" y="1386824"/>
                  </a:lnTo>
                </a:path>
                <a:path w="6989445" h="1386840">
                  <a:moveTo>
                    <a:pt x="5929899" y="1386824"/>
                  </a:moveTo>
                  <a:lnTo>
                    <a:pt x="6158483" y="1386824"/>
                  </a:lnTo>
                </a:path>
                <a:path w="6989445" h="1386840">
                  <a:moveTo>
                    <a:pt x="6215649" y="1386824"/>
                  </a:moveTo>
                  <a:lnTo>
                    <a:pt x="6272783" y="1386824"/>
                  </a:lnTo>
                </a:path>
                <a:path w="6989445" h="1386840">
                  <a:moveTo>
                    <a:pt x="6329933" y="1386824"/>
                  </a:moveTo>
                  <a:lnTo>
                    <a:pt x="6558549" y="1386824"/>
                  </a:lnTo>
                </a:path>
                <a:path w="6989445" h="1386840">
                  <a:moveTo>
                    <a:pt x="6615653" y="1386824"/>
                  </a:moveTo>
                  <a:lnTo>
                    <a:pt x="6672879" y="1386824"/>
                  </a:lnTo>
                </a:path>
                <a:path w="6989445" h="1386840">
                  <a:moveTo>
                    <a:pt x="6729999" y="1386824"/>
                  </a:moveTo>
                  <a:lnTo>
                    <a:pt x="6890003" y="1386824"/>
                  </a:lnTo>
                </a:path>
                <a:path w="6989445" h="1386840">
                  <a:moveTo>
                    <a:pt x="6989079" y="50291"/>
                  </a:moveTo>
                  <a:lnTo>
                    <a:pt x="6890003" y="50291"/>
                  </a:lnTo>
                </a:path>
                <a:path w="6989445" h="1386840">
                  <a:moveTo>
                    <a:pt x="6939488" y="0"/>
                  </a:moveTo>
                  <a:lnTo>
                    <a:pt x="6939488" y="100583"/>
                  </a:lnTo>
                </a:path>
                <a:path w="6989445" h="1386840">
                  <a:moveTo>
                    <a:pt x="6976140" y="49529"/>
                  </a:moveTo>
                  <a:lnTo>
                    <a:pt x="6973330" y="63484"/>
                  </a:lnTo>
                  <a:lnTo>
                    <a:pt x="6965662" y="74866"/>
                  </a:lnTo>
                  <a:lnTo>
                    <a:pt x="6954280" y="82534"/>
                  </a:lnTo>
                  <a:lnTo>
                    <a:pt x="6940326" y="85343"/>
                  </a:lnTo>
                  <a:lnTo>
                    <a:pt x="6926372" y="82534"/>
                  </a:lnTo>
                  <a:lnTo>
                    <a:pt x="6914989" y="74866"/>
                  </a:lnTo>
                  <a:lnTo>
                    <a:pt x="6907322" y="63484"/>
                  </a:lnTo>
                  <a:lnTo>
                    <a:pt x="6904512" y="49529"/>
                  </a:lnTo>
                  <a:lnTo>
                    <a:pt x="6907322" y="35694"/>
                  </a:lnTo>
                  <a:lnTo>
                    <a:pt x="6914989" y="24574"/>
                  </a:lnTo>
                  <a:lnTo>
                    <a:pt x="6926372" y="17168"/>
                  </a:lnTo>
                  <a:lnTo>
                    <a:pt x="6940326" y="14477"/>
                  </a:lnTo>
                  <a:lnTo>
                    <a:pt x="6954280" y="17168"/>
                  </a:lnTo>
                  <a:lnTo>
                    <a:pt x="6965662" y="24574"/>
                  </a:lnTo>
                  <a:lnTo>
                    <a:pt x="6973330" y="35694"/>
                  </a:lnTo>
                  <a:lnTo>
                    <a:pt x="6976140" y="49529"/>
                  </a:lnTo>
                  <a:close/>
                </a:path>
              </a:pathLst>
            </a:custGeom>
            <a:ln w="3175">
              <a:solidFill>
                <a:srgbClr val="000000"/>
              </a:solidFill>
            </a:ln>
          </p:spPr>
          <p:txBody>
            <a:bodyPr wrap="square" lIns="0" tIns="0" rIns="0" bIns="0" rtlCol="0"/>
            <a:lstStyle/>
            <a:p>
              <a:endParaRPr sz="1227"/>
            </a:p>
          </p:txBody>
        </p:sp>
        <p:sp>
          <p:nvSpPr>
            <p:cNvPr id="126" name="object 126"/>
            <p:cNvSpPr/>
            <p:nvPr/>
          </p:nvSpPr>
          <p:spPr>
            <a:xfrm>
              <a:off x="11535347" y="5560872"/>
              <a:ext cx="71755" cy="71120"/>
            </a:xfrm>
            <a:custGeom>
              <a:avLst/>
              <a:gdLst/>
              <a:ahLst/>
              <a:cxnLst/>
              <a:rect l="l" t="t" r="r" b="b"/>
              <a:pathLst>
                <a:path w="71754" h="71120">
                  <a:moveTo>
                    <a:pt x="35814" y="0"/>
                  </a:moveTo>
                  <a:lnTo>
                    <a:pt x="31242" y="0"/>
                  </a:lnTo>
                  <a:lnTo>
                    <a:pt x="18338" y="3810"/>
                  </a:lnTo>
                  <a:lnTo>
                    <a:pt x="7620" y="14478"/>
                  </a:lnTo>
                  <a:lnTo>
                    <a:pt x="1587" y="25908"/>
                  </a:lnTo>
                  <a:lnTo>
                    <a:pt x="0" y="35039"/>
                  </a:lnTo>
                  <a:lnTo>
                    <a:pt x="35814" y="35814"/>
                  </a:lnTo>
                  <a:lnTo>
                    <a:pt x="35814" y="0"/>
                  </a:lnTo>
                  <a:close/>
                </a:path>
                <a:path w="71754" h="71120">
                  <a:moveTo>
                    <a:pt x="71628" y="35814"/>
                  </a:moveTo>
                  <a:lnTo>
                    <a:pt x="35814" y="35814"/>
                  </a:lnTo>
                  <a:lnTo>
                    <a:pt x="35814" y="70866"/>
                  </a:lnTo>
                  <a:lnTo>
                    <a:pt x="64096" y="56388"/>
                  </a:lnTo>
                  <a:lnTo>
                    <a:pt x="66319" y="54102"/>
                  </a:lnTo>
                  <a:lnTo>
                    <a:pt x="70129" y="46482"/>
                  </a:lnTo>
                  <a:lnTo>
                    <a:pt x="70878" y="44196"/>
                  </a:lnTo>
                  <a:lnTo>
                    <a:pt x="71628" y="35814"/>
                  </a:lnTo>
                  <a:close/>
                </a:path>
              </a:pathLst>
            </a:custGeom>
            <a:solidFill>
              <a:srgbClr val="000000"/>
            </a:solidFill>
          </p:spPr>
          <p:txBody>
            <a:bodyPr wrap="square" lIns="0" tIns="0" rIns="0" bIns="0" rtlCol="0"/>
            <a:lstStyle/>
            <a:p>
              <a:endParaRPr sz="1227"/>
            </a:p>
          </p:txBody>
        </p:sp>
        <p:sp>
          <p:nvSpPr>
            <p:cNvPr id="127" name="object 127"/>
            <p:cNvSpPr/>
            <p:nvPr/>
          </p:nvSpPr>
          <p:spPr>
            <a:xfrm>
              <a:off x="4631679" y="5596676"/>
              <a:ext cx="6989445" cy="1169670"/>
            </a:xfrm>
            <a:custGeom>
              <a:avLst/>
              <a:gdLst/>
              <a:ahLst/>
              <a:cxnLst/>
              <a:rect l="l" t="t" r="r" b="b"/>
              <a:pathLst>
                <a:path w="6989445" h="1169670">
                  <a:moveTo>
                    <a:pt x="0" y="0"/>
                  </a:moveTo>
                  <a:lnTo>
                    <a:pt x="160035" y="0"/>
                  </a:lnTo>
                </a:path>
                <a:path w="6989445" h="1169670">
                  <a:moveTo>
                    <a:pt x="217185" y="0"/>
                  </a:moveTo>
                  <a:lnTo>
                    <a:pt x="274319" y="0"/>
                  </a:lnTo>
                </a:path>
                <a:path w="6989445" h="1169670">
                  <a:moveTo>
                    <a:pt x="331485" y="0"/>
                  </a:moveTo>
                  <a:lnTo>
                    <a:pt x="560085" y="0"/>
                  </a:lnTo>
                </a:path>
                <a:path w="6989445" h="1169670">
                  <a:moveTo>
                    <a:pt x="617235" y="0"/>
                  </a:moveTo>
                  <a:lnTo>
                    <a:pt x="674369" y="0"/>
                  </a:lnTo>
                </a:path>
                <a:path w="6989445" h="1169670">
                  <a:moveTo>
                    <a:pt x="731535" y="0"/>
                  </a:moveTo>
                  <a:lnTo>
                    <a:pt x="960119" y="0"/>
                  </a:lnTo>
                </a:path>
                <a:path w="6989445" h="1169670">
                  <a:moveTo>
                    <a:pt x="1017269" y="0"/>
                  </a:moveTo>
                  <a:lnTo>
                    <a:pt x="1074435" y="0"/>
                  </a:lnTo>
                </a:path>
                <a:path w="6989445" h="1169670">
                  <a:moveTo>
                    <a:pt x="1131569" y="0"/>
                  </a:moveTo>
                  <a:lnTo>
                    <a:pt x="1360185" y="0"/>
                  </a:lnTo>
                </a:path>
                <a:path w="6989445" h="1169670">
                  <a:moveTo>
                    <a:pt x="1417319" y="0"/>
                  </a:moveTo>
                  <a:lnTo>
                    <a:pt x="1473707" y="0"/>
                  </a:lnTo>
                </a:path>
                <a:path w="6989445" h="1169670">
                  <a:moveTo>
                    <a:pt x="1530873" y="0"/>
                  </a:moveTo>
                  <a:lnTo>
                    <a:pt x="1759473" y="0"/>
                  </a:lnTo>
                </a:path>
                <a:path w="6989445" h="1169670">
                  <a:moveTo>
                    <a:pt x="1816623" y="0"/>
                  </a:moveTo>
                  <a:lnTo>
                    <a:pt x="1873757" y="0"/>
                  </a:lnTo>
                </a:path>
                <a:path w="6989445" h="1169670">
                  <a:moveTo>
                    <a:pt x="1930923" y="0"/>
                  </a:moveTo>
                  <a:lnTo>
                    <a:pt x="2159507" y="0"/>
                  </a:lnTo>
                </a:path>
                <a:path w="6989445" h="1169670">
                  <a:moveTo>
                    <a:pt x="2216673" y="0"/>
                  </a:moveTo>
                  <a:lnTo>
                    <a:pt x="2273823" y="0"/>
                  </a:lnTo>
                </a:path>
                <a:path w="6989445" h="1169670">
                  <a:moveTo>
                    <a:pt x="2330957" y="0"/>
                  </a:moveTo>
                  <a:lnTo>
                    <a:pt x="2559573" y="0"/>
                  </a:lnTo>
                </a:path>
                <a:path w="6989445" h="1169670">
                  <a:moveTo>
                    <a:pt x="2616707" y="0"/>
                  </a:moveTo>
                  <a:lnTo>
                    <a:pt x="2673873" y="0"/>
                  </a:lnTo>
                </a:path>
                <a:path w="6989445" h="1169670">
                  <a:moveTo>
                    <a:pt x="2731007" y="0"/>
                  </a:moveTo>
                  <a:lnTo>
                    <a:pt x="2959623" y="0"/>
                  </a:lnTo>
                </a:path>
                <a:path w="6989445" h="1169670">
                  <a:moveTo>
                    <a:pt x="3016757" y="0"/>
                  </a:moveTo>
                  <a:lnTo>
                    <a:pt x="3073907" y="0"/>
                  </a:lnTo>
                </a:path>
                <a:path w="6989445" h="1169670">
                  <a:moveTo>
                    <a:pt x="3131073" y="0"/>
                  </a:moveTo>
                  <a:lnTo>
                    <a:pt x="3359657" y="0"/>
                  </a:lnTo>
                </a:path>
                <a:path w="6989445" h="1169670">
                  <a:moveTo>
                    <a:pt x="3416807" y="0"/>
                  </a:moveTo>
                  <a:lnTo>
                    <a:pt x="3473957" y="0"/>
                  </a:lnTo>
                </a:path>
                <a:path w="6989445" h="1169670">
                  <a:moveTo>
                    <a:pt x="3531123" y="0"/>
                  </a:moveTo>
                  <a:lnTo>
                    <a:pt x="3758945" y="0"/>
                  </a:lnTo>
                </a:path>
                <a:path w="6989445" h="1169670">
                  <a:moveTo>
                    <a:pt x="3816111" y="0"/>
                  </a:moveTo>
                  <a:lnTo>
                    <a:pt x="3873261" y="0"/>
                  </a:lnTo>
                </a:path>
                <a:path w="6989445" h="1169670">
                  <a:moveTo>
                    <a:pt x="3930395" y="0"/>
                  </a:moveTo>
                  <a:lnTo>
                    <a:pt x="4159011" y="0"/>
                  </a:lnTo>
                </a:path>
                <a:path w="6989445" h="1169670">
                  <a:moveTo>
                    <a:pt x="4216145" y="0"/>
                  </a:moveTo>
                  <a:lnTo>
                    <a:pt x="4273295" y="0"/>
                  </a:lnTo>
                </a:path>
                <a:path w="6989445" h="1169670">
                  <a:moveTo>
                    <a:pt x="4330445" y="0"/>
                  </a:moveTo>
                  <a:lnTo>
                    <a:pt x="4559045" y="0"/>
                  </a:lnTo>
                </a:path>
                <a:path w="6989445" h="1169670">
                  <a:moveTo>
                    <a:pt x="4616211" y="0"/>
                  </a:moveTo>
                  <a:lnTo>
                    <a:pt x="4673345" y="0"/>
                  </a:lnTo>
                </a:path>
                <a:path w="6989445" h="1169670">
                  <a:moveTo>
                    <a:pt x="4730511" y="0"/>
                  </a:moveTo>
                  <a:lnTo>
                    <a:pt x="4959095" y="0"/>
                  </a:lnTo>
                </a:path>
                <a:path w="6989445" h="1169670">
                  <a:moveTo>
                    <a:pt x="5016245" y="0"/>
                  </a:moveTo>
                  <a:lnTo>
                    <a:pt x="5073395" y="0"/>
                  </a:lnTo>
                </a:path>
                <a:path w="6989445" h="1169670">
                  <a:moveTo>
                    <a:pt x="5130545" y="0"/>
                  </a:moveTo>
                  <a:lnTo>
                    <a:pt x="5359145" y="0"/>
                  </a:lnTo>
                </a:path>
                <a:path w="6989445" h="1169670">
                  <a:moveTo>
                    <a:pt x="5416295" y="0"/>
                  </a:moveTo>
                  <a:lnTo>
                    <a:pt x="5473445" y="0"/>
                  </a:lnTo>
                </a:path>
                <a:path w="6989445" h="1169670">
                  <a:moveTo>
                    <a:pt x="5530595" y="0"/>
                  </a:moveTo>
                  <a:lnTo>
                    <a:pt x="5758449" y="0"/>
                  </a:lnTo>
                </a:path>
                <a:path w="6989445" h="1169670">
                  <a:moveTo>
                    <a:pt x="5815583" y="0"/>
                  </a:moveTo>
                  <a:lnTo>
                    <a:pt x="5872733" y="0"/>
                  </a:lnTo>
                </a:path>
                <a:path w="6989445" h="1169670">
                  <a:moveTo>
                    <a:pt x="5929899" y="0"/>
                  </a:moveTo>
                  <a:lnTo>
                    <a:pt x="6158483" y="0"/>
                  </a:lnTo>
                </a:path>
                <a:path w="6989445" h="1169670">
                  <a:moveTo>
                    <a:pt x="6215649" y="0"/>
                  </a:moveTo>
                  <a:lnTo>
                    <a:pt x="6272783" y="0"/>
                  </a:lnTo>
                </a:path>
                <a:path w="6989445" h="1169670">
                  <a:moveTo>
                    <a:pt x="6329933" y="0"/>
                  </a:moveTo>
                  <a:lnTo>
                    <a:pt x="6558549" y="0"/>
                  </a:lnTo>
                </a:path>
                <a:path w="6989445" h="1169670">
                  <a:moveTo>
                    <a:pt x="6615653" y="0"/>
                  </a:moveTo>
                  <a:lnTo>
                    <a:pt x="6672879" y="0"/>
                  </a:lnTo>
                </a:path>
                <a:path w="6989445" h="1169670">
                  <a:moveTo>
                    <a:pt x="6729999" y="0"/>
                  </a:moveTo>
                  <a:lnTo>
                    <a:pt x="6890003" y="0"/>
                  </a:lnTo>
                </a:path>
                <a:path w="6989445" h="1169670">
                  <a:moveTo>
                    <a:pt x="6989079" y="1119377"/>
                  </a:moveTo>
                  <a:lnTo>
                    <a:pt x="6890003" y="1119377"/>
                  </a:lnTo>
                </a:path>
                <a:path w="6989445" h="1169670">
                  <a:moveTo>
                    <a:pt x="6939488" y="1069085"/>
                  </a:moveTo>
                  <a:lnTo>
                    <a:pt x="6939488" y="1169669"/>
                  </a:lnTo>
                </a:path>
                <a:path w="6989445" h="1169670">
                  <a:moveTo>
                    <a:pt x="6976140" y="1119377"/>
                  </a:moveTo>
                  <a:lnTo>
                    <a:pt x="6973330" y="1133332"/>
                  </a:lnTo>
                  <a:lnTo>
                    <a:pt x="6965662" y="1144714"/>
                  </a:lnTo>
                  <a:lnTo>
                    <a:pt x="6954280" y="1152382"/>
                  </a:lnTo>
                  <a:lnTo>
                    <a:pt x="6940326" y="1155191"/>
                  </a:lnTo>
                  <a:lnTo>
                    <a:pt x="6926372" y="1152382"/>
                  </a:lnTo>
                  <a:lnTo>
                    <a:pt x="6914989" y="1144714"/>
                  </a:lnTo>
                  <a:lnTo>
                    <a:pt x="6907322" y="1133332"/>
                  </a:lnTo>
                  <a:lnTo>
                    <a:pt x="6904512" y="1119377"/>
                  </a:lnTo>
                  <a:lnTo>
                    <a:pt x="6907322" y="1105421"/>
                  </a:lnTo>
                  <a:lnTo>
                    <a:pt x="6914989" y="1094033"/>
                  </a:lnTo>
                  <a:lnTo>
                    <a:pt x="6926372" y="1086360"/>
                  </a:lnTo>
                  <a:lnTo>
                    <a:pt x="6940326" y="1083548"/>
                  </a:lnTo>
                  <a:lnTo>
                    <a:pt x="6954280" y="1086360"/>
                  </a:lnTo>
                  <a:lnTo>
                    <a:pt x="6965662" y="1094033"/>
                  </a:lnTo>
                  <a:lnTo>
                    <a:pt x="6973330" y="1105421"/>
                  </a:lnTo>
                  <a:lnTo>
                    <a:pt x="6976140" y="1119377"/>
                  </a:lnTo>
                  <a:close/>
                </a:path>
              </a:pathLst>
            </a:custGeom>
            <a:ln w="3175">
              <a:solidFill>
                <a:srgbClr val="000000"/>
              </a:solidFill>
            </a:ln>
          </p:spPr>
          <p:txBody>
            <a:bodyPr wrap="square" lIns="0" tIns="0" rIns="0" bIns="0" rtlCol="0"/>
            <a:lstStyle/>
            <a:p>
              <a:endParaRPr sz="1227"/>
            </a:p>
          </p:txBody>
        </p:sp>
        <p:sp>
          <p:nvSpPr>
            <p:cNvPr id="128" name="object 128"/>
            <p:cNvSpPr/>
            <p:nvPr/>
          </p:nvSpPr>
          <p:spPr>
            <a:xfrm>
              <a:off x="11535347" y="6681012"/>
              <a:ext cx="71755" cy="70485"/>
            </a:xfrm>
            <a:custGeom>
              <a:avLst/>
              <a:gdLst/>
              <a:ahLst/>
              <a:cxnLst/>
              <a:rect l="l" t="t" r="r" b="b"/>
              <a:pathLst>
                <a:path w="71754" h="70484">
                  <a:moveTo>
                    <a:pt x="35814" y="0"/>
                  </a:moveTo>
                  <a:lnTo>
                    <a:pt x="26670" y="0"/>
                  </a:lnTo>
                  <a:lnTo>
                    <a:pt x="10693" y="9144"/>
                  </a:lnTo>
                  <a:lnTo>
                    <a:pt x="1587" y="25146"/>
                  </a:lnTo>
                  <a:lnTo>
                    <a:pt x="0" y="34277"/>
                  </a:lnTo>
                  <a:lnTo>
                    <a:pt x="35801" y="35052"/>
                  </a:lnTo>
                  <a:lnTo>
                    <a:pt x="35814" y="0"/>
                  </a:lnTo>
                  <a:close/>
                </a:path>
                <a:path w="71754" h="70484">
                  <a:moveTo>
                    <a:pt x="71628" y="35052"/>
                  </a:moveTo>
                  <a:lnTo>
                    <a:pt x="35814" y="35052"/>
                  </a:lnTo>
                  <a:lnTo>
                    <a:pt x="35814" y="70091"/>
                  </a:lnTo>
                  <a:lnTo>
                    <a:pt x="70129" y="46482"/>
                  </a:lnTo>
                  <a:lnTo>
                    <a:pt x="71628" y="35052"/>
                  </a:lnTo>
                  <a:close/>
                </a:path>
              </a:pathLst>
            </a:custGeom>
            <a:solidFill>
              <a:srgbClr val="000000"/>
            </a:solidFill>
          </p:spPr>
          <p:txBody>
            <a:bodyPr wrap="square" lIns="0" tIns="0" rIns="0" bIns="0" rtlCol="0"/>
            <a:lstStyle/>
            <a:p>
              <a:endParaRPr sz="1227"/>
            </a:p>
          </p:txBody>
        </p:sp>
        <p:sp>
          <p:nvSpPr>
            <p:cNvPr id="129" name="object 129"/>
            <p:cNvSpPr/>
            <p:nvPr/>
          </p:nvSpPr>
          <p:spPr>
            <a:xfrm>
              <a:off x="4631679" y="6716054"/>
              <a:ext cx="6989445" cy="736600"/>
            </a:xfrm>
            <a:custGeom>
              <a:avLst/>
              <a:gdLst/>
              <a:ahLst/>
              <a:cxnLst/>
              <a:rect l="l" t="t" r="r" b="b"/>
              <a:pathLst>
                <a:path w="6989445" h="736600">
                  <a:moveTo>
                    <a:pt x="0" y="0"/>
                  </a:moveTo>
                  <a:lnTo>
                    <a:pt x="160035" y="0"/>
                  </a:lnTo>
                </a:path>
                <a:path w="6989445" h="736600">
                  <a:moveTo>
                    <a:pt x="217185" y="0"/>
                  </a:moveTo>
                  <a:lnTo>
                    <a:pt x="274319" y="0"/>
                  </a:lnTo>
                </a:path>
                <a:path w="6989445" h="736600">
                  <a:moveTo>
                    <a:pt x="331485" y="0"/>
                  </a:moveTo>
                  <a:lnTo>
                    <a:pt x="560085" y="0"/>
                  </a:lnTo>
                </a:path>
                <a:path w="6989445" h="736600">
                  <a:moveTo>
                    <a:pt x="617235" y="0"/>
                  </a:moveTo>
                  <a:lnTo>
                    <a:pt x="674369" y="0"/>
                  </a:lnTo>
                </a:path>
                <a:path w="6989445" h="736600">
                  <a:moveTo>
                    <a:pt x="731535" y="0"/>
                  </a:moveTo>
                  <a:lnTo>
                    <a:pt x="960119" y="0"/>
                  </a:lnTo>
                </a:path>
                <a:path w="6989445" h="736600">
                  <a:moveTo>
                    <a:pt x="1017269" y="0"/>
                  </a:moveTo>
                  <a:lnTo>
                    <a:pt x="1074435" y="0"/>
                  </a:lnTo>
                </a:path>
                <a:path w="6989445" h="736600">
                  <a:moveTo>
                    <a:pt x="1131569" y="0"/>
                  </a:moveTo>
                  <a:lnTo>
                    <a:pt x="1360185" y="0"/>
                  </a:lnTo>
                </a:path>
                <a:path w="6989445" h="736600">
                  <a:moveTo>
                    <a:pt x="1417319" y="0"/>
                  </a:moveTo>
                  <a:lnTo>
                    <a:pt x="1473707" y="0"/>
                  </a:lnTo>
                </a:path>
                <a:path w="6989445" h="736600">
                  <a:moveTo>
                    <a:pt x="1530873" y="0"/>
                  </a:moveTo>
                  <a:lnTo>
                    <a:pt x="1759473" y="0"/>
                  </a:lnTo>
                </a:path>
                <a:path w="6989445" h="736600">
                  <a:moveTo>
                    <a:pt x="1816623" y="0"/>
                  </a:moveTo>
                  <a:lnTo>
                    <a:pt x="1873757" y="0"/>
                  </a:lnTo>
                </a:path>
                <a:path w="6989445" h="736600">
                  <a:moveTo>
                    <a:pt x="1930923" y="0"/>
                  </a:moveTo>
                  <a:lnTo>
                    <a:pt x="2159507" y="0"/>
                  </a:lnTo>
                </a:path>
                <a:path w="6989445" h="736600">
                  <a:moveTo>
                    <a:pt x="2216673" y="0"/>
                  </a:moveTo>
                  <a:lnTo>
                    <a:pt x="2273823" y="0"/>
                  </a:lnTo>
                </a:path>
                <a:path w="6989445" h="736600">
                  <a:moveTo>
                    <a:pt x="2330957" y="0"/>
                  </a:moveTo>
                  <a:lnTo>
                    <a:pt x="2559573" y="0"/>
                  </a:lnTo>
                </a:path>
                <a:path w="6989445" h="736600">
                  <a:moveTo>
                    <a:pt x="2616707" y="0"/>
                  </a:moveTo>
                  <a:lnTo>
                    <a:pt x="2673873" y="0"/>
                  </a:lnTo>
                </a:path>
                <a:path w="6989445" h="736600">
                  <a:moveTo>
                    <a:pt x="2731007" y="0"/>
                  </a:moveTo>
                  <a:lnTo>
                    <a:pt x="2959623" y="0"/>
                  </a:lnTo>
                </a:path>
                <a:path w="6989445" h="736600">
                  <a:moveTo>
                    <a:pt x="3016757" y="0"/>
                  </a:moveTo>
                  <a:lnTo>
                    <a:pt x="3073907" y="0"/>
                  </a:lnTo>
                </a:path>
                <a:path w="6989445" h="736600">
                  <a:moveTo>
                    <a:pt x="3131073" y="0"/>
                  </a:moveTo>
                  <a:lnTo>
                    <a:pt x="3359657" y="0"/>
                  </a:lnTo>
                </a:path>
                <a:path w="6989445" h="736600">
                  <a:moveTo>
                    <a:pt x="3416807" y="0"/>
                  </a:moveTo>
                  <a:lnTo>
                    <a:pt x="3473957" y="0"/>
                  </a:lnTo>
                </a:path>
                <a:path w="6989445" h="736600">
                  <a:moveTo>
                    <a:pt x="3531123" y="0"/>
                  </a:moveTo>
                  <a:lnTo>
                    <a:pt x="3758945" y="0"/>
                  </a:lnTo>
                </a:path>
                <a:path w="6989445" h="736600">
                  <a:moveTo>
                    <a:pt x="3816111" y="0"/>
                  </a:moveTo>
                  <a:lnTo>
                    <a:pt x="3873261" y="0"/>
                  </a:lnTo>
                </a:path>
                <a:path w="6989445" h="736600">
                  <a:moveTo>
                    <a:pt x="3930395" y="0"/>
                  </a:moveTo>
                  <a:lnTo>
                    <a:pt x="4159011" y="0"/>
                  </a:lnTo>
                </a:path>
                <a:path w="6989445" h="736600">
                  <a:moveTo>
                    <a:pt x="4216145" y="0"/>
                  </a:moveTo>
                  <a:lnTo>
                    <a:pt x="4273295" y="0"/>
                  </a:lnTo>
                </a:path>
                <a:path w="6989445" h="736600">
                  <a:moveTo>
                    <a:pt x="4330445" y="0"/>
                  </a:moveTo>
                  <a:lnTo>
                    <a:pt x="4559045" y="0"/>
                  </a:lnTo>
                </a:path>
                <a:path w="6989445" h="736600">
                  <a:moveTo>
                    <a:pt x="4616211" y="0"/>
                  </a:moveTo>
                  <a:lnTo>
                    <a:pt x="4673345" y="0"/>
                  </a:lnTo>
                </a:path>
                <a:path w="6989445" h="736600">
                  <a:moveTo>
                    <a:pt x="4730511" y="0"/>
                  </a:moveTo>
                  <a:lnTo>
                    <a:pt x="4959095" y="0"/>
                  </a:lnTo>
                </a:path>
                <a:path w="6989445" h="736600">
                  <a:moveTo>
                    <a:pt x="5016245" y="0"/>
                  </a:moveTo>
                  <a:lnTo>
                    <a:pt x="5073395" y="0"/>
                  </a:lnTo>
                </a:path>
                <a:path w="6989445" h="736600">
                  <a:moveTo>
                    <a:pt x="5130545" y="0"/>
                  </a:moveTo>
                  <a:lnTo>
                    <a:pt x="5359145" y="0"/>
                  </a:lnTo>
                </a:path>
                <a:path w="6989445" h="736600">
                  <a:moveTo>
                    <a:pt x="5416295" y="0"/>
                  </a:moveTo>
                  <a:lnTo>
                    <a:pt x="5473445" y="0"/>
                  </a:lnTo>
                </a:path>
                <a:path w="6989445" h="736600">
                  <a:moveTo>
                    <a:pt x="5530595" y="0"/>
                  </a:moveTo>
                  <a:lnTo>
                    <a:pt x="5758449" y="0"/>
                  </a:lnTo>
                </a:path>
                <a:path w="6989445" h="736600">
                  <a:moveTo>
                    <a:pt x="5815583" y="0"/>
                  </a:moveTo>
                  <a:lnTo>
                    <a:pt x="5872733" y="0"/>
                  </a:lnTo>
                </a:path>
                <a:path w="6989445" h="736600">
                  <a:moveTo>
                    <a:pt x="5929899" y="0"/>
                  </a:moveTo>
                  <a:lnTo>
                    <a:pt x="6158483" y="0"/>
                  </a:lnTo>
                </a:path>
                <a:path w="6989445" h="736600">
                  <a:moveTo>
                    <a:pt x="6215649" y="0"/>
                  </a:moveTo>
                  <a:lnTo>
                    <a:pt x="6272783" y="0"/>
                  </a:lnTo>
                </a:path>
                <a:path w="6989445" h="736600">
                  <a:moveTo>
                    <a:pt x="6329933" y="0"/>
                  </a:moveTo>
                  <a:lnTo>
                    <a:pt x="6558549" y="0"/>
                  </a:lnTo>
                </a:path>
                <a:path w="6989445" h="736600">
                  <a:moveTo>
                    <a:pt x="6615653" y="0"/>
                  </a:moveTo>
                  <a:lnTo>
                    <a:pt x="6672879" y="0"/>
                  </a:lnTo>
                </a:path>
                <a:path w="6989445" h="736600">
                  <a:moveTo>
                    <a:pt x="6729999" y="0"/>
                  </a:moveTo>
                  <a:lnTo>
                    <a:pt x="6890003" y="0"/>
                  </a:lnTo>
                </a:path>
                <a:path w="6989445" h="736600">
                  <a:moveTo>
                    <a:pt x="6989079" y="685799"/>
                  </a:moveTo>
                  <a:lnTo>
                    <a:pt x="6890003" y="685799"/>
                  </a:lnTo>
                </a:path>
                <a:path w="6989445" h="736600">
                  <a:moveTo>
                    <a:pt x="6939488" y="635507"/>
                  </a:moveTo>
                  <a:lnTo>
                    <a:pt x="6939488" y="736091"/>
                  </a:lnTo>
                </a:path>
                <a:path w="6989445" h="736600">
                  <a:moveTo>
                    <a:pt x="6976140" y="685799"/>
                  </a:moveTo>
                  <a:lnTo>
                    <a:pt x="6973330" y="699754"/>
                  </a:lnTo>
                  <a:lnTo>
                    <a:pt x="6965662" y="711136"/>
                  </a:lnTo>
                  <a:lnTo>
                    <a:pt x="6954280" y="718804"/>
                  </a:lnTo>
                  <a:lnTo>
                    <a:pt x="6940326" y="721613"/>
                  </a:lnTo>
                  <a:lnTo>
                    <a:pt x="6926372" y="718804"/>
                  </a:lnTo>
                  <a:lnTo>
                    <a:pt x="6914989" y="711136"/>
                  </a:lnTo>
                  <a:lnTo>
                    <a:pt x="6907322" y="699754"/>
                  </a:lnTo>
                  <a:lnTo>
                    <a:pt x="6904512" y="685799"/>
                  </a:lnTo>
                  <a:lnTo>
                    <a:pt x="6907322" y="671839"/>
                  </a:lnTo>
                  <a:lnTo>
                    <a:pt x="6914989" y="660457"/>
                  </a:lnTo>
                  <a:lnTo>
                    <a:pt x="6926372" y="652793"/>
                  </a:lnTo>
                  <a:lnTo>
                    <a:pt x="6940326" y="649985"/>
                  </a:lnTo>
                  <a:lnTo>
                    <a:pt x="6954280" y="652793"/>
                  </a:lnTo>
                  <a:lnTo>
                    <a:pt x="6965662" y="660457"/>
                  </a:lnTo>
                  <a:lnTo>
                    <a:pt x="6973330" y="671839"/>
                  </a:lnTo>
                  <a:lnTo>
                    <a:pt x="6976140" y="685799"/>
                  </a:lnTo>
                  <a:close/>
                </a:path>
              </a:pathLst>
            </a:custGeom>
            <a:ln w="3175">
              <a:solidFill>
                <a:srgbClr val="000000"/>
              </a:solidFill>
            </a:ln>
          </p:spPr>
          <p:txBody>
            <a:bodyPr wrap="square" lIns="0" tIns="0" rIns="0" bIns="0" rtlCol="0"/>
            <a:lstStyle/>
            <a:p>
              <a:endParaRPr sz="1227"/>
            </a:p>
          </p:txBody>
        </p:sp>
        <p:sp>
          <p:nvSpPr>
            <p:cNvPr id="130" name="object 130"/>
            <p:cNvSpPr/>
            <p:nvPr/>
          </p:nvSpPr>
          <p:spPr>
            <a:xfrm>
              <a:off x="11535347" y="7366050"/>
              <a:ext cx="71755" cy="71120"/>
            </a:xfrm>
            <a:custGeom>
              <a:avLst/>
              <a:gdLst/>
              <a:ahLst/>
              <a:cxnLst/>
              <a:rect l="l" t="t" r="r" b="b"/>
              <a:pathLst>
                <a:path w="71754" h="71120">
                  <a:moveTo>
                    <a:pt x="35814" y="0"/>
                  </a:moveTo>
                  <a:lnTo>
                    <a:pt x="31242" y="0"/>
                  </a:lnTo>
                  <a:lnTo>
                    <a:pt x="13030" y="8382"/>
                  </a:lnTo>
                  <a:lnTo>
                    <a:pt x="4648" y="19812"/>
                  </a:lnTo>
                  <a:lnTo>
                    <a:pt x="0" y="35052"/>
                  </a:lnTo>
                  <a:lnTo>
                    <a:pt x="35814" y="35814"/>
                  </a:lnTo>
                  <a:lnTo>
                    <a:pt x="35814" y="0"/>
                  </a:lnTo>
                  <a:close/>
                </a:path>
                <a:path w="71754" h="71120">
                  <a:moveTo>
                    <a:pt x="71628" y="35814"/>
                  </a:moveTo>
                  <a:lnTo>
                    <a:pt x="35814" y="35814"/>
                  </a:lnTo>
                  <a:lnTo>
                    <a:pt x="35814" y="70866"/>
                  </a:lnTo>
                  <a:lnTo>
                    <a:pt x="68656" y="50279"/>
                  </a:lnTo>
                  <a:lnTo>
                    <a:pt x="69405" y="48006"/>
                  </a:lnTo>
                  <a:lnTo>
                    <a:pt x="70129" y="46482"/>
                  </a:lnTo>
                  <a:lnTo>
                    <a:pt x="70878" y="44196"/>
                  </a:lnTo>
                  <a:lnTo>
                    <a:pt x="71628" y="35814"/>
                  </a:lnTo>
                  <a:close/>
                </a:path>
              </a:pathLst>
            </a:custGeom>
            <a:solidFill>
              <a:srgbClr val="000000"/>
            </a:solidFill>
          </p:spPr>
          <p:txBody>
            <a:bodyPr wrap="square" lIns="0" tIns="0" rIns="0" bIns="0" rtlCol="0"/>
            <a:lstStyle/>
            <a:p>
              <a:endParaRPr sz="1227"/>
            </a:p>
          </p:txBody>
        </p:sp>
        <p:sp>
          <p:nvSpPr>
            <p:cNvPr id="131" name="object 131"/>
            <p:cNvSpPr/>
            <p:nvPr/>
          </p:nvSpPr>
          <p:spPr>
            <a:xfrm>
              <a:off x="11213097" y="7337069"/>
              <a:ext cx="257810" cy="134620"/>
            </a:xfrm>
            <a:custGeom>
              <a:avLst/>
              <a:gdLst/>
              <a:ahLst/>
              <a:cxnLst/>
              <a:rect l="l" t="t" r="r" b="b"/>
              <a:pathLst>
                <a:path w="257809" h="134620">
                  <a:moveTo>
                    <a:pt x="257568" y="64795"/>
                  </a:moveTo>
                  <a:lnTo>
                    <a:pt x="253682" y="64795"/>
                  </a:lnTo>
                  <a:lnTo>
                    <a:pt x="253682" y="0"/>
                  </a:lnTo>
                  <a:lnTo>
                    <a:pt x="225552" y="0"/>
                  </a:lnTo>
                  <a:lnTo>
                    <a:pt x="208026" y="0"/>
                  </a:lnTo>
                  <a:lnTo>
                    <a:pt x="0" y="0"/>
                  </a:lnTo>
                  <a:lnTo>
                    <a:pt x="0" y="69342"/>
                  </a:lnTo>
                  <a:lnTo>
                    <a:pt x="91452" y="69342"/>
                  </a:lnTo>
                  <a:lnTo>
                    <a:pt x="91452" y="134137"/>
                  </a:lnTo>
                  <a:lnTo>
                    <a:pt x="257568" y="134137"/>
                  </a:lnTo>
                  <a:lnTo>
                    <a:pt x="257568" y="64795"/>
                  </a:lnTo>
                  <a:close/>
                </a:path>
              </a:pathLst>
            </a:custGeom>
            <a:solidFill>
              <a:srgbClr val="FFFFFF"/>
            </a:solidFill>
          </p:spPr>
          <p:txBody>
            <a:bodyPr wrap="square" lIns="0" tIns="0" rIns="0" bIns="0" rtlCol="0"/>
            <a:lstStyle/>
            <a:p>
              <a:endParaRPr sz="1227"/>
            </a:p>
          </p:txBody>
        </p:sp>
      </p:grpSp>
      <p:sp>
        <p:nvSpPr>
          <p:cNvPr id="132" name="object 132"/>
          <p:cNvSpPr/>
          <p:nvPr/>
        </p:nvSpPr>
        <p:spPr>
          <a:xfrm>
            <a:off x="3742625" y="4863839"/>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33" name="object 133"/>
          <p:cNvSpPr/>
          <p:nvPr/>
        </p:nvSpPr>
        <p:spPr>
          <a:xfrm>
            <a:off x="3742625" y="4785907"/>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34" name="object 134"/>
          <p:cNvSpPr/>
          <p:nvPr/>
        </p:nvSpPr>
        <p:spPr>
          <a:xfrm>
            <a:off x="3742625" y="4707964"/>
            <a:ext cx="0" cy="39399"/>
          </a:xfrm>
          <a:custGeom>
            <a:avLst/>
            <a:gdLst/>
            <a:ahLst/>
            <a:cxnLst/>
            <a:rect l="l" t="t" r="r" b="b"/>
            <a:pathLst>
              <a:path h="57784">
                <a:moveTo>
                  <a:pt x="0" y="57165"/>
                </a:moveTo>
                <a:lnTo>
                  <a:pt x="0" y="0"/>
                </a:lnTo>
              </a:path>
            </a:pathLst>
          </a:custGeom>
          <a:ln w="10667">
            <a:solidFill>
              <a:srgbClr val="000000"/>
            </a:solidFill>
          </a:ln>
        </p:spPr>
        <p:txBody>
          <a:bodyPr wrap="square" lIns="0" tIns="0" rIns="0" bIns="0" rtlCol="0"/>
          <a:lstStyle/>
          <a:p>
            <a:endParaRPr sz="1227"/>
          </a:p>
        </p:txBody>
      </p:sp>
      <p:sp>
        <p:nvSpPr>
          <p:cNvPr id="135" name="object 135"/>
          <p:cNvSpPr/>
          <p:nvPr/>
        </p:nvSpPr>
        <p:spPr>
          <a:xfrm>
            <a:off x="3742625" y="4552111"/>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36" name="object 136"/>
          <p:cNvSpPr/>
          <p:nvPr/>
        </p:nvSpPr>
        <p:spPr>
          <a:xfrm>
            <a:off x="3742625" y="4474180"/>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37" name="object 137"/>
          <p:cNvSpPr/>
          <p:nvPr/>
        </p:nvSpPr>
        <p:spPr>
          <a:xfrm>
            <a:off x="3742625" y="4396248"/>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38" name="object 138"/>
          <p:cNvSpPr/>
          <p:nvPr/>
        </p:nvSpPr>
        <p:spPr>
          <a:xfrm>
            <a:off x="3742625" y="4240384"/>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39" name="object 139"/>
          <p:cNvSpPr/>
          <p:nvPr/>
        </p:nvSpPr>
        <p:spPr>
          <a:xfrm>
            <a:off x="3742625" y="4162452"/>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140" name="object 140"/>
          <p:cNvSpPr/>
          <p:nvPr/>
        </p:nvSpPr>
        <p:spPr>
          <a:xfrm>
            <a:off x="3742625" y="4084511"/>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141" name="object 141"/>
          <p:cNvSpPr/>
          <p:nvPr/>
        </p:nvSpPr>
        <p:spPr>
          <a:xfrm>
            <a:off x="3742625" y="3928657"/>
            <a:ext cx="0" cy="116898"/>
          </a:xfrm>
          <a:custGeom>
            <a:avLst/>
            <a:gdLst/>
            <a:ahLst/>
            <a:cxnLst/>
            <a:rect l="l" t="t" r="r" b="b"/>
            <a:pathLst>
              <a:path h="171450">
                <a:moveTo>
                  <a:pt x="0" y="171449"/>
                </a:moveTo>
                <a:lnTo>
                  <a:pt x="0" y="0"/>
                </a:lnTo>
              </a:path>
            </a:pathLst>
          </a:custGeom>
          <a:ln w="10667">
            <a:solidFill>
              <a:srgbClr val="000000"/>
            </a:solidFill>
          </a:ln>
        </p:spPr>
        <p:txBody>
          <a:bodyPr wrap="square" lIns="0" tIns="0" rIns="0" bIns="0" rtlCol="0"/>
          <a:lstStyle/>
          <a:p>
            <a:endParaRPr sz="1227"/>
          </a:p>
        </p:txBody>
      </p:sp>
      <p:sp>
        <p:nvSpPr>
          <p:cNvPr id="142" name="object 142"/>
          <p:cNvSpPr/>
          <p:nvPr/>
        </p:nvSpPr>
        <p:spPr>
          <a:xfrm>
            <a:off x="3742625" y="385072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43" name="object 143"/>
          <p:cNvSpPr/>
          <p:nvPr/>
        </p:nvSpPr>
        <p:spPr>
          <a:xfrm>
            <a:off x="3742625" y="3773313"/>
            <a:ext cx="0" cy="38533"/>
          </a:xfrm>
          <a:custGeom>
            <a:avLst/>
            <a:gdLst/>
            <a:ahLst/>
            <a:cxnLst/>
            <a:rect l="l" t="t" r="r" b="b"/>
            <a:pathLst>
              <a:path h="56514">
                <a:moveTo>
                  <a:pt x="0" y="56387"/>
                </a:moveTo>
                <a:lnTo>
                  <a:pt x="0" y="0"/>
                </a:lnTo>
              </a:path>
            </a:pathLst>
          </a:custGeom>
          <a:ln w="10667">
            <a:solidFill>
              <a:srgbClr val="000000"/>
            </a:solidFill>
          </a:ln>
        </p:spPr>
        <p:txBody>
          <a:bodyPr wrap="square" lIns="0" tIns="0" rIns="0" bIns="0" rtlCol="0"/>
          <a:lstStyle/>
          <a:p>
            <a:endParaRPr sz="1227"/>
          </a:p>
        </p:txBody>
      </p:sp>
      <p:sp>
        <p:nvSpPr>
          <p:cNvPr id="144" name="object 144"/>
          <p:cNvSpPr/>
          <p:nvPr/>
        </p:nvSpPr>
        <p:spPr>
          <a:xfrm>
            <a:off x="3742625" y="3582120"/>
            <a:ext cx="0" cy="152400"/>
          </a:xfrm>
          <a:custGeom>
            <a:avLst/>
            <a:gdLst/>
            <a:ahLst/>
            <a:cxnLst/>
            <a:rect l="l" t="t" r="r" b="b"/>
            <a:pathLst>
              <a:path h="223520">
                <a:moveTo>
                  <a:pt x="0" y="223265"/>
                </a:moveTo>
                <a:lnTo>
                  <a:pt x="0" y="0"/>
                </a:lnTo>
              </a:path>
            </a:pathLst>
          </a:custGeom>
          <a:ln w="10667">
            <a:solidFill>
              <a:srgbClr val="000000"/>
            </a:solidFill>
          </a:ln>
        </p:spPr>
        <p:txBody>
          <a:bodyPr wrap="square" lIns="0" tIns="0" rIns="0" bIns="0" rtlCol="0"/>
          <a:lstStyle/>
          <a:p>
            <a:endParaRPr sz="1227"/>
          </a:p>
        </p:txBody>
      </p:sp>
      <p:sp>
        <p:nvSpPr>
          <p:cNvPr id="145" name="object 145"/>
          <p:cNvSpPr/>
          <p:nvPr/>
        </p:nvSpPr>
        <p:spPr>
          <a:xfrm>
            <a:off x="8225783" y="4785907"/>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46" name="object 146"/>
          <p:cNvSpPr/>
          <p:nvPr/>
        </p:nvSpPr>
        <p:spPr>
          <a:xfrm>
            <a:off x="8225783" y="4474180"/>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47" name="object 147"/>
          <p:cNvSpPr/>
          <p:nvPr/>
        </p:nvSpPr>
        <p:spPr>
          <a:xfrm>
            <a:off x="8225783" y="4162452"/>
            <a:ext cx="0" cy="38966"/>
          </a:xfrm>
          <a:custGeom>
            <a:avLst/>
            <a:gdLst/>
            <a:ahLst/>
            <a:cxnLst/>
            <a:rect l="l" t="t" r="r" b="b"/>
            <a:pathLst>
              <a:path h="57150">
                <a:moveTo>
                  <a:pt x="0" y="57134"/>
                </a:moveTo>
                <a:lnTo>
                  <a:pt x="0" y="0"/>
                </a:lnTo>
              </a:path>
            </a:pathLst>
          </a:custGeom>
          <a:ln w="10667">
            <a:solidFill>
              <a:srgbClr val="000000"/>
            </a:solidFill>
          </a:ln>
        </p:spPr>
        <p:txBody>
          <a:bodyPr wrap="square" lIns="0" tIns="0" rIns="0" bIns="0" rtlCol="0"/>
          <a:lstStyle/>
          <a:p>
            <a:endParaRPr sz="1227"/>
          </a:p>
        </p:txBody>
      </p:sp>
      <p:sp>
        <p:nvSpPr>
          <p:cNvPr id="148" name="object 148"/>
          <p:cNvSpPr/>
          <p:nvPr/>
        </p:nvSpPr>
        <p:spPr>
          <a:xfrm>
            <a:off x="8225783" y="4084511"/>
            <a:ext cx="0" cy="39399"/>
          </a:xfrm>
          <a:custGeom>
            <a:avLst/>
            <a:gdLst/>
            <a:ahLst/>
            <a:cxnLst/>
            <a:rect l="l" t="t" r="r" b="b"/>
            <a:pathLst>
              <a:path h="57785">
                <a:moveTo>
                  <a:pt x="0" y="57165"/>
                </a:moveTo>
                <a:lnTo>
                  <a:pt x="0" y="0"/>
                </a:lnTo>
              </a:path>
            </a:pathLst>
          </a:custGeom>
          <a:ln w="10667">
            <a:solidFill>
              <a:srgbClr val="000000"/>
            </a:solidFill>
          </a:ln>
        </p:spPr>
        <p:txBody>
          <a:bodyPr wrap="square" lIns="0" tIns="0" rIns="0" bIns="0" rtlCol="0"/>
          <a:lstStyle/>
          <a:p>
            <a:endParaRPr sz="1227"/>
          </a:p>
        </p:txBody>
      </p:sp>
      <p:sp>
        <p:nvSpPr>
          <p:cNvPr id="149" name="object 149"/>
          <p:cNvSpPr/>
          <p:nvPr/>
        </p:nvSpPr>
        <p:spPr>
          <a:xfrm>
            <a:off x="8225783" y="3850725"/>
            <a:ext cx="0" cy="38966"/>
          </a:xfrm>
          <a:custGeom>
            <a:avLst/>
            <a:gdLst/>
            <a:ahLst/>
            <a:cxnLst/>
            <a:rect l="l" t="t" r="r" b="b"/>
            <a:pathLst>
              <a:path h="57150">
                <a:moveTo>
                  <a:pt x="0" y="57149"/>
                </a:moveTo>
                <a:lnTo>
                  <a:pt x="0" y="0"/>
                </a:lnTo>
              </a:path>
            </a:pathLst>
          </a:custGeom>
          <a:ln w="10667">
            <a:solidFill>
              <a:srgbClr val="000000"/>
            </a:solidFill>
          </a:ln>
        </p:spPr>
        <p:txBody>
          <a:bodyPr wrap="square" lIns="0" tIns="0" rIns="0" bIns="0" rtlCol="0"/>
          <a:lstStyle/>
          <a:p>
            <a:endParaRPr sz="1227"/>
          </a:p>
        </p:txBody>
      </p:sp>
      <p:sp>
        <p:nvSpPr>
          <p:cNvPr id="150" name="object 150"/>
          <p:cNvSpPr/>
          <p:nvPr/>
        </p:nvSpPr>
        <p:spPr>
          <a:xfrm>
            <a:off x="8225783" y="3773313"/>
            <a:ext cx="0" cy="38533"/>
          </a:xfrm>
          <a:custGeom>
            <a:avLst/>
            <a:gdLst/>
            <a:ahLst/>
            <a:cxnLst/>
            <a:rect l="l" t="t" r="r" b="b"/>
            <a:pathLst>
              <a:path h="56514">
                <a:moveTo>
                  <a:pt x="0" y="56387"/>
                </a:moveTo>
                <a:lnTo>
                  <a:pt x="0" y="0"/>
                </a:lnTo>
              </a:path>
            </a:pathLst>
          </a:custGeom>
          <a:ln w="10667">
            <a:solidFill>
              <a:srgbClr val="000000"/>
            </a:solidFill>
          </a:ln>
        </p:spPr>
        <p:txBody>
          <a:bodyPr wrap="square" lIns="0" tIns="0" rIns="0" bIns="0" rtlCol="0"/>
          <a:lstStyle/>
          <a:p>
            <a:endParaRPr sz="1227"/>
          </a:p>
        </p:txBody>
      </p:sp>
      <p:sp>
        <p:nvSpPr>
          <p:cNvPr id="151" name="object 151"/>
          <p:cNvSpPr/>
          <p:nvPr/>
        </p:nvSpPr>
        <p:spPr>
          <a:xfrm>
            <a:off x="8225783" y="3582120"/>
            <a:ext cx="0" cy="152400"/>
          </a:xfrm>
          <a:custGeom>
            <a:avLst/>
            <a:gdLst/>
            <a:ahLst/>
            <a:cxnLst/>
            <a:rect l="l" t="t" r="r" b="b"/>
            <a:pathLst>
              <a:path h="223520">
                <a:moveTo>
                  <a:pt x="0" y="223265"/>
                </a:moveTo>
                <a:lnTo>
                  <a:pt x="0" y="0"/>
                </a:lnTo>
              </a:path>
            </a:pathLst>
          </a:custGeom>
          <a:ln w="10667">
            <a:solidFill>
              <a:srgbClr val="000000"/>
            </a:solidFill>
          </a:ln>
        </p:spPr>
        <p:txBody>
          <a:bodyPr wrap="square" lIns="0" tIns="0" rIns="0" bIns="0" rtlCol="0"/>
          <a:lstStyle/>
          <a:p>
            <a:endParaRPr sz="1227"/>
          </a:p>
        </p:txBody>
      </p:sp>
      <p:sp>
        <p:nvSpPr>
          <p:cNvPr id="265" name="object 265"/>
          <p:cNvSpPr txBox="1"/>
          <p:nvPr/>
        </p:nvSpPr>
        <p:spPr>
          <a:xfrm>
            <a:off x="8433249" y="4989731"/>
            <a:ext cx="193098" cy="91808"/>
          </a:xfrm>
          <a:prstGeom prst="rect">
            <a:avLst/>
          </a:prstGeom>
        </p:spPr>
        <p:txBody>
          <a:bodyPr vert="horz" wrap="square" lIns="0" tIns="14720" rIns="0" bIns="0" rtlCol="0">
            <a:spAutoFit/>
          </a:bodyPr>
          <a:lstStyle/>
          <a:p>
            <a:pPr marL="71002" marR="3464" indent="-62777">
              <a:lnSpc>
                <a:spcPts val="347"/>
              </a:lnSpc>
              <a:spcBef>
                <a:spcPts val="116"/>
              </a:spcBef>
            </a:pPr>
            <a:r>
              <a:rPr sz="307" spc="-20" dirty="0">
                <a:latin typeface="Arial"/>
                <a:cs typeface="Arial"/>
              </a:rPr>
              <a:t>L</a:t>
            </a:r>
            <a:r>
              <a:rPr sz="307" u="sng" spc="-24" dirty="0">
                <a:uFill>
                  <a:solidFill>
                    <a:srgbClr val="000000"/>
                  </a:solidFill>
                </a:uFill>
                <a:latin typeface="Arial"/>
                <a:cs typeface="Arial"/>
              </a:rPr>
              <a:t>E</a:t>
            </a:r>
            <a:r>
              <a:rPr sz="307" spc="-24" dirty="0">
                <a:latin typeface="Arial"/>
                <a:cs typeface="Arial"/>
              </a:rPr>
              <a:t>VE</a:t>
            </a:r>
            <a:r>
              <a:rPr sz="307" spc="-17" dirty="0">
                <a:latin typeface="Arial"/>
                <a:cs typeface="Arial"/>
              </a:rPr>
              <a:t>L</a:t>
            </a:r>
            <a:r>
              <a:rPr sz="307" spc="-3" dirty="0">
                <a:latin typeface="Times New Roman"/>
                <a:cs typeface="Times New Roman"/>
              </a:rPr>
              <a:t> </a:t>
            </a:r>
            <a:r>
              <a:rPr sz="307" spc="-24" dirty="0">
                <a:latin typeface="Arial"/>
                <a:cs typeface="Arial"/>
              </a:rPr>
              <a:t>P</a:t>
            </a:r>
            <a:r>
              <a:rPr sz="307" spc="-14" dirty="0">
                <a:latin typeface="Arial"/>
                <a:cs typeface="Arial"/>
              </a:rPr>
              <a:t>-1 </a:t>
            </a:r>
            <a:r>
              <a:rPr sz="307" spc="-10" dirty="0">
                <a:latin typeface="Times New Roman"/>
                <a:cs typeface="Times New Roman"/>
              </a:rPr>
              <a:t> </a:t>
            </a:r>
            <a:r>
              <a:rPr sz="307" spc="-20" dirty="0">
                <a:latin typeface="Arial"/>
                <a:cs typeface="Arial"/>
              </a:rPr>
              <a:t>33</a:t>
            </a:r>
            <a:r>
              <a:rPr sz="307" spc="-17" dirty="0">
                <a:latin typeface="Arial"/>
                <a:cs typeface="Arial"/>
              </a:rPr>
              <a:t>9</a:t>
            </a:r>
            <a:r>
              <a:rPr sz="307" spc="-14" dirty="0">
                <a:latin typeface="Arial"/>
                <a:cs typeface="Arial"/>
              </a:rPr>
              <a:t>.</a:t>
            </a:r>
            <a:r>
              <a:rPr sz="307" spc="-17" dirty="0">
                <a:latin typeface="Arial"/>
                <a:cs typeface="Arial"/>
              </a:rPr>
              <a:t>0</a:t>
            </a:r>
            <a:r>
              <a:rPr sz="307" spc="-20" dirty="0">
                <a:latin typeface="Arial"/>
                <a:cs typeface="Arial"/>
              </a:rPr>
              <a:t>0</a:t>
            </a:r>
            <a:r>
              <a:rPr sz="307" spc="-7" dirty="0">
                <a:latin typeface="Arial"/>
                <a:cs typeface="Arial"/>
              </a:rPr>
              <a:t>'</a:t>
            </a:r>
            <a:endParaRPr sz="307">
              <a:latin typeface="Arial"/>
              <a:cs typeface="Arial"/>
            </a:endParaRPr>
          </a:p>
        </p:txBody>
      </p:sp>
      <p:grpSp>
        <p:nvGrpSpPr>
          <p:cNvPr id="266" name="object 266"/>
          <p:cNvGrpSpPr/>
          <p:nvPr/>
        </p:nvGrpSpPr>
        <p:grpSpPr>
          <a:xfrm>
            <a:off x="6392177" y="4860711"/>
            <a:ext cx="2327997" cy="187036"/>
            <a:chOff x="8206792" y="7129043"/>
            <a:chExt cx="3414395" cy="274320"/>
          </a:xfrm>
        </p:grpSpPr>
        <p:sp>
          <p:nvSpPr>
            <p:cNvPr id="267" name="object 267"/>
            <p:cNvSpPr/>
            <p:nvPr/>
          </p:nvSpPr>
          <p:spPr>
            <a:xfrm>
              <a:off x="8207745" y="7401854"/>
              <a:ext cx="3314065" cy="0"/>
            </a:xfrm>
            <a:custGeom>
              <a:avLst/>
              <a:gdLst/>
              <a:ahLst/>
              <a:cxnLst/>
              <a:rect l="l" t="t" r="r" b="b"/>
              <a:pathLst>
                <a:path w="3314065">
                  <a:moveTo>
                    <a:pt x="0" y="0"/>
                  </a:moveTo>
                  <a:lnTo>
                    <a:pt x="171449" y="0"/>
                  </a:lnTo>
                </a:path>
                <a:path w="3314065">
                  <a:moveTo>
                    <a:pt x="228615" y="0"/>
                  </a:moveTo>
                  <a:lnTo>
                    <a:pt x="285749" y="0"/>
                  </a:lnTo>
                </a:path>
                <a:path w="3314065">
                  <a:moveTo>
                    <a:pt x="342899" y="0"/>
                  </a:moveTo>
                  <a:lnTo>
                    <a:pt x="571499" y="0"/>
                  </a:lnTo>
                </a:path>
                <a:path w="3314065">
                  <a:moveTo>
                    <a:pt x="628665" y="0"/>
                  </a:moveTo>
                  <a:lnTo>
                    <a:pt x="685815" y="0"/>
                  </a:lnTo>
                </a:path>
                <a:path w="3314065">
                  <a:moveTo>
                    <a:pt x="742949" y="0"/>
                  </a:moveTo>
                  <a:lnTo>
                    <a:pt x="971565" y="0"/>
                  </a:lnTo>
                </a:path>
                <a:path w="3314065">
                  <a:moveTo>
                    <a:pt x="1027937" y="0"/>
                  </a:moveTo>
                  <a:lnTo>
                    <a:pt x="1085103" y="0"/>
                  </a:lnTo>
                </a:path>
                <a:path w="3314065">
                  <a:moveTo>
                    <a:pt x="1142237" y="0"/>
                  </a:moveTo>
                  <a:lnTo>
                    <a:pt x="1370837" y="0"/>
                  </a:lnTo>
                </a:path>
                <a:path w="3314065">
                  <a:moveTo>
                    <a:pt x="1427987" y="0"/>
                  </a:moveTo>
                  <a:lnTo>
                    <a:pt x="1485137" y="0"/>
                  </a:lnTo>
                </a:path>
                <a:path w="3314065">
                  <a:moveTo>
                    <a:pt x="1542303" y="0"/>
                  </a:moveTo>
                  <a:lnTo>
                    <a:pt x="1770887" y="0"/>
                  </a:lnTo>
                </a:path>
                <a:path w="3314065">
                  <a:moveTo>
                    <a:pt x="1828053" y="0"/>
                  </a:moveTo>
                  <a:lnTo>
                    <a:pt x="1885187" y="0"/>
                  </a:lnTo>
                </a:path>
                <a:path w="3314065">
                  <a:moveTo>
                    <a:pt x="1942337" y="0"/>
                  </a:moveTo>
                  <a:lnTo>
                    <a:pt x="2170937" y="0"/>
                  </a:lnTo>
                </a:path>
                <a:path w="3314065">
                  <a:moveTo>
                    <a:pt x="2228087" y="0"/>
                  </a:moveTo>
                  <a:lnTo>
                    <a:pt x="2285237" y="0"/>
                  </a:lnTo>
                </a:path>
                <a:path w="3314065">
                  <a:moveTo>
                    <a:pt x="2342387" y="0"/>
                  </a:moveTo>
                  <a:lnTo>
                    <a:pt x="2571003" y="0"/>
                  </a:lnTo>
                </a:path>
                <a:path w="3314065">
                  <a:moveTo>
                    <a:pt x="2628137" y="0"/>
                  </a:moveTo>
                  <a:lnTo>
                    <a:pt x="2685287" y="0"/>
                  </a:lnTo>
                </a:path>
                <a:path w="3314065">
                  <a:moveTo>
                    <a:pt x="2742437" y="0"/>
                  </a:moveTo>
                  <a:lnTo>
                    <a:pt x="2971037" y="0"/>
                  </a:lnTo>
                </a:path>
                <a:path w="3314065">
                  <a:moveTo>
                    <a:pt x="3141741" y="0"/>
                  </a:moveTo>
                  <a:lnTo>
                    <a:pt x="3313937" y="0"/>
                  </a:lnTo>
                </a:path>
              </a:pathLst>
            </a:custGeom>
            <a:ln w="3175">
              <a:solidFill>
                <a:srgbClr val="000000"/>
              </a:solidFill>
            </a:ln>
          </p:spPr>
          <p:txBody>
            <a:bodyPr wrap="square" lIns="0" tIns="0" rIns="0" bIns="0" rtlCol="0"/>
            <a:lstStyle/>
            <a:p>
              <a:endParaRPr sz="1227"/>
            </a:p>
          </p:txBody>
        </p:sp>
        <p:pic>
          <p:nvPicPr>
            <p:cNvPr id="268" name="object 268"/>
            <p:cNvPicPr/>
            <p:nvPr/>
          </p:nvPicPr>
          <p:blipFill>
            <a:blip r:embed="rId3" cstate="print"/>
            <a:stretch>
              <a:fillRect/>
            </a:stretch>
          </p:blipFill>
          <p:spPr>
            <a:xfrm>
              <a:off x="11521683" y="7143536"/>
              <a:ext cx="99075" cy="100568"/>
            </a:xfrm>
            <a:prstGeom prst="rect">
              <a:avLst/>
            </a:prstGeom>
          </p:spPr>
        </p:pic>
        <p:sp>
          <p:nvSpPr>
            <p:cNvPr id="269" name="object 269"/>
            <p:cNvSpPr/>
            <p:nvPr/>
          </p:nvSpPr>
          <p:spPr>
            <a:xfrm>
              <a:off x="11159693" y="7129043"/>
              <a:ext cx="311150" cy="134620"/>
            </a:xfrm>
            <a:custGeom>
              <a:avLst/>
              <a:gdLst/>
              <a:ahLst/>
              <a:cxnLst/>
              <a:rect l="l" t="t" r="r" b="b"/>
              <a:pathLst>
                <a:path w="311150" h="134620">
                  <a:moveTo>
                    <a:pt x="310972" y="64795"/>
                  </a:moveTo>
                  <a:lnTo>
                    <a:pt x="307848" y="64795"/>
                  </a:lnTo>
                  <a:lnTo>
                    <a:pt x="307848" y="0"/>
                  </a:lnTo>
                  <a:lnTo>
                    <a:pt x="0" y="0"/>
                  </a:lnTo>
                  <a:lnTo>
                    <a:pt x="0" y="69342"/>
                  </a:lnTo>
                  <a:lnTo>
                    <a:pt x="144856" y="69342"/>
                  </a:lnTo>
                  <a:lnTo>
                    <a:pt x="144856" y="134137"/>
                  </a:lnTo>
                  <a:lnTo>
                    <a:pt x="310972" y="134137"/>
                  </a:lnTo>
                  <a:lnTo>
                    <a:pt x="310972" y="64795"/>
                  </a:lnTo>
                  <a:close/>
                </a:path>
              </a:pathLst>
            </a:custGeom>
            <a:solidFill>
              <a:srgbClr val="FFFFFF"/>
            </a:solidFill>
          </p:spPr>
          <p:txBody>
            <a:bodyPr wrap="square" lIns="0" tIns="0" rIns="0" bIns="0" rtlCol="0"/>
            <a:lstStyle/>
            <a:p>
              <a:endParaRPr sz="1227"/>
            </a:p>
          </p:txBody>
        </p:sp>
      </p:grpSp>
      <p:sp>
        <p:nvSpPr>
          <p:cNvPr id="270" name="object 270"/>
          <p:cNvSpPr txBox="1"/>
          <p:nvPr/>
        </p:nvSpPr>
        <p:spPr>
          <a:xfrm>
            <a:off x="8495604" y="4892055"/>
            <a:ext cx="130752" cy="58624"/>
          </a:xfrm>
          <a:prstGeom prst="rect">
            <a:avLst/>
          </a:prstGeom>
        </p:spPr>
        <p:txBody>
          <a:bodyPr vert="horz" wrap="square" lIns="0" tIns="11257" rIns="0" bIns="0" rtlCol="0">
            <a:spAutoFit/>
          </a:bodyPr>
          <a:lstStyle/>
          <a:p>
            <a:pPr marL="8659">
              <a:spcBef>
                <a:spcPts val="89"/>
              </a:spcBef>
            </a:pPr>
            <a:r>
              <a:rPr sz="307" spc="-20" dirty="0">
                <a:latin typeface="Arial"/>
                <a:cs typeface="Arial"/>
              </a:rPr>
              <a:t>34</a:t>
            </a:r>
            <a:r>
              <a:rPr sz="307" spc="-17" dirty="0">
                <a:latin typeface="Arial"/>
                <a:cs typeface="Arial"/>
              </a:rPr>
              <a:t>8</a:t>
            </a:r>
            <a:r>
              <a:rPr sz="307" spc="-14" dirty="0">
                <a:latin typeface="Arial"/>
                <a:cs typeface="Arial"/>
              </a:rPr>
              <a:t>.</a:t>
            </a:r>
            <a:r>
              <a:rPr sz="307" spc="-17" dirty="0">
                <a:latin typeface="Arial"/>
                <a:cs typeface="Arial"/>
              </a:rPr>
              <a:t>1</a:t>
            </a:r>
            <a:r>
              <a:rPr sz="307" spc="-20" dirty="0">
                <a:latin typeface="Arial"/>
                <a:cs typeface="Arial"/>
              </a:rPr>
              <a:t>0</a:t>
            </a:r>
            <a:r>
              <a:rPr sz="307" spc="-7" dirty="0">
                <a:latin typeface="Arial"/>
                <a:cs typeface="Arial"/>
              </a:rPr>
              <a:t>'</a:t>
            </a:r>
            <a:endParaRPr sz="307">
              <a:latin typeface="Arial"/>
              <a:cs typeface="Arial"/>
            </a:endParaRPr>
          </a:p>
        </p:txBody>
      </p:sp>
      <p:grpSp>
        <p:nvGrpSpPr>
          <p:cNvPr id="271" name="object 271"/>
          <p:cNvGrpSpPr/>
          <p:nvPr/>
        </p:nvGrpSpPr>
        <p:grpSpPr>
          <a:xfrm>
            <a:off x="3953950" y="3682782"/>
            <a:ext cx="4766830" cy="1223097"/>
            <a:chOff x="4630727" y="5401414"/>
            <a:chExt cx="6991350" cy="1793875"/>
          </a:xfrm>
        </p:grpSpPr>
        <p:sp>
          <p:nvSpPr>
            <p:cNvPr id="272" name="object 272"/>
            <p:cNvSpPr/>
            <p:nvPr/>
          </p:nvSpPr>
          <p:spPr>
            <a:xfrm>
              <a:off x="4631679" y="5402366"/>
              <a:ext cx="6989445" cy="1791970"/>
            </a:xfrm>
            <a:custGeom>
              <a:avLst/>
              <a:gdLst/>
              <a:ahLst/>
              <a:cxnLst/>
              <a:rect l="l" t="t" r="r" b="b"/>
              <a:pathLst>
                <a:path w="6989445" h="1791970">
                  <a:moveTo>
                    <a:pt x="0" y="1791461"/>
                  </a:moveTo>
                  <a:lnTo>
                    <a:pt x="160035" y="1791461"/>
                  </a:lnTo>
                </a:path>
                <a:path w="6989445" h="1791970">
                  <a:moveTo>
                    <a:pt x="217185" y="1791461"/>
                  </a:moveTo>
                  <a:lnTo>
                    <a:pt x="274319" y="1791461"/>
                  </a:lnTo>
                </a:path>
                <a:path w="6989445" h="1791970">
                  <a:moveTo>
                    <a:pt x="331485" y="1791461"/>
                  </a:moveTo>
                  <a:lnTo>
                    <a:pt x="560085" y="1791461"/>
                  </a:lnTo>
                </a:path>
                <a:path w="6989445" h="1791970">
                  <a:moveTo>
                    <a:pt x="617235" y="1791461"/>
                  </a:moveTo>
                  <a:lnTo>
                    <a:pt x="674369" y="1791461"/>
                  </a:lnTo>
                </a:path>
                <a:path w="6989445" h="1791970">
                  <a:moveTo>
                    <a:pt x="731535" y="1791461"/>
                  </a:moveTo>
                  <a:lnTo>
                    <a:pt x="960119" y="1791461"/>
                  </a:lnTo>
                </a:path>
                <a:path w="6989445" h="1791970">
                  <a:moveTo>
                    <a:pt x="1017269" y="1791461"/>
                  </a:moveTo>
                  <a:lnTo>
                    <a:pt x="1074435" y="1791461"/>
                  </a:lnTo>
                </a:path>
                <a:path w="6989445" h="1791970">
                  <a:moveTo>
                    <a:pt x="1131569" y="1791461"/>
                  </a:moveTo>
                  <a:lnTo>
                    <a:pt x="1360185" y="1791461"/>
                  </a:lnTo>
                </a:path>
                <a:path w="6989445" h="1791970">
                  <a:moveTo>
                    <a:pt x="1417319" y="1791461"/>
                  </a:moveTo>
                  <a:lnTo>
                    <a:pt x="1473707" y="1791461"/>
                  </a:lnTo>
                </a:path>
                <a:path w="6989445" h="1791970">
                  <a:moveTo>
                    <a:pt x="1530873" y="1791461"/>
                  </a:moveTo>
                  <a:lnTo>
                    <a:pt x="1759473" y="1791461"/>
                  </a:lnTo>
                </a:path>
                <a:path w="6989445" h="1791970">
                  <a:moveTo>
                    <a:pt x="1816623" y="1791461"/>
                  </a:moveTo>
                  <a:lnTo>
                    <a:pt x="1873757" y="1791461"/>
                  </a:lnTo>
                </a:path>
                <a:path w="6989445" h="1791970">
                  <a:moveTo>
                    <a:pt x="1930923" y="1791461"/>
                  </a:moveTo>
                  <a:lnTo>
                    <a:pt x="2159507" y="1791461"/>
                  </a:lnTo>
                </a:path>
                <a:path w="6989445" h="1791970">
                  <a:moveTo>
                    <a:pt x="2216673" y="1791461"/>
                  </a:moveTo>
                  <a:lnTo>
                    <a:pt x="2273823" y="1791461"/>
                  </a:lnTo>
                </a:path>
                <a:path w="6989445" h="1791970">
                  <a:moveTo>
                    <a:pt x="2330957" y="1791461"/>
                  </a:moveTo>
                  <a:lnTo>
                    <a:pt x="2559573" y="1791461"/>
                  </a:lnTo>
                </a:path>
                <a:path w="6989445" h="1791970">
                  <a:moveTo>
                    <a:pt x="2616707" y="1791461"/>
                  </a:moveTo>
                  <a:lnTo>
                    <a:pt x="2673873" y="1791461"/>
                  </a:lnTo>
                </a:path>
                <a:path w="6989445" h="1791970">
                  <a:moveTo>
                    <a:pt x="2731007" y="1791461"/>
                  </a:moveTo>
                  <a:lnTo>
                    <a:pt x="2959623" y="1791461"/>
                  </a:lnTo>
                </a:path>
                <a:path w="6989445" h="1791970">
                  <a:moveTo>
                    <a:pt x="3016757" y="1791461"/>
                  </a:moveTo>
                  <a:lnTo>
                    <a:pt x="3073907" y="1791461"/>
                  </a:lnTo>
                </a:path>
                <a:path w="6989445" h="1791970">
                  <a:moveTo>
                    <a:pt x="3131073" y="1791461"/>
                  </a:moveTo>
                  <a:lnTo>
                    <a:pt x="3359657" y="1791461"/>
                  </a:lnTo>
                </a:path>
                <a:path w="6989445" h="1791970">
                  <a:moveTo>
                    <a:pt x="3416807" y="1791461"/>
                  </a:moveTo>
                  <a:lnTo>
                    <a:pt x="3473957" y="1791461"/>
                  </a:lnTo>
                </a:path>
                <a:path w="6989445" h="1791970">
                  <a:moveTo>
                    <a:pt x="3531123" y="1791461"/>
                  </a:moveTo>
                  <a:lnTo>
                    <a:pt x="3758945" y="1791461"/>
                  </a:lnTo>
                </a:path>
                <a:path w="6989445" h="1791970">
                  <a:moveTo>
                    <a:pt x="3816111" y="1791461"/>
                  </a:moveTo>
                  <a:lnTo>
                    <a:pt x="3873261" y="1791461"/>
                  </a:lnTo>
                </a:path>
                <a:path w="6989445" h="1791970">
                  <a:moveTo>
                    <a:pt x="3930395" y="1791461"/>
                  </a:moveTo>
                  <a:lnTo>
                    <a:pt x="4159011" y="1791461"/>
                  </a:lnTo>
                </a:path>
                <a:path w="6989445" h="1791970">
                  <a:moveTo>
                    <a:pt x="4216145" y="1791461"/>
                  </a:moveTo>
                  <a:lnTo>
                    <a:pt x="4273295" y="1791461"/>
                  </a:lnTo>
                </a:path>
                <a:path w="6989445" h="1791970">
                  <a:moveTo>
                    <a:pt x="4330445" y="1791461"/>
                  </a:moveTo>
                  <a:lnTo>
                    <a:pt x="4559045" y="1791461"/>
                  </a:lnTo>
                </a:path>
                <a:path w="6989445" h="1791970">
                  <a:moveTo>
                    <a:pt x="4616211" y="1791461"/>
                  </a:moveTo>
                  <a:lnTo>
                    <a:pt x="4673345" y="1791461"/>
                  </a:lnTo>
                </a:path>
                <a:path w="6989445" h="1791970">
                  <a:moveTo>
                    <a:pt x="4730511" y="1791461"/>
                  </a:moveTo>
                  <a:lnTo>
                    <a:pt x="4959095" y="1791461"/>
                  </a:lnTo>
                </a:path>
                <a:path w="6989445" h="1791970">
                  <a:moveTo>
                    <a:pt x="5016245" y="1791461"/>
                  </a:moveTo>
                  <a:lnTo>
                    <a:pt x="5073395" y="1791461"/>
                  </a:lnTo>
                </a:path>
                <a:path w="6989445" h="1791970">
                  <a:moveTo>
                    <a:pt x="5130545" y="1791461"/>
                  </a:moveTo>
                  <a:lnTo>
                    <a:pt x="5359145" y="1791461"/>
                  </a:lnTo>
                </a:path>
                <a:path w="6989445" h="1791970">
                  <a:moveTo>
                    <a:pt x="5416295" y="1791461"/>
                  </a:moveTo>
                  <a:lnTo>
                    <a:pt x="5473445" y="1791461"/>
                  </a:lnTo>
                </a:path>
                <a:path w="6989445" h="1791970">
                  <a:moveTo>
                    <a:pt x="5530595" y="1791461"/>
                  </a:moveTo>
                  <a:lnTo>
                    <a:pt x="5758449" y="1791461"/>
                  </a:lnTo>
                </a:path>
                <a:path w="6989445" h="1791970">
                  <a:moveTo>
                    <a:pt x="5815583" y="1791461"/>
                  </a:moveTo>
                  <a:lnTo>
                    <a:pt x="5872733" y="1791461"/>
                  </a:lnTo>
                </a:path>
                <a:path w="6989445" h="1791970">
                  <a:moveTo>
                    <a:pt x="5929899" y="1791461"/>
                  </a:moveTo>
                  <a:lnTo>
                    <a:pt x="6158483" y="1791461"/>
                  </a:lnTo>
                </a:path>
                <a:path w="6989445" h="1791970">
                  <a:moveTo>
                    <a:pt x="6215649" y="1791461"/>
                  </a:moveTo>
                  <a:lnTo>
                    <a:pt x="6272783" y="1791461"/>
                  </a:lnTo>
                </a:path>
                <a:path w="6989445" h="1791970">
                  <a:moveTo>
                    <a:pt x="6329933" y="1791461"/>
                  </a:moveTo>
                  <a:lnTo>
                    <a:pt x="6558549" y="1791461"/>
                  </a:lnTo>
                </a:path>
                <a:path w="6989445" h="1791970">
                  <a:moveTo>
                    <a:pt x="6615653" y="1791461"/>
                  </a:moveTo>
                  <a:lnTo>
                    <a:pt x="6672879" y="1791461"/>
                  </a:lnTo>
                </a:path>
                <a:path w="6989445" h="1791970">
                  <a:moveTo>
                    <a:pt x="6729999" y="1791461"/>
                  </a:moveTo>
                  <a:lnTo>
                    <a:pt x="6890003" y="1791461"/>
                  </a:lnTo>
                </a:path>
                <a:path w="6989445" h="1791970">
                  <a:moveTo>
                    <a:pt x="6989079" y="50291"/>
                  </a:moveTo>
                  <a:lnTo>
                    <a:pt x="6890003" y="50291"/>
                  </a:lnTo>
                </a:path>
                <a:path w="6989445" h="1791970">
                  <a:moveTo>
                    <a:pt x="6939488" y="0"/>
                  </a:moveTo>
                  <a:lnTo>
                    <a:pt x="6939488" y="100583"/>
                  </a:lnTo>
                </a:path>
                <a:path w="6989445" h="1791970">
                  <a:moveTo>
                    <a:pt x="6976140" y="50291"/>
                  </a:moveTo>
                  <a:lnTo>
                    <a:pt x="6973330" y="64246"/>
                  </a:lnTo>
                  <a:lnTo>
                    <a:pt x="6965662" y="75628"/>
                  </a:lnTo>
                  <a:lnTo>
                    <a:pt x="6954280" y="83296"/>
                  </a:lnTo>
                  <a:lnTo>
                    <a:pt x="6940326" y="86105"/>
                  </a:lnTo>
                  <a:lnTo>
                    <a:pt x="6926372" y="83296"/>
                  </a:lnTo>
                  <a:lnTo>
                    <a:pt x="6914989" y="75628"/>
                  </a:lnTo>
                  <a:lnTo>
                    <a:pt x="6907322" y="64246"/>
                  </a:lnTo>
                  <a:lnTo>
                    <a:pt x="6904512" y="50291"/>
                  </a:lnTo>
                  <a:lnTo>
                    <a:pt x="6907322" y="36337"/>
                  </a:lnTo>
                  <a:lnTo>
                    <a:pt x="6914989" y="24955"/>
                  </a:lnTo>
                  <a:lnTo>
                    <a:pt x="6926372" y="17287"/>
                  </a:lnTo>
                  <a:lnTo>
                    <a:pt x="6940326" y="14477"/>
                  </a:lnTo>
                  <a:lnTo>
                    <a:pt x="6954280" y="17287"/>
                  </a:lnTo>
                  <a:lnTo>
                    <a:pt x="6965662" y="24955"/>
                  </a:lnTo>
                  <a:lnTo>
                    <a:pt x="6973330" y="36337"/>
                  </a:lnTo>
                  <a:lnTo>
                    <a:pt x="6976140" y="50291"/>
                  </a:lnTo>
                  <a:close/>
                </a:path>
              </a:pathLst>
            </a:custGeom>
            <a:ln w="3175">
              <a:solidFill>
                <a:srgbClr val="000000"/>
              </a:solidFill>
            </a:ln>
          </p:spPr>
          <p:txBody>
            <a:bodyPr wrap="square" lIns="0" tIns="0" rIns="0" bIns="0" rtlCol="0"/>
            <a:lstStyle/>
            <a:p>
              <a:endParaRPr sz="1227"/>
            </a:p>
          </p:txBody>
        </p:sp>
        <p:sp>
          <p:nvSpPr>
            <p:cNvPr id="273" name="object 273"/>
            <p:cNvSpPr/>
            <p:nvPr/>
          </p:nvSpPr>
          <p:spPr>
            <a:xfrm>
              <a:off x="11535347" y="5416854"/>
              <a:ext cx="71755" cy="71120"/>
            </a:xfrm>
            <a:custGeom>
              <a:avLst/>
              <a:gdLst/>
              <a:ahLst/>
              <a:cxnLst/>
              <a:rect l="l" t="t" r="r" b="b"/>
              <a:pathLst>
                <a:path w="71754" h="71120">
                  <a:moveTo>
                    <a:pt x="35814" y="0"/>
                  </a:moveTo>
                  <a:lnTo>
                    <a:pt x="31242" y="0"/>
                  </a:lnTo>
                  <a:lnTo>
                    <a:pt x="13030" y="8382"/>
                  </a:lnTo>
                  <a:lnTo>
                    <a:pt x="4648" y="19812"/>
                  </a:lnTo>
                  <a:lnTo>
                    <a:pt x="0" y="35052"/>
                  </a:lnTo>
                  <a:lnTo>
                    <a:pt x="35814" y="35814"/>
                  </a:lnTo>
                  <a:lnTo>
                    <a:pt x="35814" y="0"/>
                  </a:lnTo>
                  <a:close/>
                </a:path>
                <a:path w="71754" h="71120">
                  <a:moveTo>
                    <a:pt x="71628" y="35814"/>
                  </a:moveTo>
                  <a:lnTo>
                    <a:pt x="35814" y="35814"/>
                  </a:lnTo>
                  <a:lnTo>
                    <a:pt x="35814" y="70866"/>
                  </a:lnTo>
                  <a:lnTo>
                    <a:pt x="70878" y="44196"/>
                  </a:lnTo>
                  <a:lnTo>
                    <a:pt x="71628" y="35814"/>
                  </a:lnTo>
                  <a:close/>
                </a:path>
              </a:pathLst>
            </a:custGeom>
            <a:solidFill>
              <a:srgbClr val="000000"/>
            </a:solidFill>
          </p:spPr>
          <p:txBody>
            <a:bodyPr wrap="square" lIns="0" tIns="0" rIns="0" bIns="0" rtlCol="0"/>
            <a:lstStyle/>
            <a:p>
              <a:endParaRPr sz="1227"/>
            </a:p>
          </p:txBody>
        </p:sp>
        <p:sp>
          <p:nvSpPr>
            <p:cNvPr id="274" name="object 274"/>
            <p:cNvSpPr/>
            <p:nvPr/>
          </p:nvSpPr>
          <p:spPr>
            <a:xfrm>
              <a:off x="4631679" y="5452658"/>
              <a:ext cx="6989445" cy="1096645"/>
            </a:xfrm>
            <a:custGeom>
              <a:avLst/>
              <a:gdLst/>
              <a:ahLst/>
              <a:cxnLst/>
              <a:rect l="l" t="t" r="r" b="b"/>
              <a:pathLst>
                <a:path w="6989445" h="1096645">
                  <a:moveTo>
                    <a:pt x="0" y="141731"/>
                  </a:moveTo>
                  <a:lnTo>
                    <a:pt x="246141" y="141731"/>
                  </a:lnTo>
                </a:path>
                <a:path w="6989445" h="1096645">
                  <a:moveTo>
                    <a:pt x="303275" y="141731"/>
                  </a:moveTo>
                  <a:lnTo>
                    <a:pt x="360441" y="141731"/>
                  </a:lnTo>
                </a:path>
                <a:path w="6989445" h="1096645">
                  <a:moveTo>
                    <a:pt x="416829" y="141731"/>
                  </a:moveTo>
                  <a:lnTo>
                    <a:pt x="645429" y="141731"/>
                  </a:lnTo>
                </a:path>
                <a:path w="6989445" h="1096645">
                  <a:moveTo>
                    <a:pt x="702579" y="141731"/>
                  </a:moveTo>
                  <a:lnTo>
                    <a:pt x="759713" y="141731"/>
                  </a:lnTo>
                </a:path>
                <a:path w="6989445" h="1096645">
                  <a:moveTo>
                    <a:pt x="816879" y="141731"/>
                  </a:moveTo>
                  <a:lnTo>
                    <a:pt x="1045463" y="141731"/>
                  </a:lnTo>
                </a:path>
                <a:path w="6989445" h="1096645">
                  <a:moveTo>
                    <a:pt x="1102629" y="141731"/>
                  </a:moveTo>
                  <a:lnTo>
                    <a:pt x="1159779" y="141731"/>
                  </a:lnTo>
                </a:path>
                <a:path w="6989445" h="1096645">
                  <a:moveTo>
                    <a:pt x="1216929" y="141731"/>
                  </a:moveTo>
                  <a:lnTo>
                    <a:pt x="1445529" y="141731"/>
                  </a:lnTo>
                </a:path>
                <a:path w="6989445" h="1096645">
                  <a:moveTo>
                    <a:pt x="1502663" y="141731"/>
                  </a:moveTo>
                  <a:lnTo>
                    <a:pt x="1559829" y="141731"/>
                  </a:lnTo>
                </a:path>
                <a:path w="6989445" h="1096645">
                  <a:moveTo>
                    <a:pt x="1616979" y="141731"/>
                  </a:moveTo>
                  <a:lnTo>
                    <a:pt x="1845563" y="141731"/>
                  </a:lnTo>
                </a:path>
                <a:path w="6989445" h="1096645">
                  <a:moveTo>
                    <a:pt x="1902729" y="141731"/>
                  </a:moveTo>
                  <a:lnTo>
                    <a:pt x="1959863" y="141731"/>
                  </a:lnTo>
                </a:path>
                <a:path w="6989445" h="1096645">
                  <a:moveTo>
                    <a:pt x="2017029" y="141731"/>
                  </a:moveTo>
                  <a:lnTo>
                    <a:pt x="2245613" y="141731"/>
                  </a:lnTo>
                </a:path>
                <a:path w="6989445" h="1096645">
                  <a:moveTo>
                    <a:pt x="2302779" y="141731"/>
                  </a:moveTo>
                  <a:lnTo>
                    <a:pt x="2359913" y="141731"/>
                  </a:lnTo>
                </a:path>
                <a:path w="6989445" h="1096645">
                  <a:moveTo>
                    <a:pt x="2417063" y="141731"/>
                  </a:moveTo>
                  <a:lnTo>
                    <a:pt x="2644901" y="141731"/>
                  </a:lnTo>
                </a:path>
                <a:path w="6989445" h="1096645">
                  <a:moveTo>
                    <a:pt x="2702051" y="141731"/>
                  </a:moveTo>
                  <a:lnTo>
                    <a:pt x="2759217" y="141731"/>
                  </a:lnTo>
                </a:path>
                <a:path w="6989445" h="1096645">
                  <a:moveTo>
                    <a:pt x="2816351" y="141731"/>
                  </a:moveTo>
                  <a:lnTo>
                    <a:pt x="3044967" y="141731"/>
                  </a:lnTo>
                </a:path>
                <a:path w="6989445" h="1096645">
                  <a:moveTo>
                    <a:pt x="3102101" y="141731"/>
                  </a:moveTo>
                  <a:lnTo>
                    <a:pt x="3159267" y="141731"/>
                  </a:lnTo>
                </a:path>
                <a:path w="6989445" h="1096645">
                  <a:moveTo>
                    <a:pt x="3216417" y="141731"/>
                  </a:moveTo>
                  <a:lnTo>
                    <a:pt x="3445001" y="141731"/>
                  </a:lnTo>
                </a:path>
                <a:path w="6989445" h="1096645">
                  <a:moveTo>
                    <a:pt x="3502167" y="141731"/>
                  </a:moveTo>
                  <a:lnTo>
                    <a:pt x="3559301" y="141731"/>
                  </a:lnTo>
                </a:path>
                <a:path w="6989445" h="1096645">
                  <a:moveTo>
                    <a:pt x="3616467" y="141731"/>
                  </a:moveTo>
                  <a:lnTo>
                    <a:pt x="3845051" y="141731"/>
                  </a:lnTo>
                </a:path>
                <a:path w="6989445" h="1096645">
                  <a:moveTo>
                    <a:pt x="3902201" y="141731"/>
                  </a:moveTo>
                  <a:lnTo>
                    <a:pt x="3959351" y="141731"/>
                  </a:lnTo>
                </a:path>
                <a:path w="6989445" h="1096645">
                  <a:moveTo>
                    <a:pt x="4016501" y="141731"/>
                  </a:moveTo>
                  <a:lnTo>
                    <a:pt x="4245117" y="141731"/>
                  </a:lnTo>
                </a:path>
                <a:path w="6989445" h="1096645">
                  <a:moveTo>
                    <a:pt x="4302251" y="141731"/>
                  </a:moveTo>
                  <a:lnTo>
                    <a:pt x="4359417" y="141731"/>
                  </a:lnTo>
                </a:path>
                <a:path w="6989445" h="1096645">
                  <a:moveTo>
                    <a:pt x="4416551" y="141731"/>
                  </a:moveTo>
                  <a:lnTo>
                    <a:pt x="4645151" y="141731"/>
                  </a:lnTo>
                </a:path>
                <a:path w="6989445" h="1096645">
                  <a:moveTo>
                    <a:pt x="4701539" y="141731"/>
                  </a:moveTo>
                  <a:lnTo>
                    <a:pt x="4758689" y="141731"/>
                  </a:lnTo>
                </a:path>
                <a:path w="6989445" h="1096645">
                  <a:moveTo>
                    <a:pt x="4815855" y="141731"/>
                  </a:moveTo>
                  <a:lnTo>
                    <a:pt x="5044439" y="141731"/>
                  </a:lnTo>
                </a:path>
                <a:path w="6989445" h="1096645">
                  <a:moveTo>
                    <a:pt x="5101605" y="141731"/>
                  </a:moveTo>
                  <a:lnTo>
                    <a:pt x="5158739" y="141731"/>
                  </a:lnTo>
                </a:path>
                <a:path w="6989445" h="1096645">
                  <a:moveTo>
                    <a:pt x="5215889" y="141731"/>
                  </a:moveTo>
                  <a:lnTo>
                    <a:pt x="5444489" y="141731"/>
                  </a:lnTo>
                </a:path>
                <a:path w="6989445" h="1096645">
                  <a:moveTo>
                    <a:pt x="5501639" y="141731"/>
                  </a:moveTo>
                  <a:lnTo>
                    <a:pt x="5558805" y="141731"/>
                  </a:lnTo>
                </a:path>
                <a:path w="6989445" h="1096645">
                  <a:moveTo>
                    <a:pt x="5615939" y="141731"/>
                  </a:moveTo>
                  <a:lnTo>
                    <a:pt x="5844539" y="141731"/>
                  </a:lnTo>
                </a:path>
                <a:path w="6989445" h="1096645">
                  <a:moveTo>
                    <a:pt x="5901689" y="141731"/>
                  </a:moveTo>
                  <a:lnTo>
                    <a:pt x="5958839" y="141731"/>
                  </a:lnTo>
                </a:path>
                <a:path w="6989445" h="1096645">
                  <a:moveTo>
                    <a:pt x="6015989" y="141731"/>
                  </a:moveTo>
                  <a:lnTo>
                    <a:pt x="6244589" y="141731"/>
                  </a:lnTo>
                </a:path>
                <a:path w="6989445" h="1096645">
                  <a:moveTo>
                    <a:pt x="6301739" y="141731"/>
                  </a:moveTo>
                  <a:lnTo>
                    <a:pt x="6358889" y="141731"/>
                  </a:lnTo>
                </a:path>
                <a:path w="6989445" h="1096645">
                  <a:moveTo>
                    <a:pt x="6416039" y="141731"/>
                  </a:moveTo>
                  <a:lnTo>
                    <a:pt x="6661434" y="141731"/>
                  </a:lnTo>
                </a:path>
                <a:path w="6989445" h="1096645">
                  <a:moveTo>
                    <a:pt x="6768038" y="0"/>
                  </a:moveTo>
                  <a:lnTo>
                    <a:pt x="6890003" y="0"/>
                  </a:lnTo>
                </a:path>
                <a:path w="6989445" h="1096645">
                  <a:moveTo>
                    <a:pt x="6661434" y="141731"/>
                  </a:moveTo>
                  <a:lnTo>
                    <a:pt x="6768038" y="0"/>
                  </a:lnTo>
                </a:path>
                <a:path w="6989445" h="1096645">
                  <a:moveTo>
                    <a:pt x="6989079" y="1046972"/>
                  </a:moveTo>
                  <a:lnTo>
                    <a:pt x="6890003" y="1046972"/>
                  </a:lnTo>
                </a:path>
                <a:path w="6989445" h="1096645">
                  <a:moveTo>
                    <a:pt x="6939488" y="995918"/>
                  </a:moveTo>
                  <a:lnTo>
                    <a:pt x="6939488" y="1096517"/>
                  </a:lnTo>
                </a:path>
                <a:path w="6989445" h="1096645">
                  <a:moveTo>
                    <a:pt x="6976140" y="1046225"/>
                  </a:moveTo>
                  <a:lnTo>
                    <a:pt x="6973330" y="1060177"/>
                  </a:lnTo>
                  <a:lnTo>
                    <a:pt x="6965662" y="1071554"/>
                  </a:lnTo>
                  <a:lnTo>
                    <a:pt x="6954280" y="1079217"/>
                  </a:lnTo>
                  <a:lnTo>
                    <a:pt x="6940326" y="1082024"/>
                  </a:lnTo>
                  <a:lnTo>
                    <a:pt x="6926372" y="1079217"/>
                  </a:lnTo>
                  <a:lnTo>
                    <a:pt x="6914989" y="1071554"/>
                  </a:lnTo>
                  <a:lnTo>
                    <a:pt x="6907322" y="1060177"/>
                  </a:lnTo>
                  <a:lnTo>
                    <a:pt x="6904512" y="1046225"/>
                  </a:lnTo>
                  <a:lnTo>
                    <a:pt x="6907322" y="1032271"/>
                  </a:lnTo>
                  <a:lnTo>
                    <a:pt x="6914989" y="1020889"/>
                  </a:lnTo>
                  <a:lnTo>
                    <a:pt x="6926372" y="1013221"/>
                  </a:lnTo>
                  <a:lnTo>
                    <a:pt x="6940326" y="1010411"/>
                  </a:lnTo>
                  <a:lnTo>
                    <a:pt x="6954280" y="1013221"/>
                  </a:lnTo>
                  <a:lnTo>
                    <a:pt x="6965662" y="1020889"/>
                  </a:lnTo>
                  <a:lnTo>
                    <a:pt x="6973330" y="1032271"/>
                  </a:lnTo>
                  <a:lnTo>
                    <a:pt x="6976140" y="1046225"/>
                  </a:lnTo>
                  <a:close/>
                </a:path>
              </a:pathLst>
            </a:custGeom>
            <a:ln w="3175">
              <a:solidFill>
                <a:srgbClr val="000000"/>
              </a:solidFill>
            </a:ln>
          </p:spPr>
          <p:txBody>
            <a:bodyPr wrap="square" lIns="0" tIns="0" rIns="0" bIns="0" rtlCol="0"/>
            <a:lstStyle/>
            <a:p>
              <a:endParaRPr sz="1227"/>
            </a:p>
          </p:txBody>
        </p:sp>
        <p:sp>
          <p:nvSpPr>
            <p:cNvPr id="275" name="object 275"/>
            <p:cNvSpPr/>
            <p:nvPr/>
          </p:nvSpPr>
          <p:spPr>
            <a:xfrm>
              <a:off x="11535347" y="6463842"/>
              <a:ext cx="71755" cy="70485"/>
            </a:xfrm>
            <a:custGeom>
              <a:avLst/>
              <a:gdLst/>
              <a:ahLst/>
              <a:cxnLst/>
              <a:rect l="l" t="t" r="r" b="b"/>
              <a:pathLst>
                <a:path w="71754" h="70484">
                  <a:moveTo>
                    <a:pt x="35814" y="0"/>
                  </a:moveTo>
                  <a:lnTo>
                    <a:pt x="26695" y="0"/>
                  </a:lnTo>
                  <a:lnTo>
                    <a:pt x="10693" y="9144"/>
                  </a:lnTo>
                  <a:lnTo>
                    <a:pt x="1587" y="25146"/>
                  </a:lnTo>
                  <a:lnTo>
                    <a:pt x="0" y="35039"/>
                  </a:lnTo>
                  <a:lnTo>
                    <a:pt x="35814" y="35801"/>
                  </a:lnTo>
                  <a:lnTo>
                    <a:pt x="35814" y="0"/>
                  </a:lnTo>
                  <a:close/>
                </a:path>
                <a:path w="71754" h="70484">
                  <a:moveTo>
                    <a:pt x="71628" y="35801"/>
                  </a:moveTo>
                  <a:lnTo>
                    <a:pt x="35814" y="35801"/>
                  </a:lnTo>
                  <a:lnTo>
                    <a:pt x="35814" y="70091"/>
                  </a:lnTo>
                  <a:lnTo>
                    <a:pt x="70129" y="46482"/>
                  </a:lnTo>
                  <a:lnTo>
                    <a:pt x="71628" y="35801"/>
                  </a:lnTo>
                  <a:close/>
                </a:path>
              </a:pathLst>
            </a:custGeom>
            <a:solidFill>
              <a:srgbClr val="000000"/>
            </a:solidFill>
          </p:spPr>
          <p:txBody>
            <a:bodyPr wrap="square" lIns="0" tIns="0" rIns="0" bIns="0" rtlCol="0"/>
            <a:lstStyle/>
            <a:p>
              <a:endParaRPr sz="1227"/>
            </a:p>
          </p:txBody>
        </p:sp>
      </p:grpSp>
      <p:sp>
        <p:nvSpPr>
          <p:cNvPr id="276" name="object 276"/>
          <p:cNvSpPr txBox="1"/>
          <p:nvPr/>
        </p:nvSpPr>
        <p:spPr>
          <a:xfrm>
            <a:off x="8396865" y="4374589"/>
            <a:ext cx="396586" cy="558761"/>
          </a:xfrm>
          <a:prstGeom prst="rect">
            <a:avLst/>
          </a:prstGeom>
        </p:spPr>
        <p:txBody>
          <a:bodyPr vert="horz" wrap="square" lIns="0" tIns="11257" rIns="0" bIns="0" rtlCol="0">
            <a:spAutoFit/>
          </a:bodyPr>
          <a:lstStyle/>
          <a:p>
            <a:pPr marL="105205">
              <a:lnSpc>
                <a:spcPts val="355"/>
              </a:lnSpc>
              <a:spcBef>
                <a:spcPts val="89"/>
              </a:spcBef>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4</a:t>
            </a:r>
            <a:endParaRPr sz="307">
              <a:latin typeface="Arial"/>
              <a:cs typeface="Arial"/>
            </a:endParaRPr>
          </a:p>
          <a:p>
            <a:pPr marL="107370">
              <a:lnSpc>
                <a:spcPts val="355"/>
              </a:lnSpc>
            </a:pPr>
            <a:r>
              <a:rPr sz="307" spc="-17" dirty="0">
                <a:latin typeface="Arial"/>
                <a:cs typeface="Arial"/>
              </a:rPr>
              <a:t>378.50'</a:t>
            </a:r>
            <a:endParaRPr sz="307">
              <a:latin typeface="Arial"/>
              <a:cs typeface="Arial"/>
            </a:endParaRPr>
          </a:p>
          <a:p>
            <a:pPr>
              <a:spcBef>
                <a:spcPts val="20"/>
              </a:spcBef>
            </a:pPr>
            <a:endParaRPr sz="375">
              <a:latin typeface="Arial"/>
              <a:cs typeface="Arial"/>
            </a:endParaRPr>
          </a:p>
          <a:p>
            <a:pPr marL="105205">
              <a:lnSpc>
                <a:spcPts val="355"/>
              </a:lnSpc>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3</a:t>
            </a:r>
            <a:endParaRPr sz="307">
              <a:latin typeface="Arial"/>
              <a:cs typeface="Arial"/>
            </a:endParaRPr>
          </a:p>
          <a:p>
            <a:pPr marL="107370">
              <a:lnSpc>
                <a:spcPts val="355"/>
              </a:lnSpc>
            </a:pPr>
            <a:r>
              <a:rPr sz="307" spc="-17" dirty="0">
                <a:latin typeface="Arial"/>
                <a:cs typeface="Arial"/>
              </a:rPr>
              <a:t>369.00'</a:t>
            </a:r>
            <a:endParaRPr sz="307">
              <a:latin typeface="Arial"/>
              <a:cs typeface="Arial"/>
            </a:endParaRPr>
          </a:p>
          <a:p>
            <a:pPr>
              <a:spcBef>
                <a:spcPts val="24"/>
              </a:spcBef>
            </a:pPr>
            <a:endParaRPr sz="375">
              <a:latin typeface="Arial"/>
              <a:cs typeface="Arial"/>
            </a:endParaRPr>
          </a:p>
          <a:p>
            <a:pPr marR="171878" algn="r">
              <a:lnSpc>
                <a:spcPts val="355"/>
              </a:lnSpc>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2</a:t>
            </a:r>
            <a:endParaRPr sz="307">
              <a:latin typeface="Arial"/>
              <a:cs typeface="Arial"/>
            </a:endParaRPr>
          </a:p>
          <a:p>
            <a:pPr marR="170146" algn="r">
              <a:lnSpc>
                <a:spcPts val="337"/>
              </a:lnSpc>
            </a:pPr>
            <a:r>
              <a:rPr sz="307" spc="-17" dirty="0">
                <a:latin typeface="Arial"/>
                <a:cs typeface="Arial"/>
              </a:rPr>
              <a:t>359.50'</a:t>
            </a:r>
            <a:endParaRPr sz="307">
              <a:latin typeface="Arial"/>
              <a:cs typeface="Arial"/>
            </a:endParaRPr>
          </a:p>
          <a:p>
            <a:pPr marR="135511" algn="r">
              <a:lnSpc>
                <a:spcPts val="337"/>
              </a:lnSpc>
            </a:pPr>
            <a:r>
              <a:rPr sz="307" u="sng" spc="-10" dirty="0">
                <a:uFill>
                  <a:solidFill>
                    <a:srgbClr val="000000"/>
                  </a:solidFill>
                </a:uFill>
                <a:latin typeface="Times New Roman"/>
                <a:cs typeface="Times New Roman"/>
              </a:rPr>
              <a:t>         </a:t>
            </a:r>
            <a:r>
              <a:rPr sz="307" u="sng" spc="-24" dirty="0">
                <a:uFill>
                  <a:solidFill>
                    <a:srgbClr val="000000"/>
                  </a:solidFill>
                </a:uFill>
                <a:latin typeface="Times New Roman"/>
                <a:cs typeface="Times New Roman"/>
              </a:rPr>
              <a:t> </a:t>
            </a:r>
            <a:r>
              <a:rPr sz="307" u="sng" spc="-20" dirty="0">
                <a:uFill>
                  <a:solidFill>
                    <a:srgbClr val="000000"/>
                  </a:solidFill>
                </a:uFill>
                <a:latin typeface="Arial"/>
                <a:cs typeface="Arial"/>
              </a:rPr>
              <a:t>Le</a:t>
            </a:r>
            <a:r>
              <a:rPr sz="307" u="sng" spc="-10" dirty="0">
                <a:uFill>
                  <a:solidFill>
                    <a:srgbClr val="000000"/>
                  </a:solidFill>
                </a:uFill>
                <a:latin typeface="Arial"/>
                <a:cs typeface="Arial"/>
              </a:rPr>
              <a:t>v</a:t>
            </a:r>
            <a:r>
              <a:rPr sz="307" u="sng" spc="-14" dirty="0">
                <a:uFill>
                  <a:solidFill>
                    <a:srgbClr val="000000"/>
                  </a:solidFill>
                </a:uFill>
                <a:latin typeface="Arial"/>
                <a:cs typeface="Arial"/>
              </a:rPr>
              <a:t>el</a:t>
            </a:r>
            <a:r>
              <a:rPr sz="307" u="sng" spc="-3" dirty="0">
                <a:uFill>
                  <a:solidFill>
                    <a:srgbClr val="000000"/>
                  </a:solidFill>
                </a:uFill>
                <a:latin typeface="Times New Roman"/>
                <a:cs typeface="Times New Roman"/>
              </a:rPr>
              <a:t> </a:t>
            </a:r>
            <a:r>
              <a:rPr sz="307" u="sng" spc="-17" dirty="0">
                <a:uFill>
                  <a:solidFill>
                    <a:srgbClr val="000000"/>
                  </a:solidFill>
                </a:uFill>
                <a:latin typeface="Arial"/>
                <a:cs typeface="Arial"/>
              </a:rPr>
              <a:t>1</a:t>
            </a:r>
            <a:r>
              <a:rPr sz="307" u="sng" spc="-20" dirty="0">
                <a:uFill>
                  <a:solidFill>
                    <a:srgbClr val="000000"/>
                  </a:solidFill>
                </a:uFill>
                <a:latin typeface="Times New Roman"/>
                <a:cs typeface="Times New Roman"/>
              </a:rPr>
              <a:t> </a:t>
            </a:r>
            <a:endParaRPr sz="307">
              <a:latin typeface="Times New Roman"/>
              <a:cs typeface="Times New Roman"/>
            </a:endParaRPr>
          </a:p>
          <a:p>
            <a:pPr marR="170146" algn="r">
              <a:lnSpc>
                <a:spcPts val="355"/>
              </a:lnSpc>
            </a:pPr>
            <a:r>
              <a:rPr sz="307" spc="-17" dirty="0">
                <a:latin typeface="Arial"/>
                <a:cs typeface="Arial"/>
              </a:rPr>
              <a:t>350.00'</a:t>
            </a:r>
            <a:endParaRPr sz="307">
              <a:latin typeface="Arial"/>
              <a:cs typeface="Arial"/>
            </a:endParaRPr>
          </a:p>
          <a:p>
            <a:pPr marL="8659">
              <a:spcBef>
                <a:spcPts val="10"/>
              </a:spcBef>
              <a:tabLst>
                <a:tab pos="387484" algn="l"/>
              </a:tabLst>
            </a:pPr>
            <a:r>
              <a:rPr sz="307" spc="-24" dirty="0">
                <a:latin typeface="Arial"/>
                <a:cs typeface="Arial"/>
              </a:rPr>
              <a:t>AVG</a:t>
            </a:r>
            <a:r>
              <a:rPr sz="307" dirty="0">
                <a:latin typeface="Times New Roman"/>
                <a:cs typeface="Times New Roman"/>
              </a:rPr>
              <a:t> </a:t>
            </a:r>
            <a:r>
              <a:rPr sz="307" spc="-24" dirty="0">
                <a:latin typeface="Arial"/>
                <a:cs typeface="Arial"/>
              </a:rPr>
              <a:t>GR</a:t>
            </a:r>
            <a:r>
              <a:rPr sz="307" spc="-17" dirty="0">
                <a:latin typeface="Arial"/>
                <a:cs typeface="Arial"/>
              </a:rPr>
              <a:t>A</a:t>
            </a:r>
            <a:r>
              <a:rPr sz="307" spc="-24" dirty="0">
                <a:latin typeface="Arial"/>
                <a:cs typeface="Arial"/>
              </a:rPr>
              <a:t>DE</a:t>
            </a:r>
            <a:r>
              <a:rPr sz="307" dirty="0">
                <a:latin typeface="Times New Roman"/>
                <a:cs typeface="Times New Roman"/>
              </a:rPr>
              <a:t>     </a:t>
            </a:r>
            <a:r>
              <a:rPr sz="307" spc="-20" dirty="0">
                <a:latin typeface="Times New Roman"/>
                <a:cs typeface="Times New Roman"/>
              </a:rPr>
              <a:t> </a:t>
            </a:r>
            <a:r>
              <a:rPr sz="307" u="sng" spc="-10" dirty="0">
                <a:uFill>
                  <a:solidFill>
                    <a:srgbClr val="000000"/>
                  </a:solidFill>
                </a:uFill>
                <a:latin typeface="Times New Roman"/>
                <a:cs typeface="Times New Roman"/>
              </a:rPr>
              <a:t> </a:t>
            </a:r>
            <a:r>
              <a:rPr sz="307" u="sng" dirty="0">
                <a:uFill>
                  <a:solidFill>
                    <a:srgbClr val="000000"/>
                  </a:solidFill>
                </a:uFill>
                <a:latin typeface="Times New Roman"/>
                <a:cs typeface="Times New Roman"/>
              </a:rPr>
              <a:t>	</a:t>
            </a:r>
            <a:endParaRPr sz="307">
              <a:latin typeface="Times New Roman"/>
              <a:cs typeface="Times New Roman"/>
            </a:endParaRPr>
          </a:p>
        </p:txBody>
      </p:sp>
      <p:grpSp>
        <p:nvGrpSpPr>
          <p:cNvPr id="277" name="object 277"/>
          <p:cNvGrpSpPr/>
          <p:nvPr/>
        </p:nvGrpSpPr>
        <p:grpSpPr>
          <a:xfrm>
            <a:off x="3953950" y="4248048"/>
            <a:ext cx="4766830" cy="184439"/>
            <a:chOff x="4630727" y="6230470"/>
            <a:chExt cx="6991350" cy="270510"/>
          </a:xfrm>
        </p:grpSpPr>
        <p:sp>
          <p:nvSpPr>
            <p:cNvPr id="278" name="object 278"/>
            <p:cNvSpPr/>
            <p:nvPr/>
          </p:nvSpPr>
          <p:spPr>
            <a:xfrm>
              <a:off x="4631679" y="6231422"/>
              <a:ext cx="6989445" cy="268605"/>
            </a:xfrm>
            <a:custGeom>
              <a:avLst/>
              <a:gdLst/>
              <a:ahLst/>
              <a:cxnLst/>
              <a:rect l="l" t="t" r="r" b="b"/>
              <a:pathLst>
                <a:path w="6989445" h="268604">
                  <a:moveTo>
                    <a:pt x="0" y="268208"/>
                  </a:moveTo>
                  <a:lnTo>
                    <a:pt x="160035" y="268208"/>
                  </a:lnTo>
                </a:path>
                <a:path w="6989445" h="268604">
                  <a:moveTo>
                    <a:pt x="217185" y="268208"/>
                  </a:moveTo>
                  <a:lnTo>
                    <a:pt x="274319" y="268208"/>
                  </a:lnTo>
                </a:path>
                <a:path w="6989445" h="268604">
                  <a:moveTo>
                    <a:pt x="331485" y="268208"/>
                  </a:moveTo>
                  <a:lnTo>
                    <a:pt x="560085" y="268208"/>
                  </a:lnTo>
                </a:path>
                <a:path w="6989445" h="268604">
                  <a:moveTo>
                    <a:pt x="617235" y="268208"/>
                  </a:moveTo>
                  <a:lnTo>
                    <a:pt x="674369" y="268208"/>
                  </a:lnTo>
                </a:path>
                <a:path w="6989445" h="268604">
                  <a:moveTo>
                    <a:pt x="731535" y="268208"/>
                  </a:moveTo>
                  <a:lnTo>
                    <a:pt x="960119" y="268208"/>
                  </a:lnTo>
                </a:path>
                <a:path w="6989445" h="268604">
                  <a:moveTo>
                    <a:pt x="1017269" y="268208"/>
                  </a:moveTo>
                  <a:lnTo>
                    <a:pt x="1074435" y="268208"/>
                  </a:lnTo>
                </a:path>
                <a:path w="6989445" h="268604">
                  <a:moveTo>
                    <a:pt x="1131569" y="268208"/>
                  </a:moveTo>
                  <a:lnTo>
                    <a:pt x="1360185" y="268208"/>
                  </a:lnTo>
                </a:path>
                <a:path w="6989445" h="268604">
                  <a:moveTo>
                    <a:pt x="1417319" y="268208"/>
                  </a:moveTo>
                  <a:lnTo>
                    <a:pt x="1473707" y="268208"/>
                  </a:lnTo>
                </a:path>
                <a:path w="6989445" h="268604">
                  <a:moveTo>
                    <a:pt x="1530873" y="268208"/>
                  </a:moveTo>
                  <a:lnTo>
                    <a:pt x="1759473" y="268208"/>
                  </a:lnTo>
                </a:path>
                <a:path w="6989445" h="268604">
                  <a:moveTo>
                    <a:pt x="1816623" y="268208"/>
                  </a:moveTo>
                  <a:lnTo>
                    <a:pt x="1873757" y="268208"/>
                  </a:lnTo>
                </a:path>
                <a:path w="6989445" h="268604">
                  <a:moveTo>
                    <a:pt x="1930923" y="268208"/>
                  </a:moveTo>
                  <a:lnTo>
                    <a:pt x="2159507" y="268208"/>
                  </a:lnTo>
                </a:path>
                <a:path w="6989445" h="268604">
                  <a:moveTo>
                    <a:pt x="2216673" y="268208"/>
                  </a:moveTo>
                  <a:lnTo>
                    <a:pt x="2273823" y="268208"/>
                  </a:lnTo>
                </a:path>
                <a:path w="6989445" h="268604">
                  <a:moveTo>
                    <a:pt x="2330957" y="268208"/>
                  </a:moveTo>
                  <a:lnTo>
                    <a:pt x="2559573" y="268208"/>
                  </a:lnTo>
                </a:path>
                <a:path w="6989445" h="268604">
                  <a:moveTo>
                    <a:pt x="2616707" y="268208"/>
                  </a:moveTo>
                  <a:lnTo>
                    <a:pt x="2673873" y="268208"/>
                  </a:lnTo>
                </a:path>
                <a:path w="6989445" h="268604">
                  <a:moveTo>
                    <a:pt x="2731007" y="268208"/>
                  </a:moveTo>
                  <a:lnTo>
                    <a:pt x="2959623" y="268208"/>
                  </a:lnTo>
                </a:path>
                <a:path w="6989445" h="268604">
                  <a:moveTo>
                    <a:pt x="3016757" y="268208"/>
                  </a:moveTo>
                  <a:lnTo>
                    <a:pt x="3073907" y="268208"/>
                  </a:lnTo>
                </a:path>
                <a:path w="6989445" h="268604">
                  <a:moveTo>
                    <a:pt x="3131073" y="268208"/>
                  </a:moveTo>
                  <a:lnTo>
                    <a:pt x="3359657" y="268208"/>
                  </a:lnTo>
                </a:path>
                <a:path w="6989445" h="268604">
                  <a:moveTo>
                    <a:pt x="3416807" y="268208"/>
                  </a:moveTo>
                  <a:lnTo>
                    <a:pt x="3473957" y="268208"/>
                  </a:lnTo>
                </a:path>
                <a:path w="6989445" h="268604">
                  <a:moveTo>
                    <a:pt x="3531123" y="268208"/>
                  </a:moveTo>
                  <a:lnTo>
                    <a:pt x="3758945" y="268208"/>
                  </a:lnTo>
                </a:path>
                <a:path w="6989445" h="268604">
                  <a:moveTo>
                    <a:pt x="3816111" y="268208"/>
                  </a:moveTo>
                  <a:lnTo>
                    <a:pt x="3873261" y="268208"/>
                  </a:lnTo>
                </a:path>
                <a:path w="6989445" h="268604">
                  <a:moveTo>
                    <a:pt x="3930395" y="268208"/>
                  </a:moveTo>
                  <a:lnTo>
                    <a:pt x="4159011" y="268208"/>
                  </a:lnTo>
                </a:path>
                <a:path w="6989445" h="268604">
                  <a:moveTo>
                    <a:pt x="4216145" y="268208"/>
                  </a:moveTo>
                  <a:lnTo>
                    <a:pt x="4273295" y="268208"/>
                  </a:lnTo>
                </a:path>
                <a:path w="6989445" h="268604">
                  <a:moveTo>
                    <a:pt x="4330445" y="268208"/>
                  </a:moveTo>
                  <a:lnTo>
                    <a:pt x="4559045" y="268208"/>
                  </a:lnTo>
                </a:path>
                <a:path w="6989445" h="268604">
                  <a:moveTo>
                    <a:pt x="4616211" y="268208"/>
                  </a:moveTo>
                  <a:lnTo>
                    <a:pt x="4673345" y="268208"/>
                  </a:lnTo>
                </a:path>
                <a:path w="6989445" h="268604">
                  <a:moveTo>
                    <a:pt x="4730511" y="268208"/>
                  </a:moveTo>
                  <a:lnTo>
                    <a:pt x="4959095" y="268208"/>
                  </a:lnTo>
                </a:path>
                <a:path w="6989445" h="268604">
                  <a:moveTo>
                    <a:pt x="5016245" y="268208"/>
                  </a:moveTo>
                  <a:lnTo>
                    <a:pt x="5073395" y="268208"/>
                  </a:lnTo>
                </a:path>
                <a:path w="6989445" h="268604">
                  <a:moveTo>
                    <a:pt x="5130545" y="268208"/>
                  </a:moveTo>
                  <a:lnTo>
                    <a:pt x="5359145" y="268208"/>
                  </a:lnTo>
                </a:path>
                <a:path w="6989445" h="268604">
                  <a:moveTo>
                    <a:pt x="5416295" y="268208"/>
                  </a:moveTo>
                  <a:lnTo>
                    <a:pt x="5473445" y="268208"/>
                  </a:lnTo>
                </a:path>
                <a:path w="6989445" h="268604">
                  <a:moveTo>
                    <a:pt x="5530595" y="268208"/>
                  </a:moveTo>
                  <a:lnTo>
                    <a:pt x="5758449" y="268208"/>
                  </a:lnTo>
                </a:path>
                <a:path w="6989445" h="268604">
                  <a:moveTo>
                    <a:pt x="5815583" y="268208"/>
                  </a:moveTo>
                  <a:lnTo>
                    <a:pt x="5872733" y="268208"/>
                  </a:lnTo>
                </a:path>
                <a:path w="6989445" h="268604">
                  <a:moveTo>
                    <a:pt x="5929899" y="268208"/>
                  </a:moveTo>
                  <a:lnTo>
                    <a:pt x="6158483" y="268208"/>
                  </a:lnTo>
                </a:path>
                <a:path w="6989445" h="268604">
                  <a:moveTo>
                    <a:pt x="6215649" y="268208"/>
                  </a:moveTo>
                  <a:lnTo>
                    <a:pt x="6272783" y="268208"/>
                  </a:lnTo>
                </a:path>
                <a:path w="6989445" h="268604">
                  <a:moveTo>
                    <a:pt x="6329933" y="268208"/>
                  </a:moveTo>
                  <a:lnTo>
                    <a:pt x="6558549" y="268208"/>
                  </a:lnTo>
                </a:path>
                <a:path w="6989445" h="268604">
                  <a:moveTo>
                    <a:pt x="6615653" y="268208"/>
                  </a:moveTo>
                  <a:lnTo>
                    <a:pt x="6672879" y="268208"/>
                  </a:lnTo>
                </a:path>
                <a:path w="6989445" h="268604">
                  <a:moveTo>
                    <a:pt x="6729999" y="268208"/>
                  </a:moveTo>
                  <a:lnTo>
                    <a:pt x="6890003" y="268208"/>
                  </a:lnTo>
                </a:path>
                <a:path w="6989445" h="268604">
                  <a:moveTo>
                    <a:pt x="6989079" y="51053"/>
                  </a:moveTo>
                  <a:lnTo>
                    <a:pt x="6890003" y="51053"/>
                  </a:lnTo>
                </a:path>
                <a:path w="6989445" h="268604">
                  <a:moveTo>
                    <a:pt x="6939488" y="0"/>
                  </a:moveTo>
                  <a:lnTo>
                    <a:pt x="6939488" y="100583"/>
                  </a:lnTo>
                </a:path>
                <a:path w="6989445" h="268604">
                  <a:moveTo>
                    <a:pt x="6976140" y="50291"/>
                  </a:moveTo>
                  <a:lnTo>
                    <a:pt x="6973330" y="64246"/>
                  </a:lnTo>
                  <a:lnTo>
                    <a:pt x="6965662" y="75628"/>
                  </a:lnTo>
                  <a:lnTo>
                    <a:pt x="6954280" y="83296"/>
                  </a:lnTo>
                  <a:lnTo>
                    <a:pt x="6940326" y="86105"/>
                  </a:lnTo>
                  <a:lnTo>
                    <a:pt x="6926372" y="83296"/>
                  </a:lnTo>
                  <a:lnTo>
                    <a:pt x="6914989" y="75628"/>
                  </a:lnTo>
                  <a:lnTo>
                    <a:pt x="6907322" y="64246"/>
                  </a:lnTo>
                  <a:lnTo>
                    <a:pt x="6904512" y="50291"/>
                  </a:lnTo>
                  <a:lnTo>
                    <a:pt x="6907322" y="36337"/>
                  </a:lnTo>
                  <a:lnTo>
                    <a:pt x="6914989" y="24955"/>
                  </a:lnTo>
                  <a:lnTo>
                    <a:pt x="6926372" y="17287"/>
                  </a:lnTo>
                  <a:lnTo>
                    <a:pt x="6940326" y="14477"/>
                  </a:lnTo>
                  <a:lnTo>
                    <a:pt x="6954280" y="17287"/>
                  </a:lnTo>
                  <a:lnTo>
                    <a:pt x="6965662" y="24955"/>
                  </a:lnTo>
                  <a:lnTo>
                    <a:pt x="6973330" y="36337"/>
                  </a:lnTo>
                  <a:lnTo>
                    <a:pt x="6976140" y="50291"/>
                  </a:lnTo>
                  <a:close/>
                </a:path>
              </a:pathLst>
            </a:custGeom>
            <a:ln w="3175">
              <a:solidFill>
                <a:srgbClr val="000000"/>
              </a:solidFill>
            </a:ln>
          </p:spPr>
          <p:txBody>
            <a:bodyPr wrap="square" lIns="0" tIns="0" rIns="0" bIns="0" rtlCol="0"/>
            <a:lstStyle/>
            <a:p>
              <a:endParaRPr sz="1227"/>
            </a:p>
          </p:txBody>
        </p:sp>
        <p:sp>
          <p:nvSpPr>
            <p:cNvPr id="279" name="object 279"/>
            <p:cNvSpPr/>
            <p:nvPr/>
          </p:nvSpPr>
          <p:spPr>
            <a:xfrm>
              <a:off x="11535347" y="6246672"/>
              <a:ext cx="71755" cy="71120"/>
            </a:xfrm>
            <a:custGeom>
              <a:avLst/>
              <a:gdLst/>
              <a:ahLst/>
              <a:cxnLst/>
              <a:rect l="l" t="t" r="r" b="b"/>
              <a:pathLst>
                <a:path w="71754" h="71120">
                  <a:moveTo>
                    <a:pt x="35814" y="0"/>
                  </a:moveTo>
                  <a:lnTo>
                    <a:pt x="26695" y="0"/>
                  </a:lnTo>
                  <a:lnTo>
                    <a:pt x="10693" y="9906"/>
                  </a:lnTo>
                  <a:lnTo>
                    <a:pt x="1587" y="25908"/>
                  </a:lnTo>
                  <a:lnTo>
                    <a:pt x="0" y="35039"/>
                  </a:lnTo>
                  <a:lnTo>
                    <a:pt x="35801" y="35814"/>
                  </a:lnTo>
                  <a:lnTo>
                    <a:pt x="35814" y="0"/>
                  </a:lnTo>
                  <a:close/>
                </a:path>
                <a:path w="71754" h="71120">
                  <a:moveTo>
                    <a:pt x="71628" y="35814"/>
                  </a:moveTo>
                  <a:lnTo>
                    <a:pt x="35814" y="35814"/>
                  </a:lnTo>
                  <a:lnTo>
                    <a:pt x="35814" y="70866"/>
                  </a:lnTo>
                  <a:lnTo>
                    <a:pt x="70129" y="46482"/>
                  </a:lnTo>
                  <a:lnTo>
                    <a:pt x="71628" y="35814"/>
                  </a:lnTo>
                  <a:close/>
                </a:path>
              </a:pathLst>
            </a:custGeom>
            <a:solidFill>
              <a:srgbClr val="000000"/>
            </a:solidFill>
          </p:spPr>
          <p:txBody>
            <a:bodyPr wrap="square" lIns="0" tIns="0" rIns="0" bIns="0" rtlCol="0"/>
            <a:lstStyle/>
            <a:p>
              <a:endParaRPr sz="1227"/>
            </a:p>
          </p:txBody>
        </p:sp>
      </p:grpSp>
      <p:sp>
        <p:nvSpPr>
          <p:cNvPr id="280" name="object 280"/>
          <p:cNvSpPr txBox="1"/>
          <p:nvPr/>
        </p:nvSpPr>
        <p:spPr>
          <a:xfrm>
            <a:off x="8493526" y="4226518"/>
            <a:ext cx="132917" cy="110112"/>
          </a:xfrm>
          <a:prstGeom prst="rect">
            <a:avLst/>
          </a:prstGeom>
        </p:spPr>
        <p:txBody>
          <a:bodyPr vert="horz" wrap="square" lIns="0" tIns="11257" rIns="0" bIns="0" rtlCol="0">
            <a:spAutoFit/>
          </a:bodyPr>
          <a:lstStyle/>
          <a:p>
            <a:pPr marL="8659">
              <a:lnSpc>
                <a:spcPts val="355"/>
              </a:lnSpc>
              <a:spcBef>
                <a:spcPts val="89"/>
              </a:spcBef>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5</a:t>
            </a:r>
            <a:endParaRPr sz="307">
              <a:latin typeface="Arial"/>
              <a:cs typeface="Arial"/>
            </a:endParaRPr>
          </a:p>
          <a:p>
            <a:pPr marL="10391">
              <a:lnSpc>
                <a:spcPts val="355"/>
              </a:lnSpc>
            </a:pPr>
            <a:r>
              <a:rPr sz="307" spc="-20" dirty="0">
                <a:latin typeface="Arial"/>
                <a:cs typeface="Arial"/>
              </a:rPr>
              <a:t>38</a:t>
            </a:r>
            <a:r>
              <a:rPr sz="307" spc="-17" dirty="0">
                <a:latin typeface="Arial"/>
                <a:cs typeface="Arial"/>
              </a:rPr>
              <a:t>8</a:t>
            </a:r>
            <a:r>
              <a:rPr sz="307" spc="-14" dirty="0">
                <a:latin typeface="Arial"/>
                <a:cs typeface="Arial"/>
              </a:rPr>
              <a:t>.</a:t>
            </a:r>
            <a:r>
              <a:rPr sz="307" spc="-17" dirty="0">
                <a:latin typeface="Arial"/>
                <a:cs typeface="Arial"/>
              </a:rPr>
              <a:t>0</a:t>
            </a:r>
            <a:r>
              <a:rPr sz="307" spc="-20" dirty="0">
                <a:latin typeface="Arial"/>
                <a:cs typeface="Arial"/>
              </a:rPr>
              <a:t>0</a:t>
            </a:r>
            <a:r>
              <a:rPr sz="307" spc="-7" dirty="0">
                <a:latin typeface="Arial"/>
                <a:cs typeface="Arial"/>
              </a:rPr>
              <a:t>'</a:t>
            </a:r>
            <a:endParaRPr sz="307">
              <a:latin typeface="Arial"/>
              <a:cs typeface="Arial"/>
            </a:endParaRPr>
          </a:p>
        </p:txBody>
      </p:sp>
      <p:grpSp>
        <p:nvGrpSpPr>
          <p:cNvPr id="281" name="object 281"/>
          <p:cNvGrpSpPr/>
          <p:nvPr/>
        </p:nvGrpSpPr>
        <p:grpSpPr>
          <a:xfrm>
            <a:off x="3953950" y="3952426"/>
            <a:ext cx="4766830" cy="332076"/>
            <a:chOff x="4630727" y="5796891"/>
            <a:chExt cx="6991350" cy="487045"/>
          </a:xfrm>
        </p:grpSpPr>
        <p:sp>
          <p:nvSpPr>
            <p:cNvPr id="282" name="object 282"/>
            <p:cNvSpPr/>
            <p:nvPr/>
          </p:nvSpPr>
          <p:spPr>
            <a:xfrm>
              <a:off x="4631679" y="6015014"/>
              <a:ext cx="6989445" cy="267970"/>
            </a:xfrm>
            <a:custGeom>
              <a:avLst/>
              <a:gdLst/>
              <a:ahLst/>
              <a:cxnLst/>
              <a:rect l="l" t="t" r="r" b="b"/>
              <a:pathLst>
                <a:path w="6989445" h="267970">
                  <a:moveTo>
                    <a:pt x="0" y="267461"/>
                  </a:moveTo>
                  <a:lnTo>
                    <a:pt x="160035" y="267461"/>
                  </a:lnTo>
                </a:path>
                <a:path w="6989445" h="267970">
                  <a:moveTo>
                    <a:pt x="217185" y="267461"/>
                  </a:moveTo>
                  <a:lnTo>
                    <a:pt x="274319" y="267461"/>
                  </a:lnTo>
                </a:path>
                <a:path w="6989445" h="267970">
                  <a:moveTo>
                    <a:pt x="331485" y="267461"/>
                  </a:moveTo>
                  <a:lnTo>
                    <a:pt x="560085" y="267461"/>
                  </a:lnTo>
                </a:path>
                <a:path w="6989445" h="267970">
                  <a:moveTo>
                    <a:pt x="617235" y="267461"/>
                  </a:moveTo>
                  <a:lnTo>
                    <a:pt x="674369" y="267461"/>
                  </a:lnTo>
                </a:path>
                <a:path w="6989445" h="267970">
                  <a:moveTo>
                    <a:pt x="731535" y="267461"/>
                  </a:moveTo>
                  <a:lnTo>
                    <a:pt x="960119" y="267461"/>
                  </a:lnTo>
                </a:path>
                <a:path w="6989445" h="267970">
                  <a:moveTo>
                    <a:pt x="1017269" y="267461"/>
                  </a:moveTo>
                  <a:lnTo>
                    <a:pt x="1074435" y="267461"/>
                  </a:lnTo>
                </a:path>
                <a:path w="6989445" h="267970">
                  <a:moveTo>
                    <a:pt x="1131569" y="267461"/>
                  </a:moveTo>
                  <a:lnTo>
                    <a:pt x="1360185" y="267461"/>
                  </a:lnTo>
                </a:path>
                <a:path w="6989445" h="267970">
                  <a:moveTo>
                    <a:pt x="1417319" y="267461"/>
                  </a:moveTo>
                  <a:lnTo>
                    <a:pt x="1473707" y="267461"/>
                  </a:lnTo>
                </a:path>
                <a:path w="6989445" h="267970">
                  <a:moveTo>
                    <a:pt x="1530873" y="267461"/>
                  </a:moveTo>
                  <a:lnTo>
                    <a:pt x="1759473" y="267461"/>
                  </a:lnTo>
                </a:path>
                <a:path w="6989445" h="267970">
                  <a:moveTo>
                    <a:pt x="1816623" y="267461"/>
                  </a:moveTo>
                  <a:lnTo>
                    <a:pt x="1873757" y="267461"/>
                  </a:lnTo>
                </a:path>
                <a:path w="6989445" h="267970">
                  <a:moveTo>
                    <a:pt x="1930923" y="267461"/>
                  </a:moveTo>
                  <a:lnTo>
                    <a:pt x="2159507" y="267461"/>
                  </a:lnTo>
                </a:path>
                <a:path w="6989445" h="267970">
                  <a:moveTo>
                    <a:pt x="2216673" y="267461"/>
                  </a:moveTo>
                  <a:lnTo>
                    <a:pt x="2273823" y="267461"/>
                  </a:lnTo>
                </a:path>
                <a:path w="6989445" h="267970">
                  <a:moveTo>
                    <a:pt x="2330957" y="267461"/>
                  </a:moveTo>
                  <a:lnTo>
                    <a:pt x="2559573" y="267461"/>
                  </a:lnTo>
                </a:path>
                <a:path w="6989445" h="267970">
                  <a:moveTo>
                    <a:pt x="2616707" y="267461"/>
                  </a:moveTo>
                  <a:lnTo>
                    <a:pt x="2673873" y="267461"/>
                  </a:lnTo>
                </a:path>
                <a:path w="6989445" h="267970">
                  <a:moveTo>
                    <a:pt x="2731007" y="267461"/>
                  </a:moveTo>
                  <a:lnTo>
                    <a:pt x="2959623" y="267461"/>
                  </a:lnTo>
                </a:path>
                <a:path w="6989445" h="267970">
                  <a:moveTo>
                    <a:pt x="3016757" y="267461"/>
                  </a:moveTo>
                  <a:lnTo>
                    <a:pt x="3073907" y="267461"/>
                  </a:lnTo>
                </a:path>
                <a:path w="6989445" h="267970">
                  <a:moveTo>
                    <a:pt x="3131073" y="267461"/>
                  </a:moveTo>
                  <a:lnTo>
                    <a:pt x="3359657" y="267461"/>
                  </a:lnTo>
                </a:path>
                <a:path w="6989445" h="267970">
                  <a:moveTo>
                    <a:pt x="3416807" y="267461"/>
                  </a:moveTo>
                  <a:lnTo>
                    <a:pt x="3473957" y="267461"/>
                  </a:lnTo>
                </a:path>
                <a:path w="6989445" h="267970">
                  <a:moveTo>
                    <a:pt x="3531123" y="267461"/>
                  </a:moveTo>
                  <a:lnTo>
                    <a:pt x="3758945" y="267461"/>
                  </a:lnTo>
                </a:path>
                <a:path w="6989445" h="267970">
                  <a:moveTo>
                    <a:pt x="3816111" y="267461"/>
                  </a:moveTo>
                  <a:lnTo>
                    <a:pt x="3873261" y="267461"/>
                  </a:lnTo>
                </a:path>
                <a:path w="6989445" h="267970">
                  <a:moveTo>
                    <a:pt x="3930395" y="267461"/>
                  </a:moveTo>
                  <a:lnTo>
                    <a:pt x="4159011" y="267461"/>
                  </a:lnTo>
                </a:path>
                <a:path w="6989445" h="267970">
                  <a:moveTo>
                    <a:pt x="4216145" y="267461"/>
                  </a:moveTo>
                  <a:lnTo>
                    <a:pt x="4273295" y="267461"/>
                  </a:lnTo>
                </a:path>
                <a:path w="6989445" h="267970">
                  <a:moveTo>
                    <a:pt x="4330445" y="267461"/>
                  </a:moveTo>
                  <a:lnTo>
                    <a:pt x="4559045" y="267461"/>
                  </a:lnTo>
                </a:path>
                <a:path w="6989445" h="267970">
                  <a:moveTo>
                    <a:pt x="4616211" y="267461"/>
                  </a:moveTo>
                  <a:lnTo>
                    <a:pt x="4673345" y="267461"/>
                  </a:lnTo>
                </a:path>
                <a:path w="6989445" h="267970">
                  <a:moveTo>
                    <a:pt x="4730511" y="267461"/>
                  </a:moveTo>
                  <a:lnTo>
                    <a:pt x="4959095" y="267461"/>
                  </a:lnTo>
                </a:path>
                <a:path w="6989445" h="267970">
                  <a:moveTo>
                    <a:pt x="5016245" y="267461"/>
                  </a:moveTo>
                  <a:lnTo>
                    <a:pt x="5073395" y="267461"/>
                  </a:lnTo>
                </a:path>
                <a:path w="6989445" h="267970">
                  <a:moveTo>
                    <a:pt x="5130545" y="267461"/>
                  </a:moveTo>
                  <a:lnTo>
                    <a:pt x="5359145" y="267461"/>
                  </a:lnTo>
                </a:path>
                <a:path w="6989445" h="267970">
                  <a:moveTo>
                    <a:pt x="5416295" y="267461"/>
                  </a:moveTo>
                  <a:lnTo>
                    <a:pt x="5473445" y="267461"/>
                  </a:lnTo>
                </a:path>
                <a:path w="6989445" h="267970">
                  <a:moveTo>
                    <a:pt x="5530595" y="267461"/>
                  </a:moveTo>
                  <a:lnTo>
                    <a:pt x="5758449" y="267461"/>
                  </a:lnTo>
                </a:path>
                <a:path w="6989445" h="267970">
                  <a:moveTo>
                    <a:pt x="5815583" y="267461"/>
                  </a:moveTo>
                  <a:lnTo>
                    <a:pt x="5872733" y="267461"/>
                  </a:lnTo>
                </a:path>
                <a:path w="6989445" h="267970">
                  <a:moveTo>
                    <a:pt x="5929899" y="267461"/>
                  </a:moveTo>
                  <a:lnTo>
                    <a:pt x="6158483" y="267461"/>
                  </a:lnTo>
                </a:path>
                <a:path w="6989445" h="267970">
                  <a:moveTo>
                    <a:pt x="6215649" y="267461"/>
                  </a:moveTo>
                  <a:lnTo>
                    <a:pt x="6272783" y="267461"/>
                  </a:lnTo>
                </a:path>
                <a:path w="6989445" h="267970">
                  <a:moveTo>
                    <a:pt x="6329933" y="267461"/>
                  </a:moveTo>
                  <a:lnTo>
                    <a:pt x="6558549" y="267461"/>
                  </a:lnTo>
                </a:path>
                <a:path w="6989445" h="267970">
                  <a:moveTo>
                    <a:pt x="6615653" y="267461"/>
                  </a:moveTo>
                  <a:lnTo>
                    <a:pt x="6672879" y="267461"/>
                  </a:lnTo>
                </a:path>
                <a:path w="6989445" h="267970">
                  <a:moveTo>
                    <a:pt x="6729999" y="267461"/>
                  </a:moveTo>
                  <a:lnTo>
                    <a:pt x="6890003" y="267461"/>
                  </a:lnTo>
                </a:path>
                <a:path w="6989445" h="267970">
                  <a:moveTo>
                    <a:pt x="6989079" y="50291"/>
                  </a:moveTo>
                  <a:lnTo>
                    <a:pt x="6890003" y="50291"/>
                  </a:lnTo>
                </a:path>
                <a:path w="6989445" h="267970">
                  <a:moveTo>
                    <a:pt x="6939488" y="0"/>
                  </a:moveTo>
                  <a:lnTo>
                    <a:pt x="6939488" y="99821"/>
                  </a:lnTo>
                </a:path>
                <a:path w="6989445" h="267970">
                  <a:moveTo>
                    <a:pt x="6976140" y="49529"/>
                  </a:moveTo>
                  <a:lnTo>
                    <a:pt x="6973330" y="63484"/>
                  </a:lnTo>
                  <a:lnTo>
                    <a:pt x="6965662" y="74866"/>
                  </a:lnTo>
                  <a:lnTo>
                    <a:pt x="6954280" y="82534"/>
                  </a:lnTo>
                  <a:lnTo>
                    <a:pt x="6940326" y="85343"/>
                  </a:lnTo>
                  <a:lnTo>
                    <a:pt x="6926372" y="82534"/>
                  </a:lnTo>
                  <a:lnTo>
                    <a:pt x="6914989" y="74866"/>
                  </a:lnTo>
                  <a:lnTo>
                    <a:pt x="6907322" y="63484"/>
                  </a:lnTo>
                  <a:lnTo>
                    <a:pt x="6904512" y="49529"/>
                  </a:lnTo>
                  <a:lnTo>
                    <a:pt x="6907322" y="35575"/>
                  </a:lnTo>
                  <a:lnTo>
                    <a:pt x="6914989" y="24193"/>
                  </a:lnTo>
                  <a:lnTo>
                    <a:pt x="6926372" y="16525"/>
                  </a:lnTo>
                  <a:lnTo>
                    <a:pt x="6940326" y="13715"/>
                  </a:lnTo>
                  <a:lnTo>
                    <a:pt x="6954280" y="16525"/>
                  </a:lnTo>
                  <a:lnTo>
                    <a:pt x="6965662" y="24193"/>
                  </a:lnTo>
                  <a:lnTo>
                    <a:pt x="6973330" y="35575"/>
                  </a:lnTo>
                  <a:lnTo>
                    <a:pt x="6976140" y="49529"/>
                  </a:lnTo>
                  <a:close/>
                </a:path>
              </a:pathLst>
            </a:custGeom>
            <a:ln w="3175">
              <a:solidFill>
                <a:srgbClr val="000000"/>
              </a:solidFill>
            </a:ln>
          </p:spPr>
          <p:txBody>
            <a:bodyPr wrap="square" lIns="0" tIns="0" rIns="0" bIns="0" rtlCol="0"/>
            <a:lstStyle/>
            <a:p>
              <a:endParaRPr sz="1227"/>
            </a:p>
          </p:txBody>
        </p:sp>
        <p:sp>
          <p:nvSpPr>
            <p:cNvPr id="283" name="object 283"/>
            <p:cNvSpPr/>
            <p:nvPr/>
          </p:nvSpPr>
          <p:spPr>
            <a:xfrm>
              <a:off x="11535347" y="6029502"/>
              <a:ext cx="71755" cy="71120"/>
            </a:xfrm>
            <a:custGeom>
              <a:avLst/>
              <a:gdLst/>
              <a:ahLst/>
              <a:cxnLst/>
              <a:rect l="l" t="t" r="r" b="b"/>
              <a:pathLst>
                <a:path w="71754" h="71120">
                  <a:moveTo>
                    <a:pt x="35814" y="0"/>
                  </a:moveTo>
                  <a:lnTo>
                    <a:pt x="31242" y="0"/>
                  </a:lnTo>
                  <a:lnTo>
                    <a:pt x="18338" y="3797"/>
                  </a:lnTo>
                  <a:lnTo>
                    <a:pt x="5410" y="16764"/>
                  </a:lnTo>
                  <a:lnTo>
                    <a:pt x="0" y="35052"/>
                  </a:lnTo>
                  <a:lnTo>
                    <a:pt x="35814" y="35814"/>
                  </a:lnTo>
                  <a:lnTo>
                    <a:pt x="35814" y="0"/>
                  </a:lnTo>
                  <a:close/>
                </a:path>
                <a:path w="71754" h="71120">
                  <a:moveTo>
                    <a:pt x="71628" y="35814"/>
                  </a:moveTo>
                  <a:lnTo>
                    <a:pt x="35814" y="35814"/>
                  </a:lnTo>
                  <a:lnTo>
                    <a:pt x="35814" y="70866"/>
                  </a:lnTo>
                  <a:lnTo>
                    <a:pt x="70129" y="46482"/>
                  </a:lnTo>
                  <a:lnTo>
                    <a:pt x="71628" y="35814"/>
                  </a:lnTo>
                  <a:close/>
                </a:path>
              </a:pathLst>
            </a:custGeom>
            <a:solidFill>
              <a:srgbClr val="000000"/>
            </a:solidFill>
          </p:spPr>
          <p:txBody>
            <a:bodyPr wrap="square" lIns="0" tIns="0" rIns="0" bIns="0" rtlCol="0"/>
            <a:lstStyle/>
            <a:p>
              <a:endParaRPr sz="1227"/>
            </a:p>
          </p:txBody>
        </p:sp>
        <p:sp>
          <p:nvSpPr>
            <p:cNvPr id="284" name="object 284"/>
            <p:cNvSpPr/>
            <p:nvPr/>
          </p:nvSpPr>
          <p:spPr>
            <a:xfrm>
              <a:off x="4631679" y="5797844"/>
              <a:ext cx="6989445" cy="267970"/>
            </a:xfrm>
            <a:custGeom>
              <a:avLst/>
              <a:gdLst/>
              <a:ahLst/>
              <a:cxnLst/>
              <a:rect l="l" t="t" r="r" b="b"/>
              <a:pathLst>
                <a:path w="6989445" h="267970">
                  <a:moveTo>
                    <a:pt x="0" y="267461"/>
                  </a:moveTo>
                  <a:lnTo>
                    <a:pt x="160035" y="267461"/>
                  </a:lnTo>
                </a:path>
                <a:path w="6989445" h="267970">
                  <a:moveTo>
                    <a:pt x="217185" y="267461"/>
                  </a:moveTo>
                  <a:lnTo>
                    <a:pt x="274319" y="267461"/>
                  </a:lnTo>
                </a:path>
                <a:path w="6989445" h="267970">
                  <a:moveTo>
                    <a:pt x="331485" y="267461"/>
                  </a:moveTo>
                  <a:lnTo>
                    <a:pt x="560085" y="267461"/>
                  </a:lnTo>
                </a:path>
                <a:path w="6989445" h="267970">
                  <a:moveTo>
                    <a:pt x="617235" y="267461"/>
                  </a:moveTo>
                  <a:lnTo>
                    <a:pt x="674369" y="267461"/>
                  </a:lnTo>
                </a:path>
                <a:path w="6989445" h="267970">
                  <a:moveTo>
                    <a:pt x="731535" y="267461"/>
                  </a:moveTo>
                  <a:lnTo>
                    <a:pt x="960119" y="267461"/>
                  </a:lnTo>
                </a:path>
                <a:path w="6989445" h="267970">
                  <a:moveTo>
                    <a:pt x="1017269" y="267461"/>
                  </a:moveTo>
                  <a:lnTo>
                    <a:pt x="1074435" y="267461"/>
                  </a:lnTo>
                </a:path>
                <a:path w="6989445" h="267970">
                  <a:moveTo>
                    <a:pt x="1131569" y="267461"/>
                  </a:moveTo>
                  <a:lnTo>
                    <a:pt x="1360185" y="267461"/>
                  </a:lnTo>
                </a:path>
                <a:path w="6989445" h="267970">
                  <a:moveTo>
                    <a:pt x="1417319" y="267461"/>
                  </a:moveTo>
                  <a:lnTo>
                    <a:pt x="1473707" y="267461"/>
                  </a:lnTo>
                </a:path>
                <a:path w="6989445" h="267970">
                  <a:moveTo>
                    <a:pt x="1530873" y="267461"/>
                  </a:moveTo>
                  <a:lnTo>
                    <a:pt x="1759473" y="267461"/>
                  </a:lnTo>
                </a:path>
                <a:path w="6989445" h="267970">
                  <a:moveTo>
                    <a:pt x="1816623" y="267461"/>
                  </a:moveTo>
                  <a:lnTo>
                    <a:pt x="1873757" y="267461"/>
                  </a:lnTo>
                </a:path>
                <a:path w="6989445" h="267970">
                  <a:moveTo>
                    <a:pt x="1930923" y="267461"/>
                  </a:moveTo>
                  <a:lnTo>
                    <a:pt x="2159507" y="267461"/>
                  </a:lnTo>
                </a:path>
                <a:path w="6989445" h="267970">
                  <a:moveTo>
                    <a:pt x="2216673" y="267461"/>
                  </a:moveTo>
                  <a:lnTo>
                    <a:pt x="2273823" y="267461"/>
                  </a:lnTo>
                </a:path>
                <a:path w="6989445" h="267970">
                  <a:moveTo>
                    <a:pt x="2330957" y="267461"/>
                  </a:moveTo>
                  <a:lnTo>
                    <a:pt x="2559573" y="267461"/>
                  </a:lnTo>
                </a:path>
                <a:path w="6989445" h="267970">
                  <a:moveTo>
                    <a:pt x="2616707" y="267461"/>
                  </a:moveTo>
                  <a:lnTo>
                    <a:pt x="2673873" y="267461"/>
                  </a:lnTo>
                </a:path>
                <a:path w="6989445" h="267970">
                  <a:moveTo>
                    <a:pt x="2731007" y="267461"/>
                  </a:moveTo>
                  <a:lnTo>
                    <a:pt x="2959623" y="267461"/>
                  </a:lnTo>
                </a:path>
                <a:path w="6989445" h="267970">
                  <a:moveTo>
                    <a:pt x="3016757" y="267461"/>
                  </a:moveTo>
                  <a:lnTo>
                    <a:pt x="3073907" y="267461"/>
                  </a:lnTo>
                </a:path>
                <a:path w="6989445" h="267970">
                  <a:moveTo>
                    <a:pt x="3131073" y="267461"/>
                  </a:moveTo>
                  <a:lnTo>
                    <a:pt x="3359657" y="267461"/>
                  </a:lnTo>
                </a:path>
                <a:path w="6989445" h="267970">
                  <a:moveTo>
                    <a:pt x="3416807" y="267461"/>
                  </a:moveTo>
                  <a:lnTo>
                    <a:pt x="3473957" y="267461"/>
                  </a:lnTo>
                </a:path>
                <a:path w="6989445" h="267970">
                  <a:moveTo>
                    <a:pt x="3531123" y="267461"/>
                  </a:moveTo>
                  <a:lnTo>
                    <a:pt x="3758945" y="267461"/>
                  </a:lnTo>
                </a:path>
                <a:path w="6989445" h="267970">
                  <a:moveTo>
                    <a:pt x="3816111" y="267461"/>
                  </a:moveTo>
                  <a:lnTo>
                    <a:pt x="3873261" y="267461"/>
                  </a:lnTo>
                </a:path>
                <a:path w="6989445" h="267970">
                  <a:moveTo>
                    <a:pt x="3930395" y="267461"/>
                  </a:moveTo>
                  <a:lnTo>
                    <a:pt x="4159011" y="267461"/>
                  </a:lnTo>
                </a:path>
                <a:path w="6989445" h="267970">
                  <a:moveTo>
                    <a:pt x="4216145" y="267461"/>
                  </a:moveTo>
                  <a:lnTo>
                    <a:pt x="4273295" y="267461"/>
                  </a:lnTo>
                </a:path>
                <a:path w="6989445" h="267970">
                  <a:moveTo>
                    <a:pt x="4330445" y="267461"/>
                  </a:moveTo>
                  <a:lnTo>
                    <a:pt x="4559045" y="267461"/>
                  </a:lnTo>
                </a:path>
                <a:path w="6989445" h="267970">
                  <a:moveTo>
                    <a:pt x="4616211" y="267461"/>
                  </a:moveTo>
                  <a:lnTo>
                    <a:pt x="4673345" y="267461"/>
                  </a:lnTo>
                </a:path>
                <a:path w="6989445" h="267970">
                  <a:moveTo>
                    <a:pt x="4730511" y="267461"/>
                  </a:moveTo>
                  <a:lnTo>
                    <a:pt x="4959095" y="267461"/>
                  </a:lnTo>
                </a:path>
                <a:path w="6989445" h="267970">
                  <a:moveTo>
                    <a:pt x="5016245" y="267461"/>
                  </a:moveTo>
                  <a:lnTo>
                    <a:pt x="5073395" y="267461"/>
                  </a:lnTo>
                </a:path>
                <a:path w="6989445" h="267970">
                  <a:moveTo>
                    <a:pt x="5130545" y="267461"/>
                  </a:moveTo>
                  <a:lnTo>
                    <a:pt x="5359145" y="267461"/>
                  </a:lnTo>
                </a:path>
                <a:path w="6989445" h="267970">
                  <a:moveTo>
                    <a:pt x="5416295" y="267461"/>
                  </a:moveTo>
                  <a:lnTo>
                    <a:pt x="5473445" y="267461"/>
                  </a:lnTo>
                </a:path>
                <a:path w="6989445" h="267970">
                  <a:moveTo>
                    <a:pt x="5530595" y="267461"/>
                  </a:moveTo>
                  <a:lnTo>
                    <a:pt x="5758449" y="267461"/>
                  </a:lnTo>
                </a:path>
                <a:path w="6989445" h="267970">
                  <a:moveTo>
                    <a:pt x="5815583" y="267461"/>
                  </a:moveTo>
                  <a:lnTo>
                    <a:pt x="5872733" y="267461"/>
                  </a:lnTo>
                </a:path>
                <a:path w="6989445" h="267970">
                  <a:moveTo>
                    <a:pt x="5929899" y="267461"/>
                  </a:moveTo>
                  <a:lnTo>
                    <a:pt x="6158483" y="267461"/>
                  </a:lnTo>
                </a:path>
                <a:path w="6989445" h="267970">
                  <a:moveTo>
                    <a:pt x="6215649" y="267461"/>
                  </a:moveTo>
                  <a:lnTo>
                    <a:pt x="6272783" y="267461"/>
                  </a:lnTo>
                </a:path>
                <a:path w="6989445" h="267970">
                  <a:moveTo>
                    <a:pt x="6329933" y="267461"/>
                  </a:moveTo>
                  <a:lnTo>
                    <a:pt x="6558549" y="267461"/>
                  </a:lnTo>
                </a:path>
                <a:path w="6989445" h="267970">
                  <a:moveTo>
                    <a:pt x="6615653" y="267461"/>
                  </a:moveTo>
                  <a:lnTo>
                    <a:pt x="6672879" y="267461"/>
                  </a:lnTo>
                </a:path>
                <a:path w="6989445" h="267970">
                  <a:moveTo>
                    <a:pt x="6729999" y="267461"/>
                  </a:moveTo>
                  <a:lnTo>
                    <a:pt x="6890003" y="267461"/>
                  </a:lnTo>
                </a:path>
                <a:path w="6989445" h="267970">
                  <a:moveTo>
                    <a:pt x="6989079" y="50291"/>
                  </a:moveTo>
                  <a:lnTo>
                    <a:pt x="6890003" y="50291"/>
                  </a:lnTo>
                </a:path>
                <a:path w="6989445" h="267970">
                  <a:moveTo>
                    <a:pt x="6939488" y="0"/>
                  </a:moveTo>
                  <a:lnTo>
                    <a:pt x="6939488" y="99821"/>
                  </a:lnTo>
                </a:path>
                <a:path w="6989445" h="267970">
                  <a:moveTo>
                    <a:pt x="6976140" y="49529"/>
                  </a:moveTo>
                  <a:lnTo>
                    <a:pt x="6973330" y="63484"/>
                  </a:lnTo>
                  <a:lnTo>
                    <a:pt x="6965662" y="74866"/>
                  </a:lnTo>
                  <a:lnTo>
                    <a:pt x="6954280" y="82534"/>
                  </a:lnTo>
                  <a:lnTo>
                    <a:pt x="6940326" y="85343"/>
                  </a:lnTo>
                  <a:lnTo>
                    <a:pt x="6926372" y="82534"/>
                  </a:lnTo>
                  <a:lnTo>
                    <a:pt x="6914989" y="74866"/>
                  </a:lnTo>
                  <a:lnTo>
                    <a:pt x="6907322" y="63484"/>
                  </a:lnTo>
                  <a:lnTo>
                    <a:pt x="6904512" y="49529"/>
                  </a:lnTo>
                  <a:lnTo>
                    <a:pt x="6907322" y="35694"/>
                  </a:lnTo>
                  <a:lnTo>
                    <a:pt x="6914989" y="24574"/>
                  </a:lnTo>
                  <a:lnTo>
                    <a:pt x="6926372" y="17168"/>
                  </a:lnTo>
                  <a:lnTo>
                    <a:pt x="6940326" y="14477"/>
                  </a:lnTo>
                  <a:lnTo>
                    <a:pt x="6954280" y="17168"/>
                  </a:lnTo>
                  <a:lnTo>
                    <a:pt x="6965662" y="24574"/>
                  </a:lnTo>
                  <a:lnTo>
                    <a:pt x="6973330" y="35694"/>
                  </a:lnTo>
                  <a:lnTo>
                    <a:pt x="6976140" y="49529"/>
                  </a:lnTo>
                  <a:close/>
                </a:path>
              </a:pathLst>
            </a:custGeom>
            <a:ln w="3175">
              <a:solidFill>
                <a:srgbClr val="000000"/>
              </a:solidFill>
            </a:ln>
          </p:spPr>
          <p:txBody>
            <a:bodyPr wrap="square" lIns="0" tIns="0" rIns="0" bIns="0" rtlCol="0"/>
            <a:lstStyle/>
            <a:p>
              <a:endParaRPr sz="1227"/>
            </a:p>
          </p:txBody>
        </p:sp>
        <p:sp>
          <p:nvSpPr>
            <p:cNvPr id="285" name="object 285"/>
            <p:cNvSpPr/>
            <p:nvPr/>
          </p:nvSpPr>
          <p:spPr>
            <a:xfrm>
              <a:off x="11535347" y="5812332"/>
              <a:ext cx="71755" cy="71120"/>
            </a:xfrm>
            <a:custGeom>
              <a:avLst/>
              <a:gdLst/>
              <a:ahLst/>
              <a:cxnLst/>
              <a:rect l="l" t="t" r="r" b="b"/>
              <a:pathLst>
                <a:path w="71754" h="71120">
                  <a:moveTo>
                    <a:pt x="35814" y="0"/>
                  </a:moveTo>
                  <a:lnTo>
                    <a:pt x="31242" y="0"/>
                  </a:lnTo>
                  <a:lnTo>
                    <a:pt x="18338" y="3810"/>
                  </a:lnTo>
                  <a:lnTo>
                    <a:pt x="5410" y="16764"/>
                  </a:lnTo>
                  <a:lnTo>
                    <a:pt x="0" y="35052"/>
                  </a:lnTo>
                  <a:lnTo>
                    <a:pt x="35814" y="35814"/>
                  </a:lnTo>
                  <a:lnTo>
                    <a:pt x="35814" y="0"/>
                  </a:lnTo>
                  <a:close/>
                </a:path>
                <a:path w="71754" h="71120">
                  <a:moveTo>
                    <a:pt x="71628" y="35814"/>
                  </a:moveTo>
                  <a:lnTo>
                    <a:pt x="35814" y="35814"/>
                  </a:lnTo>
                  <a:lnTo>
                    <a:pt x="35814" y="70866"/>
                  </a:lnTo>
                  <a:lnTo>
                    <a:pt x="70129" y="46482"/>
                  </a:lnTo>
                  <a:lnTo>
                    <a:pt x="71628" y="35814"/>
                  </a:lnTo>
                  <a:close/>
                </a:path>
              </a:pathLst>
            </a:custGeom>
            <a:solidFill>
              <a:srgbClr val="000000"/>
            </a:solidFill>
          </p:spPr>
          <p:txBody>
            <a:bodyPr wrap="square" lIns="0" tIns="0" rIns="0" bIns="0" rtlCol="0"/>
            <a:lstStyle/>
            <a:p>
              <a:endParaRPr sz="1227"/>
            </a:p>
          </p:txBody>
        </p:sp>
      </p:grpSp>
      <p:sp>
        <p:nvSpPr>
          <p:cNvPr id="286" name="object 286"/>
          <p:cNvSpPr txBox="1"/>
          <p:nvPr/>
        </p:nvSpPr>
        <p:spPr>
          <a:xfrm>
            <a:off x="8461824" y="3661253"/>
            <a:ext cx="164523" cy="519594"/>
          </a:xfrm>
          <a:prstGeom prst="rect">
            <a:avLst/>
          </a:prstGeom>
        </p:spPr>
        <p:txBody>
          <a:bodyPr vert="horz" wrap="square" lIns="0" tIns="15586" rIns="0" bIns="0" rtlCol="0">
            <a:spAutoFit/>
          </a:bodyPr>
          <a:lstStyle/>
          <a:p>
            <a:pPr marL="42428" marR="3464" indent="-34202">
              <a:lnSpc>
                <a:spcPts val="341"/>
              </a:lnSpc>
              <a:spcBef>
                <a:spcPts val="123"/>
              </a:spcBef>
            </a:pPr>
            <a:r>
              <a:rPr sz="307" spc="-20" dirty="0">
                <a:latin typeface="Arial"/>
                <a:cs typeface="Arial"/>
              </a:rPr>
              <a:t>HT</a:t>
            </a:r>
            <a:r>
              <a:rPr sz="307" spc="-3" dirty="0">
                <a:latin typeface="Times New Roman"/>
                <a:cs typeface="Times New Roman"/>
              </a:rPr>
              <a:t> </a:t>
            </a:r>
            <a:r>
              <a:rPr sz="307" spc="-20" dirty="0">
                <a:latin typeface="Arial"/>
                <a:cs typeface="Arial"/>
              </a:rPr>
              <a:t>LI</a:t>
            </a:r>
            <a:r>
              <a:rPr sz="307" spc="-24" dirty="0">
                <a:latin typeface="Arial"/>
                <a:cs typeface="Arial"/>
              </a:rPr>
              <a:t>M</a:t>
            </a:r>
            <a:r>
              <a:rPr sz="307" spc="-20" dirty="0">
                <a:latin typeface="Arial"/>
                <a:cs typeface="Arial"/>
              </a:rPr>
              <a:t>I</a:t>
            </a:r>
            <a:r>
              <a:rPr sz="307" spc="-14" dirty="0">
                <a:latin typeface="Arial"/>
                <a:cs typeface="Arial"/>
              </a:rPr>
              <a:t>T </a:t>
            </a:r>
            <a:r>
              <a:rPr sz="307" spc="-10" dirty="0">
                <a:latin typeface="Times New Roman"/>
                <a:cs typeface="Times New Roman"/>
              </a:rPr>
              <a:t> </a:t>
            </a:r>
            <a:r>
              <a:rPr sz="307" spc="-20" dirty="0">
                <a:latin typeface="Arial"/>
                <a:cs typeface="Arial"/>
              </a:rPr>
              <a:t>41</a:t>
            </a:r>
            <a:r>
              <a:rPr sz="307" spc="-17" dirty="0">
                <a:latin typeface="Arial"/>
                <a:cs typeface="Arial"/>
              </a:rPr>
              <a:t>8</a:t>
            </a:r>
            <a:r>
              <a:rPr sz="307" spc="-14" dirty="0">
                <a:latin typeface="Arial"/>
                <a:cs typeface="Arial"/>
              </a:rPr>
              <a:t>.</a:t>
            </a:r>
            <a:r>
              <a:rPr sz="307" spc="-17" dirty="0">
                <a:latin typeface="Arial"/>
                <a:cs typeface="Arial"/>
              </a:rPr>
              <a:t>1</a:t>
            </a:r>
            <a:r>
              <a:rPr sz="307" spc="-20" dirty="0">
                <a:latin typeface="Arial"/>
                <a:cs typeface="Arial"/>
              </a:rPr>
              <a:t>0</a:t>
            </a:r>
            <a:r>
              <a:rPr sz="307" spc="-7" dirty="0">
                <a:latin typeface="Arial"/>
                <a:cs typeface="Arial"/>
              </a:rPr>
              <a:t>'</a:t>
            </a:r>
            <a:endParaRPr sz="307">
              <a:latin typeface="Arial"/>
              <a:cs typeface="Arial"/>
            </a:endParaRPr>
          </a:p>
          <a:p>
            <a:pPr marL="42428" marR="3464" indent="8659">
              <a:lnSpc>
                <a:spcPts val="347"/>
              </a:lnSpc>
              <a:spcBef>
                <a:spcPts val="82"/>
              </a:spcBef>
            </a:pPr>
            <a:r>
              <a:rPr sz="307" spc="-20" dirty="0">
                <a:latin typeface="Arial"/>
                <a:cs typeface="Arial"/>
              </a:rPr>
              <a:t>ROOF </a:t>
            </a:r>
            <a:r>
              <a:rPr sz="307" spc="-10" dirty="0">
                <a:latin typeface="Times New Roman"/>
                <a:cs typeface="Times New Roman"/>
              </a:rPr>
              <a:t> </a:t>
            </a:r>
            <a:r>
              <a:rPr sz="307" spc="-20" dirty="0">
                <a:latin typeface="Arial"/>
                <a:cs typeface="Arial"/>
              </a:rPr>
              <a:t>41</a:t>
            </a:r>
            <a:r>
              <a:rPr sz="307" spc="-17" dirty="0">
                <a:latin typeface="Arial"/>
                <a:cs typeface="Arial"/>
              </a:rPr>
              <a:t>8</a:t>
            </a:r>
            <a:r>
              <a:rPr sz="307" spc="-14" dirty="0">
                <a:latin typeface="Arial"/>
                <a:cs typeface="Arial"/>
              </a:rPr>
              <a:t>.</a:t>
            </a:r>
            <a:r>
              <a:rPr sz="307" spc="-17" dirty="0">
                <a:latin typeface="Arial"/>
                <a:cs typeface="Arial"/>
              </a:rPr>
              <a:t>0</a:t>
            </a:r>
            <a:r>
              <a:rPr sz="307" spc="-20" dirty="0">
                <a:latin typeface="Arial"/>
                <a:cs typeface="Arial"/>
              </a:rPr>
              <a:t>0</a:t>
            </a:r>
            <a:r>
              <a:rPr sz="307" spc="-7" dirty="0">
                <a:latin typeface="Arial"/>
                <a:cs typeface="Arial"/>
              </a:rPr>
              <a:t>'</a:t>
            </a:r>
            <a:endParaRPr sz="307">
              <a:latin typeface="Arial"/>
              <a:cs typeface="Arial"/>
            </a:endParaRPr>
          </a:p>
          <a:p>
            <a:pPr>
              <a:lnSpc>
                <a:spcPct val="100000"/>
              </a:lnSpc>
            </a:pPr>
            <a:endParaRPr sz="341">
              <a:latin typeface="Arial"/>
              <a:cs typeface="Arial"/>
            </a:endParaRPr>
          </a:p>
          <a:p>
            <a:pPr marL="40264">
              <a:lnSpc>
                <a:spcPts val="358"/>
              </a:lnSpc>
              <a:spcBef>
                <a:spcPts val="232"/>
              </a:spcBef>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7</a:t>
            </a:r>
            <a:endParaRPr sz="307">
              <a:latin typeface="Arial"/>
              <a:cs typeface="Arial"/>
            </a:endParaRPr>
          </a:p>
          <a:p>
            <a:pPr marL="42428">
              <a:lnSpc>
                <a:spcPts val="358"/>
              </a:lnSpc>
            </a:pPr>
            <a:r>
              <a:rPr sz="307" spc="-20" dirty="0">
                <a:latin typeface="Arial"/>
                <a:cs typeface="Arial"/>
              </a:rPr>
              <a:t>40</a:t>
            </a:r>
            <a:r>
              <a:rPr sz="307" spc="-17" dirty="0">
                <a:latin typeface="Arial"/>
                <a:cs typeface="Arial"/>
              </a:rPr>
              <a:t>7</a:t>
            </a:r>
            <a:r>
              <a:rPr sz="307" spc="-14" dirty="0">
                <a:latin typeface="Arial"/>
                <a:cs typeface="Arial"/>
              </a:rPr>
              <a:t>.</a:t>
            </a:r>
            <a:r>
              <a:rPr sz="307" spc="-17" dirty="0">
                <a:latin typeface="Arial"/>
                <a:cs typeface="Arial"/>
              </a:rPr>
              <a:t>0</a:t>
            </a:r>
            <a:r>
              <a:rPr sz="307" spc="-20" dirty="0">
                <a:latin typeface="Arial"/>
                <a:cs typeface="Arial"/>
              </a:rPr>
              <a:t>0</a:t>
            </a:r>
            <a:r>
              <a:rPr sz="307" spc="-7" dirty="0">
                <a:latin typeface="Arial"/>
                <a:cs typeface="Arial"/>
              </a:rPr>
              <a:t>'</a:t>
            </a:r>
            <a:endParaRPr sz="307">
              <a:latin typeface="Arial"/>
              <a:cs typeface="Arial"/>
            </a:endParaRPr>
          </a:p>
          <a:p>
            <a:pPr>
              <a:spcBef>
                <a:spcPts val="20"/>
              </a:spcBef>
            </a:pPr>
            <a:endParaRPr sz="375">
              <a:latin typeface="Arial"/>
              <a:cs typeface="Arial"/>
            </a:endParaRPr>
          </a:p>
          <a:p>
            <a:pPr marL="40264">
              <a:lnSpc>
                <a:spcPts val="358"/>
              </a:lnSpc>
            </a:pPr>
            <a:r>
              <a:rPr sz="307" spc="-20" dirty="0">
                <a:latin typeface="Arial"/>
                <a:cs typeface="Arial"/>
              </a:rPr>
              <a:t>Le</a:t>
            </a:r>
            <a:r>
              <a:rPr sz="307" spc="-10" dirty="0">
                <a:latin typeface="Arial"/>
                <a:cs typeface="Arial"/>
              </a:rPr>
              <a:t>v</a:t>
            </a:r>
            <a:r>
              <a:rPr sz="307" spc="-14" dirty="0">
                <a:latin typeface="Arial"/>
                <a:cs typeface="Arial"/>
              </a:rPr>
              <a:t>el</a:t>
            </a:r>
            <a:r>
              <a:rPr sz="307" spc="-3" dirty="0">
                <a:latin typeface="Times New Roman"/>
                <a:cs typeface="Times New Roman"/>
              </a:rPr>
              <a:t> </a:t>
            </a:r>
            <a:r>
              <a:rPr sz="307" spc="-17" dirty="0">
                <a:latin typeface="Arial"/>
                <a:cs typeface="Arial"/>
              </a:rPr>
              <a:t>6</a:t>
            </a:r>
            <a:endParaRPr sz="307">
              <a:latin typeface="Arial"/>
              <a:cs typeface="Arial"/>
            </a:endParaRPr>
          </a:p>
          <a:p>
            <a:pPr marL="42428">
              <a:lnSpc>
                <a:spcPts val="358"/>
              </a:lnSpc>
            </a:pPr>
            <a:r>
              <a:rPr sz="307" spc="-20" dirty="0">
                <a:latin typeface="Arial"/>
                <a:cs typeface="Arial"/>
              </a:rPr>
              <a:t>39</a:t>
            </a:r>
            <a:r>
              <a:rPr sz="307" spc="-17" dirty="0">
                <a:latin typeface="Arial"/>
                <a:cs typeface="Arial"/>
              </a:rPr>
              <a:t>7</a:t>
            </a:r>
            <a:r>
              <a:rPr sz="307" spc="-14" dirty="0">
                <a:latin typeface="Arial"/>
                <a:cs typeface="Arial"/>
              </a:rPr>
              <a:t>.</a:t>
            </a:r>
            <a:r>
              <a:rPr sz="307" spc="-17" dirty="0">
                <a:latin typeface="Arial"/>
                <a:cs typeface="Arial"/>
              </a:rPr>
              <a:t>5</a:t>
            </a:r>
            <a:r>
              <a:rPr sz="307" spc="-20" dirty="0">
                <a:latin typeface="Arial"/>
                <a:cs typeface="Arial"/>
              </a:rPr>
              <a:t>0</a:t>
            </a:r>
            <a:r>
              <a:rPr sz="307" spc="-7" dirty="0">
                <a:latin typeface="Arial"/>
                <a:cs typeface="Arial"/>
              </a:rPr>
              <a:t>'</a:t>
            </a:r>
            <a:endParaRPr sz="307">
              <a:latin typeface="Arial"/>
              <a:cs typeface="Arial"/>
            </a:endParaRPr>
          </a:p>
        </p:txBody>
      </p:sp>
      <p:grpSp>
        <p:nvGrpSpPr>
          <p:cNvPr id="287" name="object 287"/>
          <p:cNvGrpSpPr/>
          <p:nvPr/>
        </p:nvGrpSpPr>
        <p:grpSpPr>
          <a:xfrm>
            <a:off x="3953950" y="3794485"/>
            <a:ext cx="4824413" cy="1130877"/>
            <a:chOff x="4630727" y="5565244"/>
            <a:chExt cx="7075805" cy="1658620"/>
          </a:xfrm>
        </p:grpSpPr>
        <p:sp>
          <p:nvSpPr>
            <p:cNvPr id="288" name="object 288"/>
            <p:cNvSpPr/>
            <p:nvPr/>
          </p:nvSpPr>
          <p:spPr>
            <a:xfrm>
              <a:off x="4631679" y="5566196"/>
              <a:ext cx="7045959" cy="1656714"/>
            </a:xfrm>
            <a:custGeom>
              <a:avLst/>
              <a:gdLst/>
              <a:ahLst/>
              <a:cxnLst/>
              <a:rect l="l" t="t" r="r" b="b"/>
              <a:pathLst>
                <a:path w="7045959" h="1656715">
                  <a:moveTo>
                    <a:pt x="0" y="281939"/>
                  </a:moveTo>
                  <a:lnTo>
                    <a:pt x="160035" y="281939"/>
                  </a:lnTo>
                </a:path>
                <a:path w="7045959" h="1656715">
                  <a:moveTo>
                    <a:pt x="217185" y="281939"/>
                  </a:moveTo>
                  <a:lnTo>
                    <a:pt x="274319" y="281939"/>
                  </a:lnTo>
                </a:path>
                <a:path w="7045959" h="1656715">
                  <a:moveTo>
                    <a:pt x="331485" y="281939"/>
                  </a:moveTo>
                  <a:lnTo>
                    <a:pt x="560085" y="281939"/>
                  </a:lnTo>
                </a:path>
                <a:path w="7045959" h="1656715">
                  <a:moveTo>
                    <a:pt x="617235" y="281939"/>
                  </a:moveTo>
                  <a:lnTo>
                    <a:pt x="674369" y="281939"/>
                  </a:lnTo>
                </a:path>
                <a:path w="7045959" h="1656715">
                  <a:moveTo>
                    <a:pt x="731535" y="281939"/>
                  </a:moveTo>
                  <a:lnTo>
                    <a:pt x="960119" y="281939"/>
                  </a:lnTo>
                </a:path>
                <a:path w="7045959" h="1656715">
                  <a:moveTo>
                    <a:pt x="1017269" y="281939"/>
                  </a:moveTo>
                  <a:lnTo>
                    <a:pt x="1074435" y="281939"/>
                  </a:lnTo>
                </a:path>
                <a:path w="7045959" h="1656715">
                  <a:moveTo>
                    <a:pt x="1131569" y="281939"/>
                  </a:moveTo>
                  <a:lnTo>
                    <a:pt x="1360185" y="281939"/>
                  </a:lnTo>
                </a:path>
                <a:path w="7045959" h="1656715">
                  <a:moveTo>
                    <a:pt x="1417319" y="281939"/>
                  </a:moveTo>
                  <a:lnTo>
                    <a:pt x="1473707" y="281939"/>
                  </a:lnTo>
                </a:path>
                <a:path w="7045959" h="1656715">
                  <a:moveTo>
                    <a:pt x="1530873" y="281939"/>
                  </a:moveTo>
                  <a:lnTo>
                    <a:pt x="1759473" y="281939"/>
                  </a:lnTo>
                </a:path>
                <a:path w="7045959" h="1656715">
                  <a:moveTo>
                    <a:pt x="1816623" y="281939"/>
                  </a:moveTo>
                  <a:lnTo>
                    <a:pt x="1873757" y="281939"/>
                  </a:lnTo>
                </a:path>
                <a:path w="7045959" h="1656715">
                  <a:moveTo>
                    <a:pt x="1930923" y="281939"/>
                  </a:moveTo>
                  <a:lnTo>
                    <a:pt x="2159507" y="281939"/>
                  </a:lnTo>
                </a:path>
                <a:path w="7045959" h="1656715">
                  <a:moveTo>
                    <a:pt x="2216673" y="281939"/>
                  </a:moveTo>
                  <a:lnTo>
                    <a:pt x="2273823" y="281939"/>
                  </a:lnTo>
                </a:path>
                <a:path w="7045959" h="1656715">
                  <a:moveTo>
                    <a:pt x="2330957" y="281939"/>
                  </a:moveTo>
                  <a:lnTo>
                    <a:pt x="2559573" y="281939"/>
                  </a:lnTo>
                </a:path>
                <a:path w="7045959" h="1656715">
                  <a:moveTo>
                    <a:pt x="2616707" y="281939"/>
                  </a:moveTo>
                  <a:lnTo>
                    <a:pt x="2673873" y="281939"/>
                  </a:lnTo>
                </a:path>
                <a:path w="7045959" h="1656715">
                  <a:moveTo>
                    <a:pt x="2731007" y="281939"/>
                  </a:moveTo>
                  <a:lnTo>
                    <a:pt x="2959623" y="281939"/>
                  </a:lnTo>
                </a:path>
                <a:path w="7045959" h="1656715">
                  <a:moveTo>
                    <a:pt x="3016757" y="281939"/>
                  </a:moveTo>
                  <a:lnTo>
                    <a:pt x="3073907" y="281939"/>
                  </a:lnTo>
                </a:path>
                <a:path w="7045959" h="1656715">
                  <a:moveTo>
                    <a:pt x="3131073" y="281939"/>
                  </a:moveTo>
                  <a:lnTo>
                    <a:pt x="3359657" y="281939"/>
                  </a:lnTo>
                </a:path>
                <a:path w="7045959" h="1656715">
                  <a:moveTo>
                    <a:pt x="3416807" y="281939"/>
                  </a:moveTo>
                  <a:lnTo>
                    <a:pt x="3473957" y="281939"/>
                  </a:lnTo>
                </a:path>
                <a:path w="7045959" h="1656715">
                  <a:moveTo>
                    <a:pt x="3531123" y="281939"/>
                  </a:moveTo>
                  <a:lnTo>
                    <a:pt x="3758945" y="281939"/>
                  </a:lnTo>
                </a:path>
                <a:path w="7045959" h="1656715">
                  <a:moveTo>
                    <a:pt x="3816111" y="281939"/>
                  </a:moveTo>
                  <a:lnTo>
                    <a:pt x="3873261" y="281939"/>
                  </a:lnTo>
                </a:path>
                <a:path w="7045959" h="1656715">
                  <a:moveTo>
                    <a:pt x="3930395" y="281939"/>
                  </a:moveTo>
                  <a:lnTo>
                    <a:pt x="4159011" y="281939"/>
                  </a:lnTo>
                </a:path>
                <a:path w="7045959" h="1656715">
                  <a:moveTo>
                    <a:pt x="4216145" y="281939"/>
                  </a:moveTo>
                  <a:lnTo>
                    <a:pt x="4273295" y="281939"/>
                  </a:lnTo>
                </a:path>
                <a:path w="7045959" h="1656715">
                  <a:moveTo>
                    <a:pt x="4330445" y="281939"/>
                  </a:moveTo>
                  <a:lnTo>
                    <a:pt x="4559045" y="281939"/>
                  </a:lnTo>
                </a:path>
                <a:path w="7045959" h="1656715">
                  <a:moveTo>
                    <a:pt x="4616211" y="281939"/>
                  </a:moveTo>
                  <a:lnTo>
                    <a:pt x="4673345" y="281939"/>
                  </a:lnTo>
                </a:path>
                <a:path w="7045959" h="1656715">
                  <a:moveTo>
                    <a:pt x="4730511" y="281939"/>
                  </a:moveTo>
                  <a:lnTo>
                    <a:pt x="4959095" y="281939"/>
                  </a:lnTo>
                </a:path>
                <a:path w="7045959" h="1656715">
                  <a:moveTo>
                    <a:pt x="5016245" y="281939"/>
                  </a:moveTo>
                  <a:lnTo>
                    <a:pt x="5073395" y="281939"/>
                  </a:lnTo>
                </a:path>
                <a:path w="7045959" h="1656715">
                  <a:moveTo>
                    <a:pt x="5130545" y="281939"/>
                  </a:moveTo>
                  <a:lnTo>
                    <a:pt x="5359145" y="281939"/>
                  </a:lnTo>
                </a:path>
                <a:path w="7045959" h="1656715">
                  <a:moveTo>
                    <a:pt x="5416295" y="281939"/>
                  </a:moveTo>
                  <a:lnTo>
                    <a:pt x="5473445" y="281939"/>
                  </a:lnTo>
                </a:path>
                <a:path w="7045959" h="1656715">
                  <a:moveTo>
                    <a:pt x="5530595" y="281939"/>
                  </a:moveTo>
                  <a:lnTo>
                    <a:pt x="5758449" y="281939"/>
                  </a:lnTo>
                </a:path>
                <a:path w="7045959" h="1656715">
                  <a:moveTo>
                    <a:pt x="5815583" y="281939"/>
                  </a:moveTo>
                  <a:lnTo>
                    <a:pt x="5872733" y="281939"/>
                  </a:lnTo>
                </a:path>
                <a:path w="7045959" h="1656715">
                  <a:moveTo>
                    <a:pt x="5929899" y="281939"/>
                  </a:moveTo>
                  <a:lnTo>
                    <a:pt x="6158483" y="281939"/>
                  </a:lnTo>
                </a:path>
                <a:path w="7045959" h="1656715">
                  <a:moveTo>
                    <a:pt x="6215649" y="281939"/>
                  </a:moveTo>
                  <a:lnTo>
                    <a:pt x="6272783" y="281939"/>
                  </a:lnTo>
                </a:path>
                <a:path w="7045959" h="1656715">
                  <a:moveTo>
                    <a:pt x="6329933" y="281939"/>
                  </a:moveTo>
                  <a:lnTo>
                    <a:pt x="6558549" y="281939"/>
                  </a:lnTo>
                </a:path>
                <a:path w="7045959" h="1656715">
                  <a:moveTo>
                    <a:pt x="6615653" y="281939"/>
                  </a:moveTo>
                  <a:lnTo>
                    <a:pt x="6672879" y="281939"/>
                  </a:lnTo>
                </a:path>
                <a:path w="7045959" h="1656715">
                  <a:moveTo>
                    <a:pt x="6729999" y="281939"/>
                  </a:moveTo>
                  <a:lnTo>
                    <a:pt x="6890003" y="281939"/>
                  </a:lnTo>
                </a:path>
                <a:path w="7045959" h="1656715">
                  <a:moveTo>
                    <a:pt x="7045451" y="0"/>
                  </a:moveTo>
                  <a:lnTo>
                    <a:pt x="7045451" y="1656587"/>
                  </a:lnTo>
                </a:path>
              </a:pathLst>
            </a:custGeom>
            <a:ln w="3175">
              <a:solidFill>
                <a:srgbClr val="000000"/>
              </a:solidFill>
            </a:ln>
          </p:spPr>
          <p:txBody>
            <a:bodyPr wrap="square" lIns="0" tIns="0" rIns="0" bIns="0" rtlCol="0"/>
            <a:lstStyle/>
            <a:p>
              <a:endParaRPr sz="1227"/>
            </a:p>
          </p:txBody>
        </p:sp>
        <p:sp>
          <p:nvSpPr>
            <p:cNvPr id="289" name="object 289"/>
            <p:cNvSpPr/>
            <p:nvPr/>
          </p:nvSpPr>
          <p:spPr>
            <a:xfrm>
              <a:off x="11655826" y="5573054"/>
              <a:ext cx="43180" cy="1642110"/>
            </a:xfrm>
            <a:custGeom>
              <a:avLst/>
              <a:gdLst/>
              <a:ahLst/>
              <a:cxnLst/>
              <a:rect l="l" t="t" r="r" b="b"/>
              <a:pathLst>
                <a:path w="43179" h="1642109">
                  <a:moveTo>
                    <a:pt x="21305" y="1620773"/>
                  </a:moveTo>
                  <a:lnTo>
                    <a:pt x="0" y="1599437"/>
                  </a:lnTo>
                </a:path>
                <a:path w="43179" h="1642109">
                  <a:moveTo>
                    <a:pt x="21305" y="1620773"/>
                  </a:moveTo>
                  <a:lnTo>
                    <a:pt x="42595" y="1642094"/>
                  </a:lnTo>
                </a:path>
                <a:path w="43179" h="1642109">
                  <a:moveTo>
                    <a:pt x="21305" y="21335"/>
                  </a:moveTo>
                  <a:lnTo>
                    <a:pt x="0" y="0"/>
                  </a:lnTo>
                </a:path>
                <a:path w="43179" h="1642109">
                  <a:moveTo>
                    <a:pt x="21305" y="21335"/>
                  </a:moveTo>
                  <a:lnTo>
                    <a:pt x="42595" y="42671"/>
                  </a:lnTo>
                </a:path>
              </a:pathLst>
            </a:custGeom>
            <a:ln w="7619">
              <a:solidFill>
                <a:srgbClr val="000000"/>
              </a:solidFill>
            </a:ln>
          </p:spPr>
          <p:txBody>
            <a:bodyPr wrap="square" lIns="0" tIns="0" rIns="0" bIns="0" rtlCol="0"/>
            <a:lstStyle/>
            <a:p>
              <a:endParaRPr sz="1227"/>
            </a:p>
          </p:txBody>
        </p:sp>
        <p:sp>
          <p:nvSpPr>
            <p:cNvPr id="290" name="object 290"/>
            <p:cNvSpPr/>
            <p:nvPr/>
          </p:nvSpPr>
          <p:spPr>
            <a:xfrm>
              <a:off x="11321308" y="5594390"/>
              <a:ext cx="384175" cy="0"/>
            </a:xfrm>
            <a:custGeom>
              <a:avLst/>
              <a:gdLst/>
              <a:ahLst/>
              <a:cxnLst/>
              <a:rect l="l" t="t" r="r" b="b"/>
              <a:pathLst>
                <a:path w="384175">
                  <a:moveTo>
                    <a:pt x="355823" y="0"/>
                  </a:moveTo>
                  <a:lnTo>
                    <a:pt x="384002" y="0"/>
                  </a:lnTo>
                </a:path>
                <a:path w="384175">
                  <a:moveTo>
                    <a:pt x="355823" y="0"/>
                  </a:moveTo>
                  <a:lnTo>
                    <a:pt x="0" y="0"/>
                  </a:lnTo>
                </a:path>
              </a:pathLst>
            </a:custGeom>
            <a:ln w="3175">
              <a:solidFill>
                <a:srgbClr val="000000"/>
              </a:solidFill>
            </a:ln>
          </p:spPr>
          <p:txBody>
            <a:bodyPr wrap="square" lIns="0" tIns="0" rIns="0" bIns="0" rtlCol="0"/>
            <a:lstStyle/>
            <a:p>
              <a:endParaRPr sz="1227"/>
            </a:p>
          </p:txBody>
        </p:sp>
      </p:grpSp>
      <p:sp>
        <p:nvSpPr>
          <p:cNvPr id="291" name="object 291"/>
          <p:cNvSpPr txBox="1"/>
          <p:nvPr/>
        </p:nvSpPr>
        <p:spPr>
          <a:xfrm>
            <a:off x="8685071" y="4307941"/>
            <a:ext cx="94513" cy="103909"/>
          </a:xfrm>
          <a:prstGeom prst="rect">
            <a:avLst/>
          </a:prstGeom>
        </p:spPr>
        <p:txBody>
          <a:bodyPr vert="vert270" wrap="square" lIns="0" tIns="6494" rIns="0" bIns="0" rtlCol="0">
            <a:spAutoFit/>
          </a:bodyPr>
          <a:lstStyle/>
          <a:p>
            <a:pPr marL="8659">
              <a:spcBef>
                <a:spcPts val="51"/>
              </a:spcBef>
            </a:pPr>
            <a:r>
              <a:rPr sz="307" dirty="0">
                <a:latin typeface="Arial"/>
                <a:cs typeface="Arial"/>
              </a:rPr>
              <a:t>7</a:t>
            </a:r>
            <a:r>
              <a:rPr sz="307" spc="-3" dirty="0">
                <a:latin typeface="Arial"/>
                <a:cs typeface="Arial"/>
              </a:rPr>
              <a:t>0</a:t>
            </a:r>
            <a:r>
              <a:rPr sz="307" dirty="0">
                <a:latin typeface="Arial"/>
                <a:cs typeface="Arial"/>
              </a:rPr>
              <a:t>'</a:t>
            </a:r>
            <a:r>
              <a:rPr sz="307" spc="-7" dirty="0">
                <a:latin typeface="Arial"/>
                <a:cs typeface="Arial"/>
              </a:rPr>
              <a:t>-</a:t>
            </a:r>
            <a:r>
              <a:rPr sz="307" spc="-3" dirty="0">
                <a:latin typeface="Arial"/>
                <a:cs typeface="Arial"/>
              </a:rPr>
              <a:t>0</a:t>
            </a:r>
            <a:r>
              <a:rPr sz="307" dirty="0">
                <a:latin typeface="Arial"/>
                <a:cs typeface="Arial"/>
              </a:rPr>
              <a:t>"</a:t>
            </a:r>
            <a:endParaRPr sz="307">
              <a:latin typeface="Arial"/>
              <a:cs typeface="Arial"/>
            </a:endParaRPr>
          </a:p>
        </p:txBody>
      </p:sp>
      <p:sp>
        <p:nvSpPr>
          <p:cNvPr id="292" name="object 292"/>
          <p:cNvSpPr txBox="1"/>
          <p:nvPr/>
        </p:nvSpPr>
        <p:spPr>
          <a:xfrm>
            <a:off x="3431940" y="4092547"/>
            <a:ext cx="199414" cy="450273"/>
          </a:xfrm>
          <a:prstGeom prst="rect">
            <a:avLst/>
          </a:prstGeom>
        </p:spPr>
        <p:txBody>
          <a:bodyPr vert="vert270" wrap="square" lIns="0" tIns="433" rIns="0" bIns="0" rtlCol="0">
            <a:spAutoFit/>
          </a:bodyPr>
          <a:lstStyle/>
          <a:p>
            <a:pPr marL="8659">
              <a:spcBef>
                <a:spcPts val="3"/>
              </a:spcBef>
            </a:pPr>
            <a:r>
              <a:rPr sz="648" dirty="0">
                <a:latin typeface="Arial"/>
                <a:cs typeface="Arial"/>
              </a:rPr>
              <a:t>NE</a:t>
            </a:r>
            <a:r>
              <a:rPr sz="648" spc="-14" dirty="0">
                <a:latin typeface="Times New Roman"/>
                <a:cs typeface="Times New Roman"/>
              </a:rPr>
              <a:t> </a:t>
            </a:r>
            <a:r>
              <a:rPr sz="648" spc="-3" dirty="0">
                <a:latin typeface="Arial"/>
                <a:cs typeface="Arial"/>
              </a:rPr>
              <a:t>1</a:t>
            </a:r>
            <a:r>
              <a:rPr sz="648" dirty="0">
                <a:latin typeface="Arial"/>
                <a:cs typeface="Arial"/>
              </a:rPr>
              <a:t>4</a:t>
            </a:r>
            <a:r>
              <a:rPr sz="648" spc="-3" dirty="0">
                <a:latin typeface="Arial"/>
                <a:cs typeface="Arial"/>
              </a:rPr>
              <a:t>7</a:t>
            </a:r>
            <a:r>
              <a:rPr sz="648" dirty="0">
                <a:latin typeface="Arial"/>
                <a:cs typeface="Arial"/>
              </a:rPr>
              <a:t>TH</a:t>
            </a:r>
            <a:r>
              <a:rPr sz="648" spc="-7" dirty="0">
                <a:latin typeface="Times New Roman"/>
                <a:cs typeface="Times New Roman"/>
              </a:rPr>
              <a:t> </a:t>
            </a:r>
            <a:r>
              <a:rPr sz="648" spc="-7" dirty="0">
                <a:latin typeface="Arial"/>
                <a:cs typeface="Arial"/>
              </a:rPr>
              <a:t>S</a:t>
            </a:r>
            <a:r>
              <a:rPr sz="648" dirty="0">
                <a:latin typeface="Arial"/>
                <a:cs typeface="Arial"/>
              </a:rPr>
              <a:t>T</a:t>
            </a:r>
            <a:endParaRPr sz="648">
              <a:latin typeface="Arial"/>
              <a:cs typeface="Arial"/>
            </a:endParaRPr>
          </a:p>
        </p:txBody>
      </p:sp>
      <p:sp>
        <p:nvSpPr>
          <p:cNvPr id="293" name="object 293"/>
          <p:cNvSpPr txBox="1"/>
          <p:nvPr/>
        </p:nvSpPr>
        <p:spPr>
          <a:xfrm>
            <a:off x="10131476" y="4222952"/>
            <a:ext cx="199414" cy="450273"/>
          </a:xfrm>
          <a:prstGeom prst="rect">
            <a:avLst/>
          </a:prstGeom>
        </p:spPr>
        <p:txBody>
          <a:bodyPr vert="vert270" wrap="square" lIns="0" tIns="433" rIns="0" bIns="0" rtlCol="0">
            <a:spAutoFit/>
          </a:bodyPr>
          <a:lstStyle/>
          <a:p>
            <a:pPr marL="8659">
              <a:spcBef>
                <a:spcPts val="3"/>
              </a:spcBef>
            </a:pPr>
            <a:r>
              <a:rPr sz="648" dirty="0">
                <a:latin typeface="Arial"/>
                <a:cs typeface="Arial"/>
              </a:rPr>
              <a:t>NE</a:t>
            </a:r>
            <a:r>
              <a:rPr sz="648" spc="-14" dirty="0">
                <a:latin typeface="Times New Roman"/>
                <a:cs typeface="Times New Roman"/>
              </a:rPr>
              <a:t> </a:t>
            </a:r>
            <a:r>
              <a:rPr sz="648" spc="-3" dirty="0">
                <a:latin typeface="Arial"/>
                <a:cs typeface="Arial"/>
              </a:rPr>
              <a:t>1</a:t>
            </a:r>
            <a:r>
              <a:rPr sz="648" dirty="0">
                <a:latin typeface="Arial"/>
                <a:cs typeface="Arial"/>
              </a:rPr>
              <a:t>4</a:t>
            </a:r>
            <a:r>
              <a:rPr sz="648" spc="-3" dirty="0">
                <a:latin typeface="Arial"/>
                <a:cs typeface="Arial"/>
              </a:rPr>
              <a:t>5</a:t>
            </a:r>
            <a:r>
              <a:rPr sz="648" dirty="0">
                <a:latin typeface="Arial"/>
                <a:cs typeface="Arial"/>
              </a:rPr>
              <a:t>TH</a:t>
            </a:r>
            <a:r>
              <a:rPr sz="648" spc="-7" dirty="0">
                <a:latin typeface="Times New Roman"/>
                <a:cs typeface="Times New Roman"/>
              </a:rPr>
              <a:t> </a:t>
            </a:r>
            <a:r>
              <a:rPr sz="648" spc="-7" dirty="0">
                <a:latin typeface="Arial"/>
                <a:cs typeface="Arial"/>
              </a:rPr>
              <a:t>S</a:t>
            </a:r>
            <a:r>
              <a:rPr sz="648" dirty="0">
                <a:latin typeface="Arial"/>
                <a:cs typeface="Arial"/>
              </a:rPr>
              <a:t>T</a:t>
            </a:r>
            <a:endParaRPr sz="648">
              <a:latin typeface="Arial"/>
              <a:cs typeface="Arial"/>
            </a:endParaRPr>
          </a:p>
        </p:txBody>
      </p:sp>
      <p:grpSp>
        <p:nvGrpSpPr>
          <p:cNvPr id="294" name="object 294"/>
          <p:cNvGrpSpPr/>
          <p:nvPr/>
        </p:nvGrpSpPr>
        <p:grpSpPr>
          <a:xfrm>
            <a:off x="8307352" y="3796042"/>
            <a:ext cx="82694" cy="1271155"/>
            <a:chOff x="11015715" y="5567529"/>
            <a:chExt cx="121285" cy="1864360"/>
          </a:xfrm>
        </p:grpSpPr>
        <p:sp>
          <p:nvSpPr>
            <p:cNvPr id="295" name="object 295"/>
            <p:cNvSpPr/>
            <p:nvPr/>
          </p:nvSpPr>
          <p:spPr>
            <a:xfrm>
              <a:off x="11111727" y="7150394"/>
              <a:ext cx="0" cy="280670"/>
            </a:xfrm>
            <a:custGeom>
              <a:avLst/>
              <a:gdLst/>
              <a:ahLst/>
              <a:cxnLst/>
              <a:rect l="l" t="t" r="r" b="b"/>
              <a:pathLst>
                <a:path h="280670">
                  <a:moveTo>
                    <a:pt x="0" y="0"/>
                  </a:moveTo>
                  <a:lnTo>
                    <a:pt x="0" y="280415"/>
                  </a:lnTo>
                </a:path>
              </a:pathLst>
            </a:custGeom>
            <a:ln w="3175">
              <a:solidFill>
                <a:srgbClr val="000000"/>
              </a:solidFill>
            </a:ln>
          </p:spPr>
          <p:txBody>
            <a:bodyPr wrap="square" lIns="0" tIns="0" rIns="0" bIns="0" rtlCol="0"/>
            <a:lstStyle/>
            <a:p>
              <a:endParaRPr sz="1227"/>
            </a:p>
          </p:txBody>
        </p:sp>
        <p:sp>
          <p:nvSpPr>
            <p:cNvPr id="296" name="object 296"/>
            <p:cNvSpPr/>
            <p:nvPr/>
          </p:nvSpPr>
          <p:spPr>
            <a:xfrm>
              <a:off x="11090391" y="7380518"/>
              <a:ext cx="43180" cy="43180"/>
            </a:xfrm>
            <a:custGeom>
              <a:avLst/>
              <a:gdLst/>
              <a:ahLst/>
              <a:cxnLst/>
              <a:rect l="l" t="t" r="r" b="b"/>
              <a:pathLst>
                <a:path w="43179" h="43179">
                  <a:moveTo>
                    <a:pt x="21335" y="21335"/>
                  </a:moveTo>
                  <a:lnTo>
                    <a:pt x="0" y="0"/>
                  </a:lnTo>
                </a:path>
                <a:path w="43179" h="43179">
                  <a:moveTo>
                    <a:pt x="21335" y="21335"/>
                  </a:moveTo>
                  <a:lnTo>
                    <a:pt x="42671" y="42656"/>
                  </a:lnTo>
                </a:path>
              </a:pathLst>
            </a:custGeom>
            <a:ln w="7619">
              <a:solidFill>
                <a:srgbClr val="000000"/>
              </a:solidFill>
            </a:ln>
          </p:spPr>
          <p:txBody>
            <a:bodyPr wrap="square" lIns="0" tIns="0" rIns="0" bIns="0" rtlCol="0"/>
            <a:lstStyle/>
            <a:p>
              <a:endParaRPr sz="1227"/>
            </a:p>
          </p:txBody>
        </p:sp>
        <p:sp>
          <p:nvSpPr>
            <p:cNvPr id="297" name="object 297"/>
            <p:cNvSpPr/>
            <p:nvPr/>
          </p:nvSpPr>
          <p:spPr>
            <a:xfrm>
              <a:off x="11082771" y="7401854"/>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298" name="object 298"/>
            <p:cNvSpPr/>
            <p:nvPr/>
          </p:nvSpPr>
          <p:spPr>
            <a:xfrm>
              <a:off x="11111727" y="7401854"/>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299" name="object 299"/>
            <p:cNvSpPr/>
            <p:nvPr/>
          </p:nvSpPr>
          <p:spPr>
            <a:xfrm>
              <a:off x="11111727" y="6933209"/>
              <a:ext cx="0" cy="217804"/>
            </a:xfrm>
            <a:custGeom>
              <a:avLst/>
              <a:gdLst/>
              <a:ahLst/>
              <a:cxnLst/>
              <a:rect l="l" t="t" r="r" b="b"/>
              <a:pathLst>
                <a:path h="217804">
                  <a:moveTo>
                    <a:pt x="0" y="0"/>
                  </a:moveTo>
                  <a:lnTo>
                    <a:pt x="0" y="217185"/>
                  </a:lnTo>
                </a:path>
              </a:pathLst>
            </a:custGeom>
            <a:ln w="3175">
              <a:solidFill>
                <a:srgbClr val="000000"/>
              </a:solidFill>
            </a:ln>
          </p:spPr>
          <p:txBody>
            <a:bodyPr wrap="square" lIns="0" tIns="0" rIns="0" bIns="0" rtlCol="0"/>
            <a:lstStyle/>
            <a:p>
              <a:endParaRPr sz="1227"/>
            </a:p>
          </p:txBody>
        </p:sp>
        <p:sp>
          <p:nvSpPr>
            <p:cNvPr id="300" name="object 300"/>
            <p:cNvSpPr/>
            <p:nvPr/>
          </p:nvSpPr>
          <p:spPr>
            <a:xfrm>
              <a:off x="11090391" y="7129058"/>
              <a:ext cx="43180" cy="43180"/>
            </a:xfrm>
            <a:custGeom>
              <a:avLst/>
              <a:gdLst/>
              <a:ahLst/>
              <a:cxnLst/>
              <a:rect l="l" t="t" r="r" b="b"/>
              <a:pathLst>
                <a:path w="43179" h="43179">
                  <a:moveTo>
                    <a:pt x="21335" y="21335"/>
                  </a:moveTo>
                  <a:lnTo>
                    <a:pt x="0" y="0"/>
                  </a:lnTo>
                </a:path>
                <a:path w="43179" h="43179">
                  <a:moveTo>
                    <a:pt x="21335" y="21335"/>
                  </a:moveTo>
                  <a:lnTo>
                    <a:pt x="42671" y="42671"/>
                  </a:lnTo>
                </a:path>
              </a:pathLst>
            </a:custGeom>
            <a:ln w="7619">
              <a:solidFill>
                <a:srgbClr val="000000"/>
              </a:solidFill>
            </a:ln>
          </p:spPr>
          <p:txBody>
            <a:bodyPr wrap="square" lIns="0" tIns="0" rIns="0" bIns="0" rtlCol="0"/>
            <a:lstStyle/>
            <a:p>
              <a:endParaRPr sz="1227"/>
            </a:p>
          </p:txBody>
        </p:sp>
        <p:sp>
          <p:nvSpPr>
            <p:cNvPr id="301" name="object 301"/>
            <p:cNvSpPr/>
            <p:nvPr/>
          </p:nvSpPr>
          <p:spPr>
            <a:xfrm>
              <a:off x="11082771" y="7150394"/>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02" name="object 302"/>
            <p:cNvSpPr/>
            <p:nvPr/>
          </p:nvSpPr>
          <p:spPr>
            <a:xfrm>
              <a:off x="11111727" y="7150394"/>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03" name="object 303"/>
            <p:cNvSpPr/>
            <p:nvPr/>
          </p:nvSpPr>
          <p:spPr>
            <a:xfrm>
              <a:off x="11111727" y="6716054"/>
              <a:ext cx="0" cy="217170"/>
            </a:xfrm>
            <a:custGeom>
              <a:avLst/>
              <a:gdLst/>
              <a:ahLst/>
              <a:cxnLst/>
              <a:rect l="l" t="t" r="r" b="b"/>
              <a:pathLst>
                <a:path h="217170">
                  <a:moveTo>
                    <a:pt x="0" y="0"/>
                  </a:moveTo>
                  <a:lnTo>
                    <a:pt x="0" y="217154"/>
                  </a:lnTo>
                </a:path>
              </a:pathLst>
            </a:custGeom>
            <a:ln w="3175">
              <a:solidFill>
                <a:srgbClr val="000000"/>
              </a:solidFill>
            </a:ln>
          </p:spPr>
          <p:txBody>
            <a:bodyPr wrap="square" lIns="0" tIns="0" rIns="0" bIns="0" rtlCol="0"/>
            <a:lstStyle/>
            <a:p>
              <a:endParaRPr sz="1227"/>
            </a:p>
          </p:txBody>
        </p:sp>
        <p:sp>
          <p:nvSpPr>
            <p:cNvPr id="304" name="object 304"/>
            <p:cNvSpPr/>
            <p:nvPr/>
          </p:nvSpPr>
          <p:spPr>
            <a:xfrm>
              <a:off x="11090391" y="6911888"/>
              <a:ext cx="43180" cy="43180"/>
            </a:xfrm>
            <a:custGeom>
              <a:avLst/>
              <a:gdLst/>
              <a:ahLst/>
              <a:cxnLst/>
              <a:rect l="l" t="t" r="r" b="b"/>
              <a:pathLst>
                <a:path w="43179" h="43179">
                  <a:moveTo>
                    <a:pt x="21335" y="21320"/>
                  </a:moveTo>
                  <a:lnTo>
                    <a:pt x="0" y="0"/>
                  </a:lnTo>
                </a:path>
                <a:path w="43179" h="43179">
                  <a:moveTo>
                    <a:pt x="21335" y="21320"/>
                  </a:moveTo>
                  <a:lnTo>
                    <a:pt x="42671" y="42671"/>
                  </a:lnTo>
                </a:path>
              </a:pathLst>
            </a:custGeom>
            <a:ln w="7619">
              <a:solidFill>
                <a:srgbClr val="000000"/>
              </a:solidFill>
            </a:ln>
          </p:spPr>
          <p:txBody>
            <a:bodyPr wrap="square" lIns="0" tIns="0" rIns="0" bIns="0" rtlCol="0"/>
            <a:lstStyle/>
            <a:p>
              <a:endParaRPr sz="1227"/>
            </a:p>
          </p:txBody>
        </p:sp>
        <p:sp>
          <p:nvSpPr>
            <p:cNvPr id="305" name="object 305"/>
            <p:cNvSpPr/>
            <p:nvPr/>
          </p:nvSpPr>
          <p:spPr>
            <a:xfrm>
              <a:off x="11082771" y="6933209"/>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06" name="object 306"/>
            <p:cNvSpPr/>
            <p:nvPr/>
          </p:nvSpPr>
          <p:spPr>
            <a:xfrm>
              <a:off x="11111727" y="6933209"/>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07" name="object 307"/>
            <p:cNvSpPr/>
            <p:nvPr/>
          </p:nvSpPr>
          <p:spPr>
            <a:xfrm>
              <a:off x="11111727" y="6499631"/>
              <a:ext cx="0" cy="216535"/>
            </a:xfrm>
            <a:custGeom>
              <a:avLst/>
              <a:gdLst/>
              <a:ahLst/>
              <a:cxnLst/>
              <a:rect l="l" t="t" r="r" b="b"/>
              <a:pathLst>
                <a:path h="216534">
                  <a:moveTo>
                    <a:pt x="0" y="0"/>
                  </a:moveTo>
                  <a:lnTo>
                    <a:pt x="0" y="216423"/>
                  </a:lnTo>
                </a:path>
              </a:pathLst>
            </a:custGeom>
            <a:ln w="3175">
              <a:solidFill>
                <a:srgbClr val="000000"/>
              </a:solidFill>
            </a:ln>
          </p:spPr>
          <p:txBody>
            <a:bodyPr wrap="square" lIns="0" tIns="0" rIns="0" bIns="0" rtlCol="0"/>
            <a:lstStyle/>
            <a:p>
              <a:endParaRPr sz="1227"/>
            </a:p>
          </p:txBody>
        </p:sp>
        <p:sp>
          <p:nvSpPr>
            <p:cNvPr id="308" name="object 308"/>
            <p:cNvSpPr/>
            <p:nvPr/>
          </p:nvSpPr>
          <p:spPr>
            <a:xfrm>
              <a:off x="11090391" y="6694718"/>
              <a:ext cx="43180" cy="43815"/>
            </a:xfrm>
            <a:custGeom>
              <a:avLst/>
              <a:gdLst/>
              <a:ahLst/>
              <a:cxnLst/>
              <a:rect l="l" t="t" r="r" b="b"/>
              <a:pathLst>
                <a:path w="43179" h="43815">
                  <a:moveTo>
                    <a:pt x="21335" y="21335"/>
                  </a:moveTo>
                  <a:lnTo>
                    <a:pt x="0" y="0"/>
                  </a:lnTo>
                </a:path>
                <a:path w="43179" h="43815">
                  <a:moveTo>
                    <a:pt x="21335" y="21335"/>
                  </a:moveTo>
                  <a:lnTo>
                    <a:pt x="42671" y="43433"/>
                  </a:lnTo>
                </a:path>
              </a:pathLst>
            </a:custGeom>
            <a:ln w="7619">
              <a:solidFill>
                <a:srgbClr val="000000"/>
              </a:solidFill>
            </a:ln>
          </p:spPr>
          <p:txBody>
            <a:bodyPr wrap="square" lIns="0" tIns="0" rIns="0" bIns="0" rtlCol="0"/>
            <a:lstStyle/>
            <a:p>
              <a:endParaRPr sz="1227"/>
            </a:p>
          </p:txBody>
        </p:sp>
        <p:sp>
          <p:nvSpPr>
            <p:cNvPr id="309" name="object 309"/>
            <p:cNvSpPr/>
            <p:nvPr/>
          </p:nvSpPr>
          <p:spPr>
            <a:xfrm>
              <a:off x="11082771" y="6716054"/>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10" name="object 310"/>
            <p:cNvSpPr/>
            <p:nvPr/>
          </p:nvSpPr>
          <p:spPr>
            <a:xfrm>
              <a:off x="11111727" y="6716054"/>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11" name="object 311"/>
            <p:cNvSpPr/>
            <p:nvPr/>
          </p:nvSpPr>
          <p:spPr>
            <a:xfrm>
              <a:off x="11111727" y="6282476"/>
              <a:ext cx="0" cy="217170"/>
            </a:xfrm>
            <a:custGeom>
              <a:avLst/>
              <a:gdLst/>
              <a:ahLst/>
              <a:cxnLst/>
              <a:rect l="l" t="t" r="r" b="b"/>
              <a:pathLst>
                <a:path h="217170">
                  <a:moveTo>
                    <a:pt x="0" y="0"/>
                  </a:moveTo>
                  <a:lnTo>
                    <a:pt x="0" y="217154"/>
                  </a:lnTo>
                </a:path>
              </a:pathLst>
            </a:custGeom>
            <a:ln w="3175">
              <a:solidFill>
                <a:srgbClr val="000000"/>
              </a:solidFill>
            </a:ln>
          </p:spPr>
          <p:txBody>
            <a:bodyPr wrap="square" lIns="0" tIns="0" rIns="0" bIns="0" rtlCol="0"/>
            <a:lstStyle/>
            <a:p>
              <a:endParaRPr sz="1227"/>
            </a:p>
          </p:txBody>
        </p:sp>
        <p:sp>
          <p:nvSpPr>
            <p:cNvPr id="312" name="object 312"/>
            <p:cNvSpPr/>
            <p:nvPr/>
          </p:nvSpPr>
          <p:spPr>
            <a:xfrm>
              <a:off x="11090391" y="6477548"/>
              <a:ext cx="43180" cy="43815"/>
            </a:xfrm>
            <a:custGeom>
              <a:avLst/>
              <a:gdLst/>
              <a:ahLst/>
              <a:cxnLst/>
              <a:rect l="l" t="t" r="r" b="b"/>
              <a:pathLst>
                <a:path w="43179" h="43815">
                  <a:moveTo>
                    <a:pt x="21335" y="22082"/>
                  </a:moveTo>
                  <a:lnTo>
                    <a:pt x="0" y="0"/>
                  </a:lnTo>
                </a:path>
                <a:path w="43179" h="43815">
                  <a:moveTo>
                    <a:pt x="21335" y="22082"/>
                  </a:moveTo>
                  <a:lnTo>
                    <a:pt x="42671" y="43433"/>
                  </a:lnTo>
                </a:path>
              </a:pathLst>
            </a:custGeom>
            <a:ln w="7619">
              <a:solidFill>
                <a:srgbClr val="000000"/>
              </a:solidFill>
            </a:ln>
          </p:spPr>
          <p:txBody>
            <a:bodyPr wrap="square" lIns="0" tIns="0" rIns="0" bIns="0" rtlCol="0"/>
            <a:lstStyle/>
            <a:p>
              <a:endParaRPr sz="1227"/>
            </a:p>
          </p:txBody>
        </p:sp>
        <p:sp>
          <p:nvSpPr>
            <p:cNvPr id="313" name="object 313"/>
            <p:cNvSpPr/>
            <p:nvPr/>
          </p:nvSpPr>
          <p:spPr>
            <a:xfrm>
              <a:off x="11082771" y="6499631"/>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14" name="object 314"/>
            <p:cNvSpPr/>
            <p:nvPr/>
          </p:nvSpPr>
          <p:spPr>
            <a:xfrm>
              <a:off x="11111727" y="6499631"/>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15" name="object 315"/>
            <p:cNvSpPr/>
            <p:nvPr/>
          </p:nvSpPr>
          <p:spPr>
            <a:xfrm>
              <a:off x="11111727" y="6065306"/>
              <a:ext cx="0" cy="217170"/>
            </a:xfrm>
            <a:custGeom>
              <a:avLst/>
              <a:gdLst/>
              <a:ahLst/>
              <a:cxnLst/>
              <a:rect l="l" t="t" r="r" b="b"/>
              <a:pathLst>
                <a:path h="217170">
                  <a:moveTo>
                    <a:pt x="0" y="0"/>
                  </a:moveTo>
                  <a:lnTo>
                    <a:pt x="0" y="217169"/>
                  </a:lnTo>
                </a:path>
              </a:pathLst>
            </a:custGeom>
            <a:ln w="3175">
              <a:solidFill>
                <a:srgbClr val="000000"/>
              </a:solidFill>
            </a:ln>
          </p:spPr>
          <p:txBody>
            <a:bodyPr wrap="square" lIns="0" tIns="0" rIns="0" bIns="0" rtlCol="0"/>
            <a:lstStyle/>
            <a:p>
              <a:endParaRPr sz="1227"/>
            </a:p>
          </p:txBody>
        </p:sp>
        <p:sp>
          <p:nvSpPr>
            <p:cNvPr id="316" name="object 316"/>
            <p:cNvSpPr/>
            <p:nvPr/>
          </p:nvSpPr>
          <p:spPr>
            <a:xfrm>
              <a:off x="11090391" y="6261140"/>
              <a:ext cx="43180" cy="43180"/>
            </a:xfrm>
            <a:custGeom>
              <a:avLst/>
              <a:gdLst/>
              <a:ahLst/>
              <a:cxnLst/>
              <a:rect l="l" t="t" r="r" b="b"/>
              <a:pathLst>
                <a:path w="43179" h="43179">
                  <a:moveTo>
                    <a:pt x="21335" y="21335"/>
                  </a:moveTo>
                  <a:lnTo>
                    <a:pt x="0" y="0"/>
                  </a:lnTo>
                </a:path>
                <a:path w="43179" h="43179">
                  <a:moveTo>
                    <a:pt x="21335" y="21335"/>
                  </a:moveTo>
                  <a:lnTo>
                    <a:pt x="42671" y="42671"/>
                  </a:lnTo>
                </a:path>
              </a:pathLst>
            </a:custGeom>
            <a:ln w="7619">
              <a:solidFill>
                <a:srgbClr val="000000"/>
              </a:solidFill>
            </a:ln>
          </p:spPr>
          <p:txBody>
            <a:bodyPr wrap="square" lIns="0" tIns="0" rIns="0" bIns="0" rtlCol="0"/>
            <a:lstStyle/>
            <a:p>
              <a:endParaRPr sz="1227"/>
            </a:p>
          </p:txBody>
        </p:sp>
        <p:sp>
          <p:nvSpPr>
            <p:cNvPr id="317" name="object 317"/>
            <p:cNvSpPr/>
            <p:nvPr/>
          </p:nvSpPr>
          <p:spPr>
            <a:xfrm>
              <a:off x="11082771" y="6282476"/>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18" name="object 318"/>
            <p:cNvSpPr/>
            <p:nvPr/>
          </p:nvSpPr>
          <p:spPr>
            <a:xfrm>
              <a:off x="11111727" y="6282476"/>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19" name="object 319"/>
            <p:cNvSpPr/>
            <p:nvPr/>
          </p:nvSpPr>
          <p:spPr>
            <a:xfrm>
              <a:off x="11111727" y="5848136"/>
              <a:ext cx="0" cy="217170"/>
            </a:xfrm>
            <a:custGeom>
              <a:avLst/>
              <a:gdLst/>
              <a:ahLst/>
              <a:cxnLst/>
              <a:rect l="l" t="t" r="r" b="b"/>
              <a:pathLst>
                <a:path h="217170">
                  <a:moveTo>
                    <a:pt x="0" y="0"/>
                  </a:moveTo>
                  <a:lnTo>
                    <a:pt x="0" y="217169"/>
                  </a:lnTo>
                </a:path>
              </a:pathLst>
            </a:custGeom>
            <a:ln w="3175">
              <a:solidFill>
                <a:srgbClr val="000000"/>
              </a:solidFill>
            </a:ln>
          </p:spPr>
          <p:txBody>
            <a:bodyPr wrap="square" lIns="0" tIns="0" rIns="0" bIns="0" rtlCol="0"/>
            <a:lstStyle/>
            <a:p>
              <a:endParaRPr sz="1227"/>
            </a:p>
          </p:txBody>
        </p:sp>
        <p:sp>
          <p:nvSpPr>
            <p:cNvPr id="320" name="object 320"/>
            <p:cNvSpPr/>
            <p:nvPr/>
          </p:nvSpPr>
          <p:spPr>
            <a:xfrm>
              <a:off x="11090391" y="6043970"/>
              <a:ext cx="43180" cy="43180"/>
            </a:xfrm>
            <a:custGeom>
              <a:avLst/>
              <a:gdLst/>
              <a:ahLst/>
              <a:cxnLst/>
              <a:rect l="l" t="t" r="r" b="b"/>
              <a:pathLst>
                <a:path w="43179" h="43179">
                  <a:moveTo>
                    <a:pt x="21335" y="21335"/>
                  </a:moveTo>
                  <a:lnTo>
                    <a:pt x="0" y="0"/>
                  </a:lnTo>
                </a:path>
                <a:path w="43179" h="43179">
                  <a:moveTo>
                    <a:pt x="21335" y="21335"/>
                  </a:moveTo>
                  <a:lnTo>
                    <a:pt x="42671" y="42671"/>
                  </a:lnTo>
                </a:path>
              </a:pathLst>
            </a:custGeom>
            <a:ln w="7619">
              <a:solidFill>
                <a:srgbClr val="000000"/>
              </a:solidFill>
            </a:ln>
          </p:spPr>
          <p:txBody>
            <a:bodyPr wrap="square" lIns="0" tIns="0" rIns="0" bIns="0" rtlCol="0"/>
            <a:lstStyle/>
            <a:p>
              <a:endParaRPr sz="1227"/>
            </a:p>
          </p:txBody>
        </p:sp>
        <p:sp>
          <p:nvSpPr>
            <p:cNvPr id="321" name="object 321"/>
            <p:cNvSpPr/>
            <p:nvPr/>
          </p:nvSpPr>
          <p:spPr>
            <a:xfrm>
              <a:off x="11082771" y="6065306"/>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22" name="object 322"/>
            <p:cNvSpPr/>
            <p:nvPr/>
          </p:nvSpPr>
          <p:spPr>
            <a:xfrm>
              <a:off x="11111727" y="6065306"/>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23" name="object 323"/>
            <p:cNvSpPr/>
            <p:nvPr/>
          </p:nvSpPr>
          <p:spPr>
            <a:xfrm>
              <a:off x="11111727" y="5568482"/>
              <a:ext cx="0" cy="280035"/>
            </a:xfrm>
            <a:custGeom>
              <a:avLst/>
              <a:gdLst/>
              <a:ahLst/>
              <a:cxnLst/>
              <a:rect l="l" t="t" r="r" b="b"/>
              <a:pathLst>
                <a:path h="280035">
                  <a:moveTo>
                    <a:pt x="0" y="0"/>
                  </a:moveTo>
                  <a:lnTo>
                    <a:pt x="0" y="279653"/>
                  </a:lnTo>
                </a:path>
              </a:pathLst>
            </a:custGeom>
            <a:ln w="3175">
              <a:solidFill>
                <a:srgbClr val="000000"/>
              </a:solidFill>
            </a:ln>
          </p:spPr>
          <p:txBody>
            <a:bodyPr wrap="square" lIns="0" tIns="0" rIns="0" bIns="0" rtlCol="0"/>
            <a:lstStyle/>
            <a:p>
              <a:endParaRPr sz="1227"/>
            </a:p>
          </p:txBody>
        </p:sp>
        <p:sp>
          <p:nvSpPr>
            <p:cNvPr id="324" name="object 324"/>
            <p:cNvSpPr/>
            <p:nvPr/>
          </p:nvSpPr>
          <p:spPr>
            <a:xfrm>
              <a:off x="11090391" y="5826800"/>
              <a:ext cx="43180" cy="43180"/>
            </a:xfrm>
            <a:custGeom>
              <a:avLst/>
              <a:gdLst/>
              <a:ahLst/>
              <a:cxnLst/>
              <a:rect l="l" t="t" r="r" b="b"/>
              <a:pathLst>
                <a:path w="43179" h="43179">
                  <a:moveTo>
                    <a:pt x="21335" y="21335"/>
                  </a:moveTo>
                  <a:lnTo>
                    <a:pt x="0" y="0"/>
                  </a:lnTo>
                </a:path>
                <a:path w="43179" h="43179">
                  <a:moveTo>
                    <a:pt x="21335" y="21335"/>
                  </a:moveTo>
                  <a:lnTo>
                    <a:pt x="42671" y="42671"/>
                  </a:lnTo>
                </a:path>
              </a:pathLst>
            </a:custGeom>
            <a:ln w="7619">
              <a:solidFill>
                <a:srgbClr val="000000"/>
              </a:solidFill>
            </a:ln>
          </p:spPr>
          <p:txBody>
            <a:bodyPr wrap="square" lIns="0" tIns="0" rIns="0" bIns="0" rtlCol="0"/>
            <a:lstStyle/>
            <a:p>
              <a:endParaRPr sz="1227"/>
            </a:p>
          </p:txBody>
        </p:sp>
        <p:sp>
          <p:nvSpPr>
            <p:cNvPr id="325" name="object 325"/>
            <p:cNvSpPr/>
            <p:nvPr/>
          </p:nvSpPr>
          <p:spPr>
            <a:xfrm>
              <a:off x="11082771" y="5848136"/>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26" name="object 326"/>
            <p:cNvSpPr/>
            <p:nvPr/>
          </p:nvSpPr>
          <p:spPr>
            <a:xfrm>
              <a:off x="11111727" y="5848136"/>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27" name="object 327"/>
            <p:cNvSpPr/>
            <p:nvPr/>
          </p:nvSpPr>
          <p:spPr>
            <a:xfrm>
              <a:off x="11090391" y="5575340"/>
              <a:ext cx="43180" cy="43180"/>
            </a:xfrm>
            <a:custGeom>
              <a:avLst/>
              <a:gdLst/>
              <a:ahLst/>
              <a:cxnLst/>
              <a:rect l="l" t="t" r="r" b="b"/>
              <a:pathLst>
                <a:path w="43179" h="43179">
                  <a:moveTo>
                    <a:pt x="21335" y="21335"/>
                  </a:moveTo>
                  <a:lnTo>
                    <a:pt x="0" y="0"/>
                  </a:lnTo>
                </a:path>
                <a:path w="43179" h="43179">
                  <a:moveTo>
                    <a:pt x="21335" y="21335"/>
                  </a:moveTo>
                  <a:lnTo>
                    <a:pt x="42671" y="42671"/>
                  </a:lnTo>
                </a:path>
              </a:pathLst>
            </a:custGeom>
            <a:ln w="7619">
              <a:solidFill>
                <a:srgbClr val="000000"/>
              </a:solidFill>
            </a:ln>
          </p:spPr>
          <p:txBody>
            <a:bodyPr wrap="square" lIns="0" tIns="0" rIns="0" bIns="0" rtlCol="0"/>
            <a:lstStyle/>
            <a:p>
              <a:endParaRPr sz="1227"/>
            </a:p>
          </p:txBody>
        </p:sp>
        <p:sp>
          <p:nvSpPr>
            <p:cNvPr id="328" name="object 328"/>
            <p:cNvSpPr/>
            <p:nvPr/>
          </p:nvSpPr>
          <p:spPr>
            <a:xfrm>
              <a:off x="11082771" y="5596676"/>
              <a:ext cx="29209" cy="0"/>
            </a:xfrm>
            <a:custGeom>
              <a:avLst/>
              <a:gdLst/>
              <a:ahLst/>
              <a:cxnLst/>
              <a:rect l="l" t="t" r="r" b="b"/>
              <a:pathLst>
                <a:path w="29209">
                  <a:moveTo>
                    <a:pt x="28955" y="0"/>
                  </a:moveTo>
                  <a:lnTo>
                    <a:pt x="0" y="0"/>
                  </a:lnTo>
                </a:path>
              </a:pathLst>
            </a:custGeom>
            <a:ln w="3175">
              <a:solidFill>
                <a:srgbClr val="000000"/>
              </a:solidFill>
            </a:ln>
          </p:spPr>
          <p:txBody>
            <a:bodyPr wrap="square" lIns="0" tIns="0" rIns="0" bIns="0" rtlCol="0"/>
            <a:lstStyle/>
            <a:p>
              <a:endParaRPr sz="1227"/>
            </a:p>
          </p:txBody>
        </p:sp>
        <p:sp>
          <p:nvSpPr>
            <p:cNvPr id="329" name="object 329"/>
            <p:cNvSpPr/>
            <p:nvPr/>
          </p:nvSpPr>
          <p:spPr>
            <a:xfrm>
              <a:off x="11111727" y="5596676"/>
              <a:ext cx="1905" cy="0"/>
            </a:xfrm>
            <a:custGeom>
              <a:avLst/>
              <a:gdLst/>
              <a:ahLst/>
              <a:cxnLst/>
              <a:rect l="l" t="t" r="r" b="b"/>
              <a:pathLst>
                <a:path w="1904">
                  <a:moveTo>
                    <a:pt x="0" y="0"/>
                  </a:moveTo>
                  <a:lnTo>
                    <a:pt x="1523" y="0"/>
                  </a:lnTo>
                </a:path>
              </a:pathLst>
            </a:custGeom>
            <a:ln w="3175">
              <a:solidFill>
                <a:srgbClr val="000000"/>
              </a:solidFill>
            </a:ln>
          </p:spPr>
          <p:txBody>
            <a:bodyPr wrap="square" lIns="0" tIns="0" rIns="0" bIns="0" rtlCol="0"/>
            <a:lstStyle/>
            <a:p>
              <a:endParaRPr sz="1227"/>
            </a:p>
          </p:txBody>
        </p:sp>
        <p:sp>
          <p:nvSpPr>
            <p:cNvPr id="330" name="object 330"/>
            <p:cNvSpPr/>
            <p:nvPr/>
          </p:nvSpPr>
          <p:spPr>
            <a:xfrm>
              <a:off x="11015713" y="6992670"/>
              <a:ext cx="69850" cy="347980"/>
            </a:xfrm>
            <a:custGeom>
              <a:avLst/>
              <a:gdLst/>
              <a:ahLst/>
              <a:cxnLst/>
              <a:rect l="l" t="t" r="r" b="b"/>
              <a:pathLst>
                <a:path w="69850" h="347979">
                  <a:moveTo>
                    <a:pt x="69342" y="220218"/>
                  </a:moveTo>
                  <a:lnTo>
                    <a:pt x="0" y="220218"/>
                  </a:lnTo>
                  <a:lnTo>
                    <a:pt x="0" y="347472"/>
                  </a:lnTo>
                  <a:lnTo>
                    <a:pt x="69342" y="347472"/>
                  </a:lnTo>
                  <a:lnTo>
                    <a:pt x="69342" y="220218"/>
                  </a:lnTo>
                  <a:close/>
                </a:path>
                <a:path w="69850" h="347979">
                  <a:moveTo>
                    <a:pt x="69342" y="0"/>
                  </a:moveTo>
                  <a:lnTo>
                    <a:pt x="0" y="0"/>
                  </a:lnTo>
                  <a:lnTo>
                    <a:pt x="0" y="99822"/>
                  </a:lnTo>
                  <a:lnTo>
                    <a:pt x="69342" y="99822"/>
                  </a:lnTo>
                  <a:lnTo>
                    <a:pt x="69342" y="0"/>
                  </a:lnTo>
                  <a:close/>
                </a:path>
              </a:pathLst>
            </a:custGeom>
            <a:solidFill>
              <a:srgbClr val="FFFFFF"/>
            </a:solidFill>
          </p:spPr>
          <p:txBody>
            <a:bodyPr wrap="square" lIns="0" tIns="0" rIns="0" bIns="0" rtlCol="0"/>
            <a:lstStyle/>
            <a:p>
              <a:endParaRPr sz="1227"/>
            </a:p>
          </p:txBody>
        </p:sp>
      </p:grpSp>
      <p:sp>
        <p:nvSpPr>
          <p:cNvPr id="331" name="object 331"/>
          <p:cNvSpPr txBox="1"/>
          <p:nvPr/>
        </p:nvSpPr>
        <p:spPr>
          <a:xfrm>
            <a:off x="8299577" y="3849704"/>
            <a:ext cx="94513" cy="1163349"/>
          </a:xfrm>
          <a:prstGeom prst="rect">
            <a:avLst/>
          </a:prstGeom>
        </p:spPr>
        <p:txBody>
          <a:bodyPr vert="vert270" wrap="square" lIns="0" tIns="6494" rIns="0" bIns="0" rtlCol="0">
            <a:spAutoFit/>
          </a:bodyPr>
          <a:lstStyle/>
          <a:p>
            <a:pPr marL="8659">
              <a:spcBef>
                <a:spcPts val="51"/>
              </a:spcBef>
            </a:pPr>
            <a:r>
              <a:rPr sz="307" spc="-20" dirty="0">
                <a:latin typeface="Arial"/>
                <a:cs typeface="Arial"/>
              </a:rPr>
              <a:t>11'-0"</a:t>
            </a:r>
            <a:r>
              <a:rPr sz="307" spc="44" dirty="0">
                <a:latin typeface="Arial"/>
                <a:cs typeface="Arial"/>
              </a:rPr>
              <a:t>     </a:t>
            </a:r>
            <a:r>
              <a:rPr sz="307" spc="-17" dirty="0">
                <a:latin typeface="Arial"/>
                <a:cs typeface="Arial"/>
              </a:rPr>
              <a:t>9'-6"</a:t>
            </a:r>
            <a:r>
              <a:rPr sz="307" spc="72" dirty="0">
                <a:latin typeface="Arial"/>
                <a:cs typeface="Arial"/>
              </a:rPr>
              <a:t>   </a:t>
            </a:r>
            <a:r>
              <a:rPr sz="307" spc="75" dirty="0">
                <a:latin typeface="Arial"/>
                <a:cs typeface="Arial"/>
              </a:rPr>
              <a:t> </a:t>
            </a:r>
            <a:r>
              <a:rPr sz="307" spc="-17" dirty="0">
                <a:latin typeface="Arial"/>
                <a:cs typeface="Arial"/>
              </a:rPr>
              <a:t>9'-6"</a:t>
            </a:r>
            <a:r>
              <a:rPr sz="307" spc="72" dirty="0">
                <a:latin typeface="Arial"/>
                <a:cs typeface="Arial"/>
              </a:rPr>
              <a:t>    </a:t>
            </a:r>
            <a:r>
              <a:rPr sz="307" spc="-17" dirty="0">
                <a:latin typeface="Arial"/>
                <a:cs typeface="Arial"/>
              </a:rPr>
              <a:t>9'-6"</a:t>
            </a:r>
            <a:r>
              <a:rPr sz="307" spc="72" dirty="0">
                <a:latin typeface="Arial"/>
                <a:cs typeface="Arial"/>
              </a:rPr>
              <a:t>   </a:t>
            </a:r>
            <a:r>
              <a:rPr sz="307" spc="75" dirty="0">
                <a:latin typeface="Arial"/>
                <a:cs typeface="Arial"/>
              </a:rPr>
              <a:t> </a:t>
            </a:r>
            <a:r>
              <a:rPr sz="307" spc="-17" dirty="0">
                <a:latin typeface="Arial"/>
                <a:cs typeface="Arial"/>
              </a:rPr>
              <a:t>9'-6"</a:t>
            </a:r>
            <a:r>
              <a:rPr sz="307" spc="72" dirty="0">
                <a:latin typeface="Arial"/>
                <a:cs typeface="Arial"/>
              </a:rPr>
              <a:t>    </a:t>
            </a:r>
            <a:r>
              <a:rPr sz="307" spc="-17" dirty="0">
                <a:latin typeface="Arial"/>
                <a:cs typeface="Arial"/>
              </a:rPr>
              <a:t>9'-6"</a:t>
            </a:r>
            <a:r>
              <a:rPr sz="307" spc="72" dirty="0">
                <a:latin typeface="Arial"/>
                <a:cs typeface="Arial"/>
              </a:rPr>
              <a:t>    </a:t>
            </a:r>
            <a:r>
              <a:rPr sz="307" spc="-17" dirty="0">
                <a:latin typeface="Arial"/>
                <a:cs typeface="Arial"/>
              </a:rPr>
              <a:t>9'-6"</a:t>
            </a:r>
            <a:r>
              <a:rPr sz="307" spc="75" dirty="0">
                <a:latin typeface="Arial"/>
                <a:cs typeface="Arial"/>
              </a:rPr>
              <a:t>   </a:t>
            </a:r>
            <a:r>
              <a:rPr sz="307" spc="78" dirty="0">
                <a:latin typeface="Arial"/>
                <a:cs typeface="Arial"/>
              </a:rPr>
              <a:t> </a:t>
            </a:r>
            <a:r>
              <a:rPr sz="307" spc="-20" dirty="0">
                <a:latin typeface="Arial"/>
                <a:cs typeface="Arial"/>
              </a:rPr>
              <a:t>11'-0"</a:t>
            </a:r>
            <a:endParaRPr sz="307">
              <a:latin typeface="Arial"/>
              <a:cs typeface="Arial"/>
            </a:endParaRPr>
          </a:p>
        </p:txBody>
      </p:sp>
      <p:sp>
        <p:nvSpPr>
          <p:cNvPr id="332" name="object 332"/>
          <p:cNvSpPr txBox="1"/>
          <p:nvPr/>
        </p:nvSpPr>
        <p:spPr>
          <a:xfrm>
            <a:off x="4232736" y="4919072"/>
            <a:ext cx="373640" cy="58624"/>
          </a:xfrm>
          <a:prstGeom prst="rect">
            <a:avLst/>
          </a:prstGeom>
        </p:spPr>
        <p:txBody>
          <a:bodyPr vert="horz" wrap="square" lIns="0" tIns="11257" rIns="0" bIns="0" rtlCol="0">
            <a:spAutoFit/>
          </a:bodyPr>
          <a:lstStyle/>
          <a:p>
            <a:pPr marL="8659">
              <a:spcBef>
                <a:spcPts val="89"/>
              </a:spcBef>
            </a:pPr>
            <a:r>
              <a:rPr sz="307" spc="-24" dirty="0">
                <a:latin typeface="Arial"/>
                <a:cs typeface="Arial"/>
              </a:rPr>
              <a:t>R</a:t>
            </a:r>
            <a:r>
              <a:rPr sz="307" spc="-20" dirty="0">
                <a:latin typeface="Arial"/>
                <a:cs typeface="Arial"/>
              </a:rPr>
              <a:t>ESI</a:t>
            </a:r>
            <a:r>
              <a:rPr sz="307" spc="-24" dirty="0">
                <a:latin typeface="Arial"/>
                <a:cs typeface="Arial"/>
              </a:rPr>
              <a:t>DENT</a:t>
            </a:r>
            <a:r>
              <a:rPr sz="307" spc="-17" dirty="0">
                <a:latin typeface="Arial"/>
                <a:cs typeface="Arial"/>
              </a:rPr>
              <a:t>I</a:t>
            </a:r>
            <a:r>
              <a:rPr sz="307" spc="-24" dirty="0">
                <a:latin typeface="Arial"/>
                <a:cs typeface="Arial"/>
              </a:rPr>
              <a:t>A</a:t>
            </a:r>
            <a:r>
              <a:rPr sz="307" spc="-17" dirty="0">
                <a:latin typeface="Arial"/>
                <a:cs typeface="Arial"/>
              </a:rPr>
              <a:t>L</a:t>
            </a:r>
            <a:r>
              <a:rPr sz="307" spc="-3" dirty="0">
                <a:latin typeface="Times New Roman"/>
                <a:cs typeface="Times New Roman"/>
              </a:rPr>
              <a:t> </a:t>
            </a:r>
            <a:r>
              <a:rPr sz="307" spc="-20" dirty="0">
                <a:latin typeface="Arial"/>
                <a:cs typeface="Arial"/>
              </a:rPr>
              <a:t>L</a:t>
            </a:r>
            <a:r>
              <a:rPr sz="307" spc="-24" dirty="0">
                <a:latin typeface="Arial"/>
                <a:cs typeface="Arial"/>
              </a:rPr>
              <a:t>OBB</a:t>
            </a:r>
            <a:r>
              <a:rPr sz="307" spc="-20" dirty="0">
                <a:latin typeface="Arial"/>
                <a:cs typeface="Arial"/>
              </a:rPr>
              <a:t>Y</a:t>
            </a:r>
            <a:endParaRPr sz="307">
              <a:latin typeface="Arial"/>
              <a:cs typeface="Arial"/>
            </a:endParaRPr>
          </a:p>
        </p:txBody>
      </p:sp>
      <p:sp>
        <p:nvSpPr>
          <p:cNvPr id="333" name="object 333"/>
          <p:cNvSpPr txBox="1"/>
          <p:nvPr/>
        </p:nvSpPr>
        <p:spPr>
          <a:xfrm>
            <a:off x="6351961" y="4942451"/>
            <a:ext cx="175347" cy="58624"/>
          </a:xfrm>
          <a:prstGeom prst="rect">
            <a:avLst/>
          </a:prstGeom>
        </p:spPr>
        <p:txBody>
          <a:bodyPr vert="horz" wrap="square" lIns="0" tIns="11257" rIns="0" bIns="0" rtlCol="0">
            <a:spAutoFit/>
          </a:bodyPr>
          <a:lstStyle/>
          <a:p>
            <a:pPr marL="8659">
              <a:spcBef>
                <a:spcPts val="89"/>
              </a:spcBef>
            </a:pPr>
            <a:r>
              <a:rPr sz="307" spc="-24" dirty="0">
                <a:latin typeface="Arial"/>
                <a:cs typeface="Arial"/>
              </a:rPr>
              <a:t>PAR</a:t>
            </a:r>
            <a:r>
              <a:rPr sz="307" dirty="0">
                <a:latin typeface="Arial"/>
                <a:cs typeface="Arial"/>
              </a:rPr>
              <a:t> </a:t>
            </a:r>
            <a:r>
              <a:rPr sz="307" spc="-24" dirty="0">
                <a:latin typeface="Arial"/>
                <a:cs typeface="Arial"/>
              </a:rPr>
              <a:t>ING</a:t>
            </a:r>
            <a:endParaRPr sz="307">
              <a:latin typeface="Arial"/>
              <a:cs typeface="Arial"/>
            </a:endParaRPr>
          </a:p>
        </p:txBody>
      </p:sp>
      <p:grpSp>
        <p:nvGrpSpPr>
          <p:cNvPr id="334" name="object 334"/>
          <p:cNvGrpSpPr/>
          <p:nvPr/>
        </p:nvGrpSpPr>
        <p:grpSpPr>
          <a:xfrm>
            <a:off x="8441934" y="5142835"/>
            <a:ext cx="278823" cy="79231"/>
            <a:chOff x="11213103" y="7542824"/>
            <a:chExt cx="408940" cy="116205"/>
          </a:xfrm>
        </p:grpSpPr>
        <p:sp>
          <p:nvSpPr>
            <p:cNvPr id="335" name="object 335"/>
            <p:cNvSpPr/>
            <p:nvPr/>
          </p:nvSpPr>
          <p:spPr>
            <a:xfrm>
              <a:off x="11521683" y="7557302"/>
              <a:ext cx="99695" cy="100965"/>
            </a:xfrm>
            <a:custGeom>
              <a:avLst/>
              <a:gdLst/>
              <a:ahLst/>
              <a:cxnLst/>
              <a:rect l="l" t="t" r="r" b="b"/>
              <a:pathLst>
                <a:path w="99695" h="100965">
                  <a:moveTo>
                    <a:pt x="99075" y="50291"/>
                  </a:moveTo>
                  <a:lnTo>
                    <a:pt x="0" y="50291"/>
                  </a:lnTo>
                </a:path>
                <a:path w="99695" h="100965">
                  <a:moveTo>
                    <a:pt x="49484" y="0"/>
                  </a:moveTo>
                  <a:lnTo>
                    <a:pt x="49484" y="100568"/>
                  </a:lnTo>
                </a:path>
                <a:path w="99695" h="100965">
                  <a:moveTo>
                    <a:pt x="86136" y="49514"/>
                  </a:moveTo>
                  <a:lnTo>
                    <a:pt x="83326" y="63477"/>
                  </a:lnTo>
                  <a:lnTo>
                    <a:pt x="75658" y="74864"/>
                  </a:lnTo>
                  <a:lnTo>
                    <a:pt x="64276" y="82533"/>
                  </a:lnTo>
                  <a:lnTo>
                    <a:pt x="50322" y="85343"/>
                  </a:lnTo>
                  <a:lnTo>
                    <a:pt x="36368" y="82533"/>
                  </a:lnTo>
                  <a:lnTo>
                    <a:pt x="24985" y="74864"/>
                  </a:lnTo>
                  <a:lnTo>
                    <a:pt x="17318" y="63477"/>
                  </a:lnTo>
                  <a:lnTo>
                    <a:pt x="14508" y="49514"/>
                  </a:lnTo>
                  <a:lnTo>
                    <a:pt x="17318" y="35682"/>
                  </a:lnTo>
                  <a:lnTo>
                    <a:pt x="24985" y="24566"/>
                  </a:lnTo>
                  <a:lnTo>
                    <a:pt x="36368" y="17166"/>
                  </a:lnTo>
                  <a:lnTo>
                    <a:pt x="50322" y="14477"/>
                  </a:lnTo>
                  <a:lnTo>
                    <a:pt x="64276" y="17166"/>
                  </a:lnTo>
                  <a:lnTo>
                    <a:pt x="75658" y="24566"/>
                  </a:lnTo>
                  <a:lnTo>
                    <a:pt x="83326" y="35682"/>
                  </a:lnTo>
                  <a:lnTo>
                    <a:pt x="86136" y="49514"/>
                  </a:lnTo>
                  <a:close/>
                </a:path>
              </a:pathLst>
            </a:custGeom>
            <a:ln w="3175">
              <a:solidFill>
                <a:srgbClr val="000000"/>
              </a:solidFill>
            </a:ln>
          </p:spPr>
          <p:txBody>
            <a:bodyPr wrap="square" lIns="0" tIns="0" rIns="0" bIns="0" rtlCol="0"/>
            <a:lstStyle/>
            <a:p>
              <a:endParaRPr sz="1227"/>
            </a:p>
          </p:txBody>
        </p:sp>
        <p:sp>
          <p:nvSpPr>
            <p:cNvPr id="336" name="object 336"/>
            <p:cNvSpPr/>
            <p:nvPr/>
          </p:nvSpPr>
          <p:spPr>
            <a:xfrm>
              <a:off x="11535346" y="7571790"/>
              <a:ext cx="71755" cy="71120"/>
            </a:xfrm>
            <a:custGeom>
              <a:avLst/>
              <a:gdLst/>
              <a:ahLst/>
              <a:cxnLst/>
              <a:rect l="l" t="t" r="r" b="b"/>
              <a:pathLst>
                <a:path w="71754" h="71120">
                  <a:moveTo>
                    <a:pt x="35814" y="0"/>
                  </a:moveTo>
                  <a:lnTo>
                    <a:pt x="31242" y="0"/>
                  </a:lnTo>
                  <a:lnTo>
                    <a:pt x="18338" y="3810"/>
                  </a:lnTo>
                  <a:lnTo>
                    <a:pt x="7620" y="14478"/>
                  </a:lnTo>
                  <a:lnTo>
                    <a:pt x="1587" y="25895"/>
                  </a:lnTo>
                  <a:lnTo>
                    <a:pt x="0" y="35026"/>
                  </a:lnTo>
                  <a:lnTo>
                    <a:pt x="35814" y="35814"/>
                  </a:lnTo>
                  <a:lnTo>
                    <a:pt x="35814" y="0"/>
                  </a:lnTo>
                  <a:close/>
                </a:path>
                <a:path w="71754" h="71120">
                  <a:moveTo>
                    <a:pt x="71628" y="35814"/>
                  </a:moveTo>
                  <a:lnTo>
                    <a:pt x="35814" y="35814"/>
                  </a:lnTo>
                  <a:lnTo>
                    <a:pt x="35814" y="70866"/>
                  </a:lnTo>
                  <a:lnTo>
                    <a:pt x="64096" y="56388"/>
                  </a:lnTo>
                  <a:lnTo>
                    <a:pt x="66319" y="54102"/>
                  </a:lnTo>
                  <a:lnTo>
                    <a:pt x="70129" y="46482"/>
                  </a:lnTo>
                  <a:lnTo>
                    <a:pt x="70878" y="44183"/>
                  </a:lnTo>
                  <a:lnTo>
                    <a:pt x="71628" y="35814"/>
                  </a:lnTo>
                  <a:close/>
                </a:path>
              </a:pathLst>
            </a:custGeom>
            <a:solidFill>
              <a:srgbClr val="000000"/>
            </a:solidFill>
          </p:spPr>
          <p:txBody>
            <a:bodyPr wrap="square" lIns="0" tIns="0" rIns="0" bIns="0" rtlCol="0"/>
            <a:lstStyle/>
            <a:p>
              <a:endParaRPr sz="1227"/>
            </a:p>
          </p:txBody>
        </p:sp>
        <p:sp>
          <p:nvSpPr>
            <p:cNvPr id="337" name="object 337"/>
            <p:cNvSpPr/>
            <p:nvPr/>
          </p:nvSpPr>
          <p:spPr>
            <a:xfrm>
              <a:off x="11213097" y="7542834"/>
              <a:ext cx="254000" cy="69850"/>
            </a:xfrm>
            <a:custGeom>
              <a:avLst/>
              <a:gdLst/>
              <a:ahLst/>
              <a:cxnLst/>
              <a:rect l="l" t="t" r="r" b="b"/>
              <a:pathLst>
                <a:path w="254000" h="69850">
                  <a:moveTo>
                    <a:pt x="253682" y="0"/>
                  </a:moveTo>
                  <a:lnTo>
                    <a:pt x="225552" y="0"/>
                  </a:lnTo>
                  <a:lnTo>
                    <a:pt x="208026" y="0"/>
                  </a:lnTo>
                  <a:lnTo>
                    <a:pt x="0" y="0"/>
                  </a:lnTo>
                  <a:lnTo>
                    <a:pt x="0" y="69342"/>
                  </a:lnTo>
                  <a:lnTo>
                    <a:pt x="208026" y="69342"/>
                  </a:lnTo>
                  <a:lnTo>
                    <a:pt x="225488" y="69342"/>
                  </a:lnTo>
                  <a:lnTo>
                    <a:pt x="253682" y="69342"/>
                  </a:lnTo>
                  <a:lnTo>
                    <a:pt x="253682" y="0"/>
                  </a:lnTo>
                  <a:close/>
                </a:path>
              </a:pathLst>
            </a:custGeom>
            <a:solidFill>
              <a:srgbClr val="FFFFFF"/>
            </a:solidFill>
          </p:spPr>
          <p:txBody>
            <a:bodyPr wrap="square" lIns="0" tIns="0" rIns="0" bIns="0" rtlCol="0"/>
            <a:lstStyle/>
            <a:p>
              <a:endParaRPr sz="1227"/>
            </a:p>
          </p:txBody>
        </p:sp>
      </p:grpSp>
      <p:sp>
        <p:nvSpPr>
          <p:cNvPr id="338" name="object 338"/>
          <p:cNvSpPr txBox="1"/>
          <p:nvPr/>
        </p:nvSpPr>
        <p:spPr>
          <a:xfrm>
            <a:off x="8254012" y="5130008"/>
            <a:ext cx="370176" cy="58624"/>
          </a:xfrm>
          <a:prstGeom prst="rect">
            <a:avLst/>
          </a:prstGeom>
        </p:spPr>
        <p:txBody>
          <a:bodyPr vert="horz" wrap="square" lIns="0" tIns="11257" rIns="0" bIns="0" rtlCol="0">
            <a:spAutoFit/>
          </a:bodyPr>
          <a:lstStyle/>
          <a:p>
            <a:pPr marL="8659">
              <a:spcBef>
                <a:spcPts val="89"/>
              </a:spcBef>
              <a:tabLst>
                <a:tab pos="171012" algn="l"/>
              </a:tabLst>
            </a:pPr>
            <a:r>
              <a:rPr sz="307" u="sng" spc="-10" dirty="0">
                <a:uFill>
                  <a:solidFill>
                    <a:srgbClr val="000000"/>
                  </a:solidFill>
                </a:uFill>
                <a:latin typeface="Times New Roman"/>
                <a:cs typeface="Times New Roman"/>
              </a:rPr>
              <a:t> 	</a:t>
            </a:r>
            <a:r>
              <a:rPr sz="307" spc="-10" dirty="0">
                <a:latin typeface="Times New Roman"/>
                <a:cs typeface="Times New Roman"/>
              </a:rPr>
              <a:t> </a:t>
            </a:r>
            <a:r>
              <a:rPr sz="307" spc="-27" dirty="0">
                <a:latin typeface="Times New Roman"/>
                <a:cs typeface="Times New Roman"/>
              </a:rPr>
              <a:t> </a:t>
            </a:r>
            <a:r>
              <a:rPr sz="307" spc="-20" dirty="0">
                <a:latin typeface="Arial"/>
                <a:cs typeface="Arial"/>
              </a:rPr>
              <a:t>L</a:t>
            </a:r>
            <a:r>
              <a:rPr sz="307" u="sng" spc="-24" dirty="0">
                <a:uFill>
                  <a:solidFill>
                    <a:srgbClr val="000000"/>
                  </a:solidFill>
                </a:uFill>
                <a:latin typeface="Arial"/>
                <a:cs typeface="Arial"/>
              </a:rPr>
              <a:t>E</a:t>
            </a:r>
            <a:r>
              <a:rPr sz="307" spc="-24" dirty="0">
                <a:latin typeface="Arial"/>
                <a:cs typeface="Arial"/>
              </a:rPr>
              <a:t>VE</a:t>
            </a:r>
            <a:r>
              <a:rPr sz="307" spc="-17" dirty="0">
                <a:latin typeface="Arial"/>
                <a:cs typeface="Arial"/>
              </a:rPr>
              <a:t>L</a:t>
            </a:r>
            <a:r>
              <a:rPr sz="307" spc="-3" dirty="0">
                <a:latin typeface="Times New Roman"/>
                <a:cs typeface="Times New Roman"/>
              </a:rPr>
              <a:t> </a:t>
            </a:r>
            <a:r>
              <a:rPr sz="307" spc="-24" dirty="0">
                <a:latin typeface="Arial"/>
                <a:cs typeface="Arial"/>
              </a:rPr>
              <a:t>P</a:t>
            </a:r>
            <a:r>
              <a:rPr sz="307" spc="-14" dirty="0">
                <a:latin typeface="Arial"/>
                <a:cs typeface="Arial"/>
              </a:rPr>
              <a:t>-2</a:t>
            </a:r>
            <a:endParaRPr sz="307">
              <a:latin typeface="Arial"/>
              <a:cs typeface="Arial"/>
            </a:endParaRPr>
          </a:p>
        </p:txBody>
      </p:sp>
      <p:sp>
        <p:nvSpPr>
          <p:cNvPr id="339" name="object 339"/>
          <p:cNvSpPr/>
          <p:nvPr/>
        </p:nvSpPr>
        <p:spPr>
          <a:xfrm>
            <a:off x="8504290" y="5186986"/>
            <a:ext cx="113434" cy="47625"/>
          </a:xfrm>
          <a:custGeom>
            <a:avLst/>
            <a:gdLst/>
            <a:ahLst/>
            <a:cxnLst/>
            <a:rect l="l" t="t" r="r" b="b"/>
            <a:pathLst>
              <a:path w="166370" h="69850">
                <a:moveTo>
                  <a:pt x="166115" y="69353"/>
                </a:moveTo>
                <a:lnTo>
                  <a:pt x="166115" y="0"/>
                </a:lnTo>
                <a:lnTo>
                  <a:pt x="0" y="0"/>
                </a:lnTo>
                <a:lnTo>
                  <a:pt x="0" y="69353"/>
                </a:lnTo>
                <a:lnTo>
                  <a:pt x="166115" y="69353"/>
                </a:lnTo>
                <a:close/>
              </a:path>
            </a:pathLst>
          </a:custGeom>
          <a:solidFill>
            <a:srgbClr val="FFFFFF"/>
          </a:solidFill>
        </p:spPr>
        <p:txBody>
          <a:bodyPr wrap="square" lIns="0" tIns="0" rIns="0" bIns="0" rtlCol="0"/>
          <a:lstStyle/>
          <a:p>
            <a:endParaRPr sz="1227"/>
          </a:p>
        </p:txBody>
      </p:sp>
      <p:sp>
        <p:nvSpPr>
          <p:cNvPr id="340" name="object 340"/>
          <p:cNvSpPr txBox="1"/>
          <p:nvPr/>
        </p:nvSpPr>
        <p:spPr>
          <a:xfrm>
            <a:off x="8495604" y="5174168"/>
            <a:ext cx="130752" cy="58624"/>
          </a:xfrm>
          <a:prstGeom prst="rect">
            <a:avLst/>
          </a:prstGeom>
        </p:spPr>
        <p:txBody>
          <a:bodyPr vert="horz" wrap="square" lIns="0" tIns="11257" rIns="0" bIns="0" rtlCol="0">
            <a:spAutoFit/>
          </a:bodyPr>
          <a:lstStyle/>
          <a:p>
            <a:pPr marL="8659">
              <a:spcBef>
                <a:spcPts val="89"/>
              </a:spcBef>
            </a:pPr>
            <a:r>
              <a:rPr sz="307" spc="-20" dirty="0">
                <a:latin typeface="Arial"/>
                <a:cs typeface="Arial"/>
              </a:rPr>
              <a:t>33</a:t>
            </a:r>
            <a:r>
              <a:rPr sz="307" spc="-17" dirty="0">
                <a:latin typeface="Arial"/>
                <a:cs typeface="Arial"/>
              </a:rPr>
              <a:t>0</a:t>
            </a:r>
            <a:r>
              <a:rPr sz="307" spc="-14" dirty="0">
                <a:latin typeface="Arial"/>
                <a:cs typeface="Arial"/>
              </a:rPr>
              <a:t>.</a:t>
            </a:r>
            <a:r>
              <a:rPr sz="307" spc="-17" dirty="0">
                <a:latin typeface="Arial"/>
                <a:cs typeface="Arial"/>
              </a:rPr>
              <a:t>0</a:t>
            </a:r>
            <a:r>
              <a:rPr sz="307" spc="-20" dirty="0">
                <a:latin typeface="Arial"/>
                <a:cs typeface="Arial"/>
              </a:rPr>
              <a:t>0</a:t>
            </a:r>
            <a:r>
              <a:rPr sz="307" spc="-7" dirty="0">
                <a:latin typeface="Arial"/>
                <a:cs typeface="Arial"/>
              </a:rPr>
              <a:t>'</a:t>
            </a:r>
            <a:endParaRPr sz="307">
              <a:latin typeface="Arial"/>
              <a:cs typeface="Arial"/>
            </a:endParaRPr>
          </a:p>
        </p:txBody>
      </p:sp>
      <p:sp>
        <p:nvSpPr>
          <p:cNvPr id="341" name="object 341"/>
          <p:cNvSpPr/>
          <p:nvPr/>
        </p:nvSpPr>
        <p:spPr>
          <a:xfrm>
            <a:off x="6392826" y="5186996"/>
            <a:ext cx="2259590" cy="0"/>
          </a:xfrm>
          <a:custGeom>
            <a:avLst/>
            <a:gdLst/>
            <a:ahLst/>
            <a:cxnLst/>
            <a:rect l="l" t="t" r="r" b="b"/>
            <a:pathLst>
              <a:path w="3314065">
                <a:moveTo>
                  <a:pt x="0" y="0"/>
                </a:moveTo>
                <a:lnTo>
                  <a:pt x="171449" y="0"/>
                </a:lnTo>
              </a:path>
              <a:path w="3314065">
                <a:moveTo>
                  <a:pt x="228615" y="0"/>
                </a:moveTo>
                <a:lnTo>
                  <a:pt x="285749" y="0"/>
                </a:lnTo>
              </a:path>
              <a:path w="3314065">
                <a:moveTo>
                  <a:pt x="342899" y="0"/>
                </a:moveTo>
                <a:lnTo>
                  <a:pt x="571499" y="0"/>
                </a:lnTo>
              </a:path>
              <a:path w="3314065">
                <a:moveTo>
                  <a:pt x="628665" y="0"/>
                </a:moveTo>
                <a:lnTo>
                  <a:pt x="685815" y="0"/>
                </a:lnTo>
              </a:path>
              <a:path w="3314065">
                <a:moveTo>
                  <a:pt x="742949" y="0"/>
                </a:moveTo>
                <a:lnTo>
                  <a:pt x="971565" y="0"/>
                </a:lnTo>
              </a:path>
              <a:path w="3314065">
                <a:moveTo>
                  <a:pt x="1027937" y="0"/>
                </a:moveTo>
                <a:lnTo>
                  <a:pt x="1085103" y="0"/>
                </a:lnTo>
              </a:path>
              <a:path w="3314065">
                <a:moveTo>
                  <a:pt x="1142237" y="0"/>
                </a:moveTo>
                <a:lnTo>
                  <a:pt x="1370837" y="0"/>
                </a:lnTo>
              </a:path>
              <a:path w="3314065">
                <a:moveTo>
                  <a:pt x="1427987" y="0"/>
                </a:moveTo>
                <a:lnTo>
                  <a:pt x="1485137" y="0"/>
                </a:lnTo>
              </a:path>
              <a:path w="3314065">
                <a:moveTo>
                  <a:pt x="1542303" y="0"/>
                </a:moveTo>
                <a:lnTo>
                  <a:pt x="1770887" y="0"/>
                </a:lnTo>
              </a:path>
              <a:path w="3314065">
                <a:moveTo>
                  <a:pt x="1828053" y="0"/>
                </a:moveTo>
                <a:lnTo>
                  <a:pt x="1885187" y="0"/>
                </a:lnTo>
              </a:path>
              <a:path w="3314065">
                <a:moveTo>
                  <a:pt x="1942337" y="0"/>
                </a:moveTo>
                <a:lnTo>
                  <a:pt x="2170937" y="0"/>
                </a:lnTo>
              </a:path>
              <a:path w="3314065">
                <a:moveTo>
                  <a:pt x="2228087" y="0"/>
                </a:moveTo>
                <a:lnTo>
                  <a:pt x="2285237" y="0"/>
                </a:lnTo>
              </a:path>
              <a:path w="3314065">
                <a:moveTo>
                  <a:pt x="2342387" y="0"/>
                </a:moveTo>
                <a:lnTo>
                  <a:pt x="2571003" y="0"/>
                </a:lnTo>
              </a:path>
              <a:path w="3314065">
                <a:moveTo>
                  <a:pt x="2628137" y="0"/>
                </a:moveTo>
                <a:lnTo>
                  <a:pt x="2685287" y="0"/>
                </a:lnTo>
              </a:path>
              <a:path w="3314065">
                <a:moveTo>
                  <a:pt x="3141741" y="0"/>
                </a:moveTo>
                <a:lnTo>
                  <a:pt x="3313937" y="0"/>
                </a:lnTo>
              </a:path>
            </a:pathLst>
          </a:custGeom>
          <a:ln w="3175">
            <a:solidFill>
              <a:srgbClr val="000000"/>
            </a:solidFill>
          </a:ln>
        </p:spPr>
        <p:txBody>
          <a:bodyPr wrap="square" lIns="0" tIns="0" rIns="0" bIns="0" rtlCol="0"/>
          <a:lstStyle/>
          <a:p>
            <a:endParaRPr sz="1227"/>
          </a:p>
        </p:txBody>
      </p:sp>
      <p:sp>
        <p:nvSpPr>
          <p:cNvPr id="342" name="object 342"/>
          <p:cNvSpPr txBox="1"/>
          <p:nvPr/>
        </p:nvSpPr>
        <p:spPr>
          <a:xfrm>
            <a:off x="6351960" y="5098315"/>
            <a:ext cx="175347" cy="58624"/>
          </a:xfrm>
          <a:prstGeom prst="rect">
            <a:avLst/>
          </a:prstGeom>
        </p:spPr>
        <p:txBody>
          <a:bodyPr vert="horz" wrap="square" lIns="0" tIns="11257" rIns="0" bIns="0" rtlCol="0">
            <a:spAutoFit/>
          </a:bodyPr>
          <a:lstStyle/>
          <a:p>
            <a:pPr marL="8659">
              <a:spcBef>
                <a:spcPts val="89"/>
              </a:spcBef>
            </a:pPr>
            <a:r>
              <a:rPr sz="307" spc="-24" dirty="0">
                <a:latin typeface="Arial"/>
                <a:cs typeface="Arial"/>
              </a:rPr>
              <a:t>PAR</a:t>
            </a:r>
            <a:r>
              <a:rPr sz="307" dirty="0">
                <a:latin typeface="Arial"/>
                <a:cs typeface="Arial"/>
              </a:rPr>
              <a:t> </a:t>
            </a:r>
            <a:r>
              <a:rPr sz="307" spc="-24" dirty="0">
                <a:latin typeface="Arial"/>
                <a:cs typeface="Arial"/>
              </a:rPr>
              <a:t>ING</a:t>
            </a:r>
            <a:endParaRPr sz="307">
              <a:latin typeface="Arial"/>
              <a:cs typeface="Arial"/>
            </a:endParaRPr>
          </a:p>
        </p:txBody>
      </p:sp>
      <p:sp>
        <p:nvSpPr>
          <p:cNvPr id="343" name="object 343"/>
          <p:cNvSpPr txBox="1"/>
          <p:nvPr/>
        </p:nvSpPr>
        <p:spPr>
          <a:xfrm>
            <a:off x="8990212" y="4292500"/>
            <a:ext cx="778885" cy="58624"/>
          </a:xfrm>
          <a:prstGeom prst="rect">
            <a:avLst/>
          </a:prstGeom>
        </p:spPr>
        <p:txBody>
          <a:bodyPr vert="horz" wrap="square" lIns="0" tIns="11257" rIns="0" bIns="0" rtlCol="0">
            <a:spAutoFit/>
          </a:bodyPr>
          <a:lstStyle/>
          <a:p>
            <a:pPr marL="8659">
              <a:spcBef>
                <a:spcPts val="89"/>
              </a:spcBef>
            </a:pPr>
            <a:r>
              <a:rPr sz="307" spc="-20" dirty="0">
                <a:latin typeface="Arial"/>
                <a:cs typeface="Arial"/>
              </a:rPr>
              <a:t>INT</a:t>
            </a:r>
            <a:r>
              <a:rPr sz="307" spc="-24" dirty="0">
                <a:latin typeface="Arial"/>
                <a:cs typeface="Arial"/>
              </a:rPr>
              <a:t>ERVEN</a:t>
            </a:r>
            <a:r>
              <a:rPr sz="307" spc="-20" dirty="0">
                <a:latin typeface="Arial"/>
                <a:cs typeface="Arial"/>
              </a:rPr>
              <a:t>IN</a:t>
            </a:r>
            <a:r>
              <a:rPr sz="307" spc="-24" dirty="0">
                <a:latin typeface="Arial"/>
                <a:cs typeface="Arial"/>
              </a:rPr>
              <a:t>G</a:t>
            </a:r>
            <a:r>
              <a:rPr sz="307" spc="-3" dirty="0">
                <a:latin typeface="Times New Roman"/>
                <a:cs typeface="Times New Roman"/>
              </a:rPr>
              <a:t> </a:t>
            </a:r>
            <a:r>
              <a:rPr sz="307" spc="-20" dirty="0">
                <a:latin typeface="Arial"/>
                <a:cs typeface="Arial"/>
              </a:rPr>
              <a:t>LOT</a:t>
            </a:r>
            <a:r>
              <a:rPr sz="307" spc="-7" dirty="0">
                <a:latin typeface="Times New Roman"/>
                <a:cs typeface="Times New Roman"/>
              </a:rPr>
              <a:t> </a:t>
            </a:r>
            <a:r>
              <a:rPr sz="307" spc="-20" dirty="0">
                <a:latin typeface="Arial"/>
                <a:cs typeface="Arial"/>
              </a:rPr>
              <a:t>(NOT</a:t>
            </a:r>
            <a:r>
              <a:rPr sz="307" spc="-3" dirty="0">
                <a:latin typeface="Times New Roman"/>
                <a:cs typeface="Times New Roman"/>
              </a:rPr>
              <a:t> </a:t>
            </a:r>
            <a:r>
              <a:rPr sz="307" spc="-24" dirty="0">
                <a:latin typeface="Arial"/>
                <a:cs typeface="Arial"/>
              </a:rPr>
              <a:t>PA</a:t>
            </a:r>
            <a:r>
              <a:rPr sz="307" spc="-20" dirty="0">
                <a:latin typeface="Arial"/>
                <a:cs typeface="Arial"/>
              </a:rPr>
              <a:t>RT</a:t>
            </a:r>
            <a:r>
              <a:rPr sz="307" spc="-3" dirty="0">
                <a:latin typeface="Times New Roman"/>
                <a:cs typeface="Times New Roman"/>
              </a:rPr>
              <a:t> </a:t>
            </a:r>
            <a:r>
              <a:rPr sz="307" spc="-24" dirty="0">
                <a:latin typeface="Arial"/>
                <a:cs typeface="Arial"/>
              </a:rPr>
              <a:t>OF</a:t>
            </a:r>
            <a:r>
              <a:rPr sz="307" spc="-3" dirty="0">
                <a:latin typeface="Times New Roman"/>
                <a:cs typeface="Times New Roman"/>
              </a:rPr>
              <a:t> </a:t>
            </a:r>
            <a:r>
              <a:rPr sz="307" spc="-24" dirty="0">
                <a:latin typeface="Arial"/>
                <a:cs typeface="Arial"/>
              </a:rPr>
              <a:t>PRO</a:t>
            </a:r>
            <a:r>
              <a:rPr sz="307" spc="-14" dirty="0">
                <a:latin typeface="Arial"/>
                <a:cs typeface="Arial"/>
              </a:rPr>
              <a:t>J</a:t>
            </a:r>
            <a:r>
              <a:rPr sz="307" spc="-24" dirty="0">
                <a:latin typeface="Arial"/>
                <a:cs typeface="Arial"/>
              </a:rPr>
              <a:t>ECT</a:t>
            </a:r>
            <a:r>
              <a:rPr sz="307" spc="-10" dirty="0">
                <a:latin typeface="Arial"/>
                <a:cs typeface="Arial"/>
              </a:rPr>
              <a:t>)</a:t>
            </a:r>
            <a:endParaRPr sz="307">
              <a:latin typeface="Arial"/>
              <a:cs typeface="Arial"/>
            </a:endParaRPr>
          </a:p>
        </p:txBody>
      </p:sp>
      <p:sp>
        <p:nvSpPr>
          <p:cNvPr id="347" name="object 347"/>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348" name="object 348"/>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grpSp>
        <p:nvGrpSpPr>
          <p:cNvPr id="350" name="Group 349">
            <a:extLst>
              <a:ext uri="{FF2B5EF4-FFF2-40B4-BE49-F238E27FC236}">
                <a16:creationId xmlns:a16="http://schemas.microsoft.com/office/drawing/2014/main" id="{9271BFD7-3D3B-4DD6-B684-2384FF667570}"/>
              </a:ext>
            </a:extLst>
          </p:cNvPr>
          <p:cNvGrpSpPr/>
          <p:nvPr/>
        </p:nvGrpSpPr>
        <p:grpSpPr>
          <a:xfrm>
            <a:off x="437195" y="5247783"/>
            <a:ext cx="11921874" cy="1637513"/>
            <a:chOff x="437195" y="5247783"/>
            <a:chExt cx="11921874" cy="1637513"/>
          </a:xfrm>
        </p:grpSpPr>
        <p:sp>
          <p:nvSpPr>
            <p:cNvPr id="351" name="TextBox 350">
              <a:extLst>
                <a:ext uri="{FF2B5EF4-FFF2-40B4-BE49-F238E27FC236}">
                  <a16:creationId xmlns:a16="http://schemas.microsoft.com/office/drawing/2014/main" id="{337BFE9B-D8C7-49AC-9746-7AE65B67F20D}"/>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4"/>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352" name="Right Triangle 351">
              <a:extLst>
                <a:ext uri="{FF2B5EF4-FFF2-40B4-BE49-F238E27FC236}">
                  <a16:creationId xmlns:a16="http://schemas.microsoft.com/office/drawing/2014/main" id="{E040454D-51BA-47B3-9FE9-3DA1C30A792A}"/>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3" name="Picture 352" descr="Logo&#10;&#10;Description automatically generated with medium confidence">
              <a:extLst>
                <a:ext uri="{FF2B5EF4-FFF2-40B4-BE49-F238E27FC236}">
                  <a16:creationId xmlns:a16="http://schemas.microsoft.com/office/drawing/2014/main" id="{548ED44D-C01E-46EA-9030-009A9BF42E96}"/>
                </a:ext>
              </a:extLst>
            </p:cNvPr>
            <p:cNvPicPr>
              <a:picLocks noChangeAspect="1"/>
            </p:cNvPicPr>
            <p:nvPr/>
          </p:nvPicPr>
          <p:blipFill>
            <a:blip r:embed="rId5"/>
            <a:stretch>
              <a:fillRect/>
            </a:stretch>
          </p:blipFill>
          <p:spPr>
            <a:xfrm>
              <a:off x="10728287" y="5992766"/>
              <a:ext cx="1630782" cy="892530"/>
            </a:xfrm>
            <a:prstGeom prst="rect">
              <a:avLst/>
            </a:prstGeom>
          </p:spPr>
        </p:pic>
        <p:pic>
          <p:nvPicPr>
            <p:cNvPr id="354" name="Picture 353">
              <a:extLst>
                <a:ext uri="{FF2B5EF4-FFF2-40B4-BE49-F238E27FC236}">
                  <a16:creationId xmlns:a16="http://schemas.microsoft.com/office/drawing/2014/main" id="{E813B3EC-28E0-4C12-9C97-3F83E6F3555C}"/>
                </a:ext>
              </a:extLst>
            </p:cNvPr>
            <p:cNvPicPr>
              <a:picLocks noChangeAspect="1"/>
            </p:cNvPicPr>
            <p:nvPr/>
          </p:nvPicPr>
          <p:blipFill>
            <a:blip r:embed="rId6"/>
            <a:stretch>
              <a:fillRect/>
            </a:stretch>
          </p:blipFill>
          <p:spPr>
            <a:xfrm>
              <a:off x="437195" y="6323740"/>
              <a:ext cx="5718273" cy="278617"/>
            </a:xfrm>
            <a:prstGeom prst="rect">
              <a:avLst/>
            </a:prstGeom>
          </p:spPr>
        </p:pic>
        <p:cxnSp>
          <p:nvCxnSpPr>
            <p:cNvPr id="355" name="Straight Connector 354">
              <a:extLst>
                <a:ext uri="{FF2B5EF4-FFF2-40B4-BE49-F238E27FC236}">
                  <a16:creationId xmlns:a16="http://schemas.microsoft.com/office/drawing/2014/main" id="{66F66158-1B07-42BD-A714-5AF20DBBF261}"/>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1" name="Group 360">
            <a:extLst>
              <a:ext uri="{FF2B5EF4-FFF2-40B4-BE49-F238E27FC236}">
                <a16:creationId xmlns:a16="http://schemas.microsoft.com/office/drawing/2014/main" id="{C5AF4577-B425-4793-9A14-99E0697791F8}"/>
              </a:ext>
            </a:extLst>
          </p:cNvPr>
          <p:cNvGrpSpPr/>
          <p:nvPr/>
        </p:nvGrpSpPr>
        <p:grpSpPr>
          <a:xfrm>
            <a:off x="0" y="-35902"/>
            <a:ext cx="12192000" cy="537491"/>
            <a:chOff x="0" y="-35902"/>
            <a:chExt cx="12192000" cy="537491"/>
          </a:xfrm>
        </p:grpSpPr>
        <p:sp>
          <p:nvSpPr>
            <p:cNvPr id="362" name="TextBox 361">
              <a:extLst>
                <a:ext uri="{FF2B5EF4-FFF2-40B4-BE49-F238E27FC236}">
                  <a16:creationId xmlns:a16="http://schemas.microsoft.com/office/drawing/2014/main" id="{B44D803E-06CE-4591-AA7F-BDB336AF75BC}"/>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BUILDING PLANS </a:t>
              </a:r>
            </a:p>
          </p:txBody>
        </p:sp>
        <p:pic>
          <p:nvPicPr>
            <p:cNvPr id="363" name="Picture 362" descr="Logo, icon&#10;&#10;Description automatically generated">
              <a:extLst>
                <a:ext uri="{FF2B5EF4-FFF2-40B4-BE49-F238E27FC236}">
                  <a16:creationId xmlns:a16="http://schemas.microsoft.com/office/drawing/2014/main" id="{75E9741F-283D-46C2-85CE-BC9849D4AC9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
                      </a14:imgEffect>
                    </a14:imgLayer>
                  </a14:imgProps>
                </a:ext>
              </a:extLst>
            </a:blip>
            <a:stretch>
              <a:fillRect/>
            </a:stretch>
          </p:blipFill>
          <p:spPr>
            <a:xfrm>
              <a:off x="11096090" y="-35902"/>
              <a:ext cx="790428" cy="537491"/>
            </a:xfrm>
            <a:prstGeom prst="rect">
              <a:avLst/>
            </a:prstGeom>
          </p:spPr>
        </p:pic>
      </p:grpSp>
      <p:pic>
        <p:nvPicPr>
          <p:cNvPr id="349" name="Picture 348" descr="A picture containing text, building, screenshot&#10;&#10;Description automatically generated">
            <a:extLst>
              <a:ext uri="{FF2B5EF4-FFF2-40B4-BE49-F238E27FC236}">
                <a16:creationId xmlns:a16="http://schemas.microsoft.com/office/drawing/2014/main" id="{B2E509D9-C25E-4CC3-84C2-5D078BF82CCE}"/>
              </a:ext>
            </a:extLst>
          </p:cNvPr>
          <p:cNvPicPr>
            <a:picLocks noChangeAspect="1"/>
          </p:cNvPicPr>
          <p:nvPr/>
        </p:nvPicPr>
        <p:blipFill>
          <a:blip r:embed="rId9"/>
          <a:stretch>
            <a:fillRect/>
          </a:stretch>
        </p:blipFill>
        <p:spPr>
          <a:xfrm>
            <a:off x="3657853" y="943628"/>
            <a:ext cx="5469947" cy="22590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975901" y="0"/>
            <a:ext cx="7455910" cy="5844886"/>
            <a:chOff x="1729587" y="0"/>
            <a:chExt cx="10935335" cy="8572500"/>
          </a:xfrm>
        </p:grpSpPr>
        <p:sp>
          <p:nvSpPr>
            <p:cNvPr id="3" name="object 3"/>
            <p:cNvSpPr/>
            <p:nvPr/>
          </p:nvSpPr>
          <p:spPr>
            <a:xfrm>
              <a:off x="1729587" y="6944715"/>
              <a:ext cx="1565910" cy="1590040"/>
            </a:xfrm>
            <a:custGeom>
              <a:avLst/>
              <a:gdLst/>
              <a:ahLst/>
              <a:cxnLst/>
              <a:rect l="l" t="t" r="r" b="b"/>
              <a:pathLst>
                <a:path w="1565910" h="1590040">
                  <a:moveTo>
                    <a:pt x="0" y="1589836"/>
                  </a:moveTo>
                  <a:lnTo>
                    <a:pt x="1565452" y="1589836"/>
                  </a:lnTo>
                  <a:lnTo>
                    <a:pt x="1565452" y="0"/>
                  </a:lnTo>
                  <a:lnTo>
                    <a:pt x="0" y="0"/>
                  </a:lnTo>
                  <a:lnTo>
                    <a:pt x="0" y="1589836"/>
                  </a:lnTo>
                  <a:close/>
                </a:path>
              </a:pathLst>
            </a:custGeom>
            <a:solidFill>
              <a:srgbClr val="FEFEFE"/>
            </a:solidFill>
          </p:spPr>
          <p:txBody>
            <a:bodyPr wrap="square" lIns="0" tIns="0" rIns="0" bIns="0" rtlCol="0"/>
            <a:lstStyle/>
            <a:p>
              <a:endParaRPr sz="1227"/>
            </a:p>
          </p:txBody>
        </p:sp>
        <p:pic>
          <p:nvPicPr>
            <p:cNvPr id="4" name="object 4"/>
            <p:cNvPicPr/>
            <p:nvPr/>
          </p:nvPicPr>
          <p:blipFill>
            <a:blip r:embed="rId2" cstate="print"/>
            <a:stretch>
              <a:fillRect/>
            </a:stretch>
          </p:blipFill>
          <p:spPr>
            <a:xfrm>
              <a:off x="1737360" y="3768714"/>
              <a:ext cx="1556202" cy="3176838"/>
            </a:xfrm>
            <a:prstGeom prst="rect">
              <a:avLst/>
            </a:prstGeom>
          </p:spPr>
        </p:pic>
        <p:sp>
          <p:nvSpPr>
            <p:cNvPr id="5" name="object 5"/>
            <p:cNvSpPr/>
            <p:nvPr/>
          </p:nvSpPr>
          <p:spPr>
            <a:xfrm>
              <a:off x="1729587" y="2179167"/>
              <a:ext cx="1565910" cy="1590040"/>
            </a:xfrm>
            <a:custGeom>
              <a:avLst/>
              <a:gdLst/>
              <a:ahLst/>
              <a:cxnLst/>
              <a:rect l="l" t="t" r="r" b="b"/>
              <a:pathLst>
                <a:path w="1565910" h="1590039">
                  <a:moveTo>
                    <a:pt x="0" y="1589836"/>
                  </a:moveTo>
                  <a:lnTo>
                    <a:pt x="1565452" y="1589836"/>
                  </a:lnTo>
                  <a:lnTo>
                    <a:pt x="1565452" y="0"/>
                  </a:lnTo>
                  <a:lnTo>
                    <a:pt x="0" y="0"/>
                  </a:lnTo>
                  <a:lnTo>
                    <a:pt x="0" y="1589836"/>
                  </a:lnTo>
                  <a:close/>
                </a:path>
              </a:pathLst>
            </a:custGeom>
            <a:solidFill>
              <a:srgbClr val="FEFEFE"/>
            </a:solidFill>
          </p:spPr>
          <p:txBody>
            <a:bodyPr wrap="square" lIns="0" tIns="0" rIns="0" bIns="0" rtlCol="0"/>
            <a:lstStyle/>
            <a:p>
              <a:endParaRPr sz="1227"/>
            </a:p>
          </p:txBody>
        </p:sp>
        <p:sp>
          <p:nvSpPr>
            <p:cNvPr id="6" name="object 6"/>
            <p:cNvSpPr/>
            <p:nvPr/>
          </p:nvSpPr>
          <p:spPr>
            <a:xfrm>
              <a:off x="1729587" y="591159"/>
              <a:ext cx="1565910" cy="1590040"/>
            </a:xfrm>
            <a:custGeom>
              <a:avLst/>
              <a:gdLst/>
              <a:ahLst/>
              <a:cxnLst/>
              <a:rect l="l" t="t" r="r" b="b"/>
              <a:pathLst>
                <a:path w="1565910" h="1590039">
                  <a:moveTo>
                    <a:pt x="0" y="1589836"/>
                  </a:moveTo>
                  <a:lnTo>
                    <a:pt x="1565452" y="1589836"/>
                  </a:lnTo>
                  <a:lnTo>
                    <a:pt x="1565452" y="0"/>
                  </a:lnTo>
                  <a:lnTo>
                    <a:pt x="0" y="0"/>
                  </a:lnTo>
                  <a:lnTo>
                    <a:pt x="0" y="1589836"/>
                  </a:lnTo>
                  <a:close/>
                </a:path>
              </a:pathLst>
            </a:custGeom>
            <a:solidFill>
              <a:srgbClr val="FEFEFE"/>
            </a:solidFill>
          </p:spPr>
          <p:txBody>
            <a:bodyPr wrap="square" lIns="0" tIns="0" rIns="0" bIns="0" rtlCol="0"/>
            <a:lstStyle/>
            <a:p>
              <a:endParaRPr sz="1227"/>
            </a:p>
          </p:txBody>
        </p:sp>
        <p:pic>
          <p:nvPicPr>
            <p:cNvPr id="7" name="object 7"/>
            <p:cNvPicPr/>
            <p:nvPr/>
          </p:nvPicPr>
          <p:blipFill>
            <a:blip r:embed="rId3" cstate="print"/>
            <a:stretch>
              <a:fillRect/>
            </a:stretch>
          </p:blipFill>
          <p:spPr>
            <a:xfrm>
              <a:off x="3293562" y="2180310"/>
              <a:ext cx="1561444" cy="6352809"/>
            </a:xfrm>
            <a:prstGeom prst="rect">
              <a:avLst/>
            </a:prstGeom>
          </p:spPr>
        </p:pic>
        <p:sp>
          <p:nvSpPr>
            <p:cNvPr id="8" name="object 8"/>
            <p:cNvSpPr/>
            <p:nvPr/>
          </p:nvSpPr>
          <p:spPr>
            <a:xfrm>
              <a:off x="3293211" y="591159"/>
              <a:ext cx="1562735" cy="1590040"/>
            </a:xfrm>
            <a:custGeom>
              <a:avLst/>
              <a:gdLst/>
              <a:ahLst/>
              <a:cxnLst/>
              <a:rect l="l" t="t" r="r" b="b"/>
              <a:pathLst>
                <a:path w="1562735" h="1590039">
                  <a:moveTo>
                    <a:pt x="0" y="1589836"/>
                  </a:moveTo>
                  <a:lnTo>
                    <a:pt x="1562404" y="1589836"/>
                  </a:lnTo>
                  <a:lnTo>
                    <a:pt x="1562404" y="0"/>
                  </a:lnTo>
                  <a:lnTo>
                    <a:pt x="0" y="0"/>
                  </a:lnTo>
                  <a:lnTo>
                    <a:pt x="0" y="1589836"/>
                  </a:lnTo>
                  <a:close/>
                </a:path>
              </a:pathLst>
            </a:custGeom>
            <a:solidFill>
              <a:srgbClr val="FEFEFE"/>
            </a:solidFill>
          </p:spPr>
          <p:txBody>
            <a:bodyPr wrap="square" lIns="0" tIns="0" rIns="0" bIns="0" rtlCol="0"/>
            <a:lstStyle/>
            <a:p>
              <a:endParaRPr sz="1227"/>
            </a:p>
          </p:txBody>
        </p:sp>
        <p:sp>
          <p:nvSpPr>
            <p:cNvPr id="9" name="object 9"/>
            <p:cNvSpPr/>
            <p:nvPr/>
          </p:nvSpPr>
          <p:spPr>
            <a:xfrm>
              <a:off x="3293211" y="0"/>
              <a:ext cx="1562735" cy="593090"/>
            </a:xfrm>
            <a:custGeom>
              <a:avLst/>
              <a:gdLst/>
              <a:ahLst/>
              <a:cxnLst/>
              <a:rect l="l" t="t" r="r" b="b"/>
              <a:pathLst>
                <a:path w="1562735" h="593090">
                  <a:moveTo>
                    <a:pt x="0" y="592988"/>
                  </a:moveTo>
                  <a:lnTo>
                    <a:pt x="1562404" y="592988"/>
                  </a:lnTo>
                  <a:lnTo>
                    <a:pt x="1562404" y="0"/>
                  </a:lnTo>
                  <a:lnTo>
                    <a:pt x="0" y="0"/>
                  </a:lnTo>
                  <a:lnTo>
                    <a:pt x="0" y="592988"/>
                  </a:lnTo>
                  <a:close/>
                </a:path>
              </a:pathLst>
            </a:custGeom>
            <a:solidFill>
              <a:srgbClr val="FEFEFE"/>
            </a:solidFill>
          </p:spPr>
          <p:txBody>
            <a:bodyPr wrap="square" lIns="0" tIns="0" rIns="0" bIns="0" rtlCol="0"/>
            <a:lstStyle/>
            <a:p>
              <a:endParaRPr sz="1227"/>
            </a:p>
          </p:txBody>
        </p:sp>
        <p:pic>
          <p:nvPicPr>
            <p:cNvPr id="10" name="object 10"/>
            <p:cNvPicPr/>
            <p:nvPr/>
          </p:nvPicPr>
          <p:blipFill>
            <a:blip r:embed="rId4" cstate="print"/>
            <a:stretch>
              <a:fillRect/>
            </a:stretch>
          </p:blipFill>
          <p:spPr>
            <a:xfrm>
              <a:off x="4855006" y="2180310"/>
              <a:ext cx="1562298" cy="6352809"/>
            </a:xfrm>
            <a:prstGeom prst="rect">
              <a:avLst/>
            </a:prstGeom>
          </p:spPr>
        </p:pic>
        <p:sp>
          <p:nvSpPr>
            <p:cNvPr id="11" name="object 11"/>
            <p:cNvSpPr/>
            <p:nvPr/>
          </p:nvSpPr>
          <p:spPr>
            <a:xfrm>
              <a:off x="4853787" y="591159"/>
              <a:ext cx="1564005" cy="1590040"/>
            </a:xfrm>
            <a:custGeom>
              <a:avLst/>
              <a:gdLst/>
              <a:ahLst/>
              <a:cxnLst/>
              <a:rect l="l" t="t" r="r" b="b"/>
              <a:pathLst>
                <a:path w="1564004" h="1590039">
                  <a:moveTo>
                    <a:pt x="0" y="1589836"/>
                  </a:moveTo>
                  <a:lnTo>
                    <a:pt x="1563928" y="1589836"/>
                  </a:lnTo>
                  <a:lnTo>
                    <a:pt x="1563928" y="0"/>
                  </a:lnTo>
                  <a:lnTo>
                    <a:pt x="0" y="0"/>
                  </a:lnTo>
                  <a:lnTo>
                    <a:pt x="0" y="1589836"/>
                  </a:lnTo>
                  <a:close/>
                </a:path>
              </a:pathLst>
            </a:custGeom>
            <a:solidFill>
              <a:srgbClr val="FEFEFE"/>
            </a:solidFill>
          </p:spPr>
          <p:txBody>
            <a:bodyPr wrap="square" lIns="0" tIns="0" rIns="0" bIns="0" rtlCol="0"/>
            <a:lstStyle/>
            <a:p>
              <a:endParaRPr sz="1227"/>
            </a:p>
          </p:txBody>
        </p:sp>
        <p:sp>
          <p:nvSpPr>
            <p:cNvPr id="12" name="object 12"/>
            <p:cNvSpPr/>
            <p:nvPr/>
          </p:nvSpPr>
          <p:spPr>
            <a:xfrm>
              <a:off x="4853787" y="0"/>
              <a:ext cx="1564005" cy="593090"/>
            </a:xfrm>
            <a:custGeom>
              <a:avLst/>
              <a:gdLst/>
              <a:ahLst/>
              <a:cxnLst/>
              <a:rect l="l" t="t" r="r" b="b"/>
              <a:pathLst>
                <a:path w="1564004" h="593090">
                  <a:moveTo>
                    <a:pt x="0" y="592988"/>
                  </a:moveTo>
                  <a:lnTo>
                    <a:pt x="1563928" y="592988"/>
                  </a:lnTo>
                  <a:lnTo>
                    <a:pt x="1563928" y="0"/>
                  </a:lnTo>
                  <a:lnTo>
                    <a:pt x="0" y="0"/>
                  </a:lnTo>
                  <a:lnTo>
                    <a:pt x="0" y="592988"/>
                  </a:lnTo>
                  <a:close/>
                </a:path>
              </a:pathLst>
            </a:custGeom>
            <a:solidFill>
              <a:srgbClr val="FEFEFE"/>
            </a:solidFill>
          </p:spPr>
          <p:txBody>
            <a:bodyPr wrap="square" lIns="0" tIns="0" rIns="0" bIns="0" rtlCol="0"/>
            <a:lstStyle/>
            <a:p>
              <a:endParaRPr sz="1227"/>
            </a:p>
          </p:txBody>
        </p:sp>
        <p:sp>
          <p:nvSpPr>
            <p:cNvPr id="13" name="object 13"/>
            <p:cNvSpPr/>
            <p:nvPr/>
          </p:nvSpPr>
          <p:spPr>
            <a:xfrm>
              <a:off x="6415887" y="6944715"/>
              <a:ext cx="1564005" cy="1590040"/>
            </a:xfrm>
            <a:custGeom>
              <a:avLst/>
              <a:gdLst/>
              <a:ahLst/>
              <a:cxnLst/>
              <a:rect l="l" t="t" r="r" b="b"/>
              <a:pathLst>
                <a:path w="1564004" h="1590040">
                  <a:moveTo>
                    <a:pt x="0" y="1589836"/>
                  </a:moveTo>
                  <a:lnTo>
                    <a:pt x="1563928" y="1589836"/>
                  </a:lnTo>
                  <a:lnTo>
                    <a:pt x="1563928" y="0"/>
                  </a:lnTo>
                  <a:lnTo>
                    <a:pt x="0" y="0"/>
                  </a:lnTo>
                  <a:lnTo>
                    <a:pt x="0" y="1589836"/>
                  </a:lnTo>
                  <a:close/>
                </a:path>
              </a:pathLst>
            </a:custGeom>
            <a:solidFill>
              <a:srgbClr val="FEFEFE"/>
            </a:solidFill>
          </p:spPr>
          <p:txBody>
            <a:bodyPr wrap="square" lIns="0" tIns="0" rIns="0" bIns="0" rtlCol="0"/>
            <a:lstStyle/>
            <a:p>
              <a:endParaRPr sz="1227"/>
            </a:p>
          </p:txBody>
        </p:sp>
        <p:sp>
          <p:nvSpPr>
            <p:cNvPr id="14" name="object 14"/>
            <p:cNvSpPr/>
            <p:nvPr/>
          </p:nvSpPr>
          <p:spPr>
            <a:xfrm>
              <a:off x="6415887" y="5356707"/>
              <a:ext cx="1564005" cy="1590040"/>
            </a:xfrm>
            <a:custGeom>
              <a:avLst/>
              <a:gdLst/>
              <a:ahLst/>
              <a:cxnLst/>
              <a:rect l="l" t="t" r="r" b="b"/>
              <a:pathLst>
                <a:path w="1564004" h="1590040">
                  <a:moveTo>
                    <a:pt x="0" y="1589836"/>
                  </a:moveTo>
                  <a:lnTo>
                    <a:pt x="1563928" y="1589836"/>
                  </a:lnTo>
                  <a:lnTo>
                    <a:pt x="1563928" y="0"/>
                  </a:lnTo>
                  <a:lnTo>
                    <a:pt x="0" y="0"/>
                  </a:lnTo>
                  <a:lnTo>
                    <a:pt x="0" y="1589836"/>
                  </a:lnTo>
                  <a:close/>
                </a:path>
              </a:pathLst>
            </a:custGeom>
            <a:solidFill>
              <a:srgbClr val="FEFEFE"/>
            </a:solidFill>
          </p:spPr>
          <p:txBody>
            <a:bodyPr wrap="square" lIns="0" tIns="0" rIns="0" bIns="0" rtlCol="0"/>
            <a:lstStyle/>
            <a:p>
              <a:endParaRPr sz="1227"/>
            </a:p>
          </p:txBody>
        </p:sp>
        <p:pic>
          <p:nvPicPr>
            <p:cNvPr id="15" name="object 15"/>
            <p:cNvPicPr/>
            <p:nvPr/>
          </p:nvPicPr>
          <p:blipFill>
            <a:blip r:embed="rId5" cstate="print"/>
            <a:stretch>
              <a:fillRect/>
            </a:stretch>
          </p:blipFill>
          <p:spPr>
            <a:xfrm>
              <a:off x="6417320" y="592735"/>
              <a:ext cx="1561459" cy="4764398"/>
            </a:xfrm>
            <a:prstGeom prst="rect">
              <a:avLst/>
            </a:prstGeom>
          </p:spPr>
        </p:pic>
        <p:sp>
          <p:nvSpPr>
            <p:cNvPr id="16" name="object 16"/>
            <p:cNvSpPr/>
            <p:nvPr/>
          </p:nvSpPr>
          <p:spPr>
            <a:xfrm>
              <a:off x="6415887" y="0"/>
              <a:ext cx="1564005" cy="593090"/>
            </a:xfrm>
            <a:custGeom>
              <a:avLst/>
              <a:gdLst/>
              <a:ahLst/>
              <a:cxnLst/>
              <a:rect l="l" t="t" r="r" b="b"/>
              <a:pathLst>
                <a:path w="1564004" h="593090">
                  <a:moveTo>
                    <a:pt x="0" y="592988"/>
                  </a:moveTo>
                  <a:lnTo>
                    <a:pt x="1563927" y="592988"/>
                  </a:lnTo>
                  <a:lnTo>
                    <a:pt x="1563927" y="0"/>
                  </a:lnTo>
                  <a:lnTo>
                    <a:pt x="0" y="0"/>
                  </a:lnTo>
                  <a:lnTo>
                    <a:pt x="0" y="592988"/>
                  </a:lnTo>
                  <a:close/>
                </a:path>
              </a:pathLst>
            </a:custGeom>
            <a:solidFill>
              <a:srgbClr val="FEFEFE"/>
            </a:solidFill>
          </p:spPr>
          <p:txBody>
            <a:bodyPr wrap="square" lIns="0" tIns="0" rIns="0" bIns="0" rtlCol="0"/>
            <a:lstStyle/>
            <a:p>
              <a:endParaRPr sz="1227"/>
            </a:p>
          </p:txBody>
        </p:sp>
        <p:pic>
          <p:nvPicPr>
            <p:cNvPr id="17" name="object 17"/>
            <p:cNvPicPr/>
            <p:nvPr/>
          </p:nvPicPr>
          <p:blipFill>
            <a:blip r:embed="rId6" cstate="print"/>
            <a:stretch>
              <a:fillRect/>
            </a:stretch>
          </p:blipFill>
          <p:spPr>
            <a:xfrm>
              <a:off x="7978779" y="592735"/>
              <a:ext cx="3123757" cy="7979764"/>
            </a:xfrm>
            <a:prstGeom prst="rect">
              <a:avLst/>
            </a:prstGeom>
          </p:spPr>
        </p:pic>
        <p:pic>
          <p:nvPicPr>
            <p:cNvPr id="18" name="object 18"/>
            <p:cNvPicPr/>
            <p:nvPr/>
          </p:nvPicPr>
          <p:blipFill>
            <a:blip r:embed="rId7" cstate="print"/>
            <a:stretch>
              <a:fillRect/>
            </a:stretch>
          </p:blipFill>
          <p:spPr>
            <a:xfrm>
              <a:off x="9541078" y="592735"/>
              <a:ext cx="1561459" cy="7940384"/>
            </a:xfrm>
            <a:prstGeom prst="rect">
              <a:avLst/>
            </a:prstGeom>
          </p:spPr>
        </p:pic>
        <p:pic>
          <p:nvPicPr>
            <p:cNvPr id="19" name="object 19"/>
            <p:cNvPicPr/>
            <p:nvPr/>
          </p:nvPicPr>
          <p:blipFill>
            <a:blip r:embed="rId8" cstate="print"/>
            <a:stretch>
              <a:fillRect/>
            </a:stretch>
          </p:blipFill>
          <p:spPr>
            <a:xfrm>
              <a:off x="11102522" y="592735"/>
              <a:ext cx="1562282" cy="7940384"/>
            </a:xfrm>
            <a:prstGeom prst="rect">
              <a:avLst/>
            </a:prstGeom>
          </p:spPr>
        </p:pic>
      </p:grpSp>
      <p:sp>
        <p:nvSpPr>
          <p:cNvPr id="29" name="object 29"/>
          <p:cNvSpPr txBox="1">
            <a:spLocks noGrp="1"/>
          </p:cNvSpPr>
          <p:nvPr>
            <p:ph type="dt" sz="half" idx="6"/>
          </p:nvPr>
        </p:nvSpPr>
        <p:spPr>
          <a:xfrm>
            <a:off x="10358433" y="9081772"/>
            <a:ext cx="4513580" cy="323850"/>
          </a:xfrm>
          <a:prstGeom prst="rect">
            <a:avLst/>
          </a:prstGeom>
        </p:spPr>
        <p:txBody>
          <a:bodyPr vert="horz" wrap="square" lIns="0" tIns="0" rIns="0" bIns="0" rtlCol="0">
            <a:spAutoFit/>
          </a:bodyPr>
          <a:lstStyle>
            <a:defPPr>
              <a:defRPr lang="en-US"/>
            </a:defPPr>
            <a:lvl1pPr marL="0" algn="l" defTabSz="914400" rtl="0" eaLnBrk="1" latinLnBrk="0" hangingPunct="1">
              <a:defRPr sz="20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a:spcBef>
                <a:spcPts val="37"/>
              </a:spcBef>
            </a:pPr>
            <a:r>
              <a:rPr lang="en-US" spc="-65"/>
              <a:t>SHORELINE</a:t>
            </a:r>
            <a:r>
              <a:rPr lang="en-US" spc="30"/>
              <a:t> </a:t>
            </a:r>
            <a:r>
              <a:rPr lang="en-US" spc="-80"/>
              <a:t>TOD</a:t>
            </a:r>
            <a:r>
              <a:rPr lang="en-US" spc="30"/>
              <a:t> </a:t>
            </a:r>
            <a:r>
              <a:rPr lang="en-US" spc="200"/>
              <a:t>/</a:t>
            </a:r>
            <a:r>
              <a:rPr lang="en-US" spc="35"/>
              <a:t> </a:t>
            </a:r>
            <a:r>
              <a:rPr lang="en-US" spc="-80"/>
              <a:t>FEASIBILITY</a:t>
            </a:r>
            <a:r>
              <a:rPr lang="en-US" spc="30"/>
              <a:t> </a:t>
            </a:r>
            <a:r>
              <a:rPr lang="en-US" spc="-130"/>
              <a:t>STUDY</a:t>
            </a:r>
            <a:endParaRPr spc="-89" dirty="0"/>
          </a:p>
        </p:txBody>
      </p:sp>
      <p:sp>
        <p:nvSpPr>
          <p:cNvPr id="30" name="object 30"/>
          <p:cNvSpPr txBox="1">
            <a:spLocks noGrp="1"/>
          </p:cNvSpPr>
          <p:nvPr>
            <p:ph type="ftr" sz="quarter" idx="5"/>
          </p:nvPr>
        </p:nvSpPr>
        <p:spPr>
          <a:xfrm>
            <a:off x="1564639" y="9090333"/>
            <a:ext cx="796289" cy="35560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659" marR="3464">
              <a:lnSpc>
                <a:spcPct val="71400"/>
              </a:lnSpc>
              <a:spcBef>
                <a:spcPts val="208"/>
              </a:spcBef>
            </a:pPr>
            <a:r>
              <a:rPr lang="en-US" spc="-20"/>
              <a:t>Johnston </a:t>
            </a:r>
            <a:r>
              <a:rPr lang="en-US" spc="-15"/>
              <a:t> </a:t>
            </a:r>
            <a:r>
              <a:rPr lang="en-US" spc="-40"/>
              <a:t>A</a:t>
            </a:r>
            <a:r>
              <a:rPr lang="en-US" spc="-35"/>
              <a:t>r</a:t>
            </a:r>
            <a:r>
              <a:rPr lang="en-US" spc="40"/>
              <a:t>c</a:t>
            </a:r>
            <a:r>
              <a:rPr lang="en-US" spc="-10"/>
              <a:t>hi</a:t>
            </a:r>
            <a:r>
              <a:rPr lang="en-US" spc="-20"/>
              <a:t>t</a:t>
            </a:r>
            <a:r>
              <a:rPr lang="en-US" spc="-5"/>
              <a:t>ect</a:t>
            </a:r>
            <a:r>
              <a:rPr lang="en-US" spc="-20"/>
              <a:t>s</a:t>
            </a:r>
            <a:endParaRPr spc="-14" dirty="0"/>
          </a:p>
        </p:txBody>
      </p:sp>
      <p:sp>
        <p:nvSpPr>
          <p:cNvPr id="21" name="object 21"/>
          <p:cNvSpPr txBox="1"/>
          <p:nvPr/>
        </p:nvSpPr>
        <p:spPr>
          <a:xfrm>
            <a:off x="8639532" y="5553999"/>
            <a:ext cx="910936" cy="92613"/>
          </a:xfrm>
          <a:prstGeom prst="rect">
            <a:avLst/>
          </a:prstGeom>
        </p:spPr>
        <p:txBody>
          <a:bodyPr vert="horz" wrap="square" lIns="0" tIns="8659" rIns="0" bIns="0" rtlCol="0">
            <a:spAutoFit/>
          </a:bodyPr>
          <a:lstStyle/>
          <a:p>
            <a:pPr marL="8659">
              <a:spcBef>
                <a:spcPts val="68"/>
              </a:spcBef>
            </a:pPr>
            <a:r>
              <a:rPr sz="545" dirty="0">
                <a:latin typeface="Arial"/>
                <a:cs typeface="Arial"/>
              </a:rPr>
              <a:t>Massing</a:t>
            </a:r>
            <a:r>
              <a:rPr sz="545" spc="-20" dirty="0">
                <a:latin typeface="Arial"/>
                <a:cs typeface="Arial"/>
              </a:rPr>
              <a:t> </a:t>
            </a:r>
            <a:r>
              <a:rPr sz="545" dirty="0">
                <a:latin typeface="Arial"/>
                <a:cs typeface="Arial"/>
              </a:rPr>
              <a:t>view</a:t>
            </a:r>
            <a:r>
              <a:rPr sz="545" spc="-20" dirty="0">
                <a:latin typeface="Arial"/>
                <a:cs typeface="Arial"/>
              </a:rPr>
              <a:t> </a:t>
            </a:r>
            <a:r>
              <a:rPr sz="545" dirty="0">
                <a:latin typeface="Arial"/>
                <a:cs typeface="Arial"/>
              </a:rPr>
              <a:t>from</a:t>
            </a:r>
            <a:r>
              <a:rPr sz="545" spc="-20" dirty="0">
                <a:latin typeface="Arial"/>
                <a:cs typeface="Arial"/>
              </a:rPr>
              <a:t> </a:t>
            </a:r>
            <a:r>
              <a:rPr sz="545" dirty="0">
                <a:latin typeface="Arial"/>
                <a:cs typeface="Arial"/>
              </a:rPr>
              <a:t>southeast</a:t>
            </a:r>
            <a:endParaRPr sz="545">
              <a:latin typeface="Arial"/>
              <a:cs typeface="Arial"/>
            </a:endParaRPr>
          </a:p>
        </p:txBody>
      </p:sp>
      <p:sp>
        <p:nvSpPr>
          <p:cNvPr id="22" name="object 22"/>
          <p:cNvSpPr txBox="1"/>
          <p:nvPr/>
        </p:nvSpPr>
        <p:spPr>
          <a:xfrm rot="1800000">
            <a:off x="6396204" y="5313158"/>
            <a:ext cx="570223" cy="102592"/>
          </a:xfrm>
          <a:prstGeom prst="rect">
            <a:avLst/>
          </a:prstGeom>
        </p:spPr>
        <p:txBody>
          <a:bodyPr vert="horz" wrap="square" lIns="0" tIns="0" rIns="0" bIns="0" rtlCol="0">
            <a:spAutoFit/>
          </a:bodyPr>
          <a:lstStyle/>
          <a:p>
            <a:pPr>
              <a:lnSpc>
                <a:spcPts val="818"/>
              </a:lnSpc>
            </a:pPr>
            <a:r>
              <a:rPr sz="818" dirty="0">
                <a:latin typeface="Arial"/>
                <a:cs typeface="Arial"/>
              </a:rPr>
              <a:t>NE</a:t>
            </a:r>
            <a:r>
              <a:rPr sz="818" spc="-34" dirty="0">
                <a:latin typeface="Arial"/>
                <a:cs typeface="Arial"/>
              </a:rPr>
              <a:t> </a:t>
            </a:r>
            <a:r>
              <a:rPr sz="818" dirty="0">
                <a:latin typeface="Arial"/>
                <a:cs typeface="Arial"/>
              </a:rPr>
              <a:t>145th</a:t>
            </a:r>
            <a:r>
              <a:rPr sz="818" spc="-34" dirty="0">
                <a:latin typeface="Arial"/>
                <a:cs typeface="Arial"/>
              </a:rPr>
              <a:t> </a:t>
            </a:r>
            <a:r>
              <a:rPr sz="818" dirty="0">
                <a:latin typeface="Arial"/>
                <a:cs typeface="Arial"/>
              </a:rPr>
              <a:t>St</a:t>
            </a:r>
            <a:endParaRPr sz="818">
              <a:latin typeface="Arial"/>
              <a:cs typeface="Arial"/>
            </a:endParaRPr>
          </a:p>
        </p:txBody>
      </p:sp>
      <p:sp>
        <p:nvSpPr>
          <p:cNvPr id="23" name="object 23"/>
          <p:cNvSpPr txBox="1"/>
          <p:nvPr/>
        </p:nvSpPr>
        <p:spPr>
          <a:xfrm rot="1500000">
            <a:off x="2803992" y="4597319"/>
            <a:ext cx="570223" cy="102592"/>
          </a:xfrm>
          <a:prstGeom prst="rect">
            <a:avLst/>
          </a:prstGeom>
        </p:spPr>
        <p:txBody>
          <a:bodyPr vert="horz" wrap="square" lIns="0" tIns="0" rIns="0" bIns="0" rtlCol="0">
            <a:spAutoFit/>
          </a:bodyPr>
          <a:lstStyle/>
          <a:p>
            <a:pPr>
              <a:lnSpc>
                <a:spcPts val="818"/>
              </a:lnSpc>
            </a:pPr>
            <a:r>
              <a:rPr sz="818" dirty="0">
                <a:latin typeface="Arial"/>
                <a:cs typeface="Arial"/>
              </a:rPr>
              <a:t>NE</a:t>
            </a:r>
            <a:r>
              <a:rPr sz="818" spc="-34" dirty="0">
                <a:latin typeface="Arial"/>
                <a:cs typeface="Arial"/>
              </a:rPr>
              <a:t> </a:t>
            </a:r>
            <a:r>
              <a:rPr sz="818" dirty="0">
                <a:latin typeface="Arial"/>
                <a:cs typeface="Arial"/>
              </a:rPr>
              <a:t>147th</a:t>
            </a:r>
            <a:r>
              <a:rPr sz="818" spc="-34" dirty="0">
                <a:latin typeface="Arial"/>
                <a:cs typeface="Arial"/>
              </a:rPr>
              <a:t> </a:t>
            </a:r>
            <a:r>
              <a:rPr sz="818" dirty="0">
                <a:latin typeface="Arial"/>
                <a:cs typeface="Arial"/>
              </a:rPr>
              <a:t>St</a:t>
            </a:r>
            <a:endParaRPr sz="818">
              <a:latin typeface="Arial"/>
              <a:cs typeface="Arial"/>
            </a:endParaRPr>
          </a:p>
        </p:txBody>
      </p:sp>
      <p:sp>
        <p:nvSpPr>
          <p:cNvPr id="24" name="object 24"/>
          <p:cNvSpPr txBox="1"/>
          <p:nvPr/>
        </p:nvSpPr>
        <p:spPr>
          <a:xfrm>
            <a:off x="4231071" y="5006998"/>
            <a:ext cx="910503" cy="92613"/>
          </a:xfrm>
          <a:prstGeom prst="rect">
            <a:avLst/>
          </a:prstGeom>
        </p:spPr>
        <p:txBody>
          <a:bodyPr vert="horz" wrap="square" lIns="0" tIns="8659" rIns="0" bIns="0" rtlCol="0">
            <a:spAutoFit/>
          </a:bodyPr>
          <a:lstStyle/>
          <a:p>
            <a:pPr marL="8659">
              <a:spcBef>
                <a:spcPts val="68"/>
              </a:spcBef>
            </a:pPr>
            <a:r>
              <a:rPr sz="545" dirty="0">
                <a:latin typeface="Arial"/>
                <a:cs typeface="Arial"/>
              </a:rPr>
              <a:t>Massing</a:t>
            </a:r>
            <a:r>
              <a:rPr sz="545" spc="-20" dirty="0">
                <a:latin typeface="Arial"/>
                <a:cs typeface="Arial"/>
              </a:rPr>
              <a:t> </a:t>
            </a:r>
            <a:r>
              <a:rPr sz="545" dirty="0">
                <a:latin typeface="Arial"/>
                <a:cs typeface="Arial"/>
              </a:rPr>
              <a:t>view</a:t>
            </a:r>
            <a:r>
              <a:rPr sz="545" spc="-20" dirty="0">
                <a:latin typeface="Arial"/>
                <a:cs typeface="Arial"/>
              </a:rPr>
              <a:t> </a:t>
            </a:r>
            <a:r>
              <a:rPr sz="545" dirty="0">
                <a:latin typeface="Arial"/>
                <a:cs typeface="Arial"/>
              </a:rPr>
              <a:t>from</a:t>
            </a:r>
            <a:r>
              <a:rPr sz="545" spc="-20" dirty="0">
                <a:latin typeface="Arial"/>
                <a:cs typeface="Arial"/>
              </a:rPr>
              <a:t> </a:t>
            </a:r>
            <a:r>
              <a:rPr sz="545" dirty="0">
                <a:latin typeface="Arial"/>
                <a:cs typeface="Arial"/>
              </a:rPr>
              <a:t>northwest</a:t>
            </a:r>
            <a:endParaRPr sz="545">
              <a:latin typeface="Arial"/>
              <a:cs typeface="Arial"/>
            </a:endParaRPr>
          </a:p>
        </p:txBody>
      </p:sp>
      <p:sp>
        <p:nvSpPr>
          <p:cNvPr id="25" name="object 25"/>
          <p:cNvSpPr txBox="1"/>
          <p:nvPr/>
        </p:nvSpPr>
        <p:spPr>
          <a:xfrm>
            <a:off x="8696395" y="2320390"/>
            <a:ext cx="752908" cy="92613"/>
          </a:xfrm>
          <a:prstGeom prst="rect">
            <a:avLst/>
          </a:prstGeom>
        </p:spPr>
        <p:txBody>
          <a:bodyPr vert="horz" wrap="square" lIns="0" tIns="8659" rIns="0" bIns="0" rtlCol="0">
            <a:spAutoFit/>
          </a:bodyPr>
          <a:lstStyle/>
          <a:p>
            <a:pPr marL="8659">
              <a:spcBef>
                <a:spcPts val="68"/>
              </a:spcBef>
            </a:pPr>
            <a:r>
              <a:rPr sz="545" dirty="0">
                <a:latin typeface="Arial"/>
                <a:cs typeface="Arial"/>
              </a:rPr>
              <a:t>Massing</a:t>
            </a:r>
            <a:r>
              <a:rPr sz="545" spc="-20" dirty="0">
                <a:latin typeface="Arial"/>
                <a:cs typeface="Arial"/>
              </a:rPr>
              <a:t> </a:t>
            </a:r>
            <a:r>
              <a:rPr sz="545" dirty="0">
                <a:latin typeface="Arial"/>
                <a:cs typeface="Arial"/>
              </a:rPr>
              <a:t>view</a:t>
            </a:r>
            <a:r>
              <a:rPr sz="545" spc="-20" dirty="0">
                <a:latin typeface="Arial"/>
                <a:cs typeface="Arial"/>
              </a:rPr>
              <a:t> </a:t>
            </a:r>
            <a:r>
              <a:rPr sz="545" dirty="0">
                <a:latin typeface="Arial"/>
                <a:cs typeface="Arial"/>
              </a:rPr>
              <a:t>from</a:t>
            </a:r>
            <a:r>
              <a:rPr sz="545" spc="-20" dirty="0">
                <a:latin typeface="Arial"/>
                <a:cs typeface="Arial"/>
              </a:rPr>
              <a:t> </a:t>
            </a:r>
            <a:r>
              <a:rPr sz="545" dirty="0">
                <a:latin typeface="Arial"/>
                <a:cs typeface="Arial"/>
              </a:rPr>
              <a:t>west</a:t>
            </a:r>
            <a:endParaRPr sz="545">
              <a:latin typeface="Arial"/>
              <a:cs typeface="Arial"/>
            </a:endParaRPr>
          </a:p>
        </p:txBody>
      </p:sp>
      <p:sp>
        <p:nvSpPr>
          <p:cNvPr id="26" name="object 26"/>
          <p:cNvSpPr txBox="1"/>
          <p:nvPr/>
        </p:nvSpPr>
        <p:spPr>
          <a:xfrm>
            <a:off x="7098609" y="2142941"/>
            <a:ext cx="577994" cy="134612"/>
          </a:xfrm>
          <a:prstGeom prst="rect">
            <a:avLst/>
          </a:prstGeom>
        </p:spPr>
        <p:txBody>
          <a:bodyPr vert="horz" wrap="square" lIns="0" tIns="8659" rIns="0" bIns="0" rtlCol="0">
            <a:spAutoFit/>
          </a:bodyPr>
          <a:lstStyle/>
          <a:p>
            <a:pPr marL="8659">
              <a:spcBef>
                <a:spcPts val="68"/>
              </a:spcBef>
            </a:pPr>
            <a:r>
              <a:rPr sz="818" dirty="0">
                <a:latin typeface="Arial"/>
                <a:cs typeface="Arial"/>
              </a:rPr>
              <a:t>NE</a:t>
            </a:r>
            <a:r>
              <a:rPr sz="818" spc="-31" dirty="0">
                <a:latin typeface="Arial"/>
                <a:cs typeface="Arial"/>
              </a:rPr>
              <a:t> </a:t>
            </a:r>
            <a:r>
              <a:rPr sz="818" dirty="0">
                <a:latin typeface="Arial"/>
                <a:cs typeface="Arial"/>
              </a:rPr>
              <a:t>147th</a:t>
            </a:r>
            <a:r>
              <a:rPr sz="818" spc="-31" dirty="0">
                <a:latin typeface="Arial"/>
                <a:cs typeface="Arial"/>
              </a:rPr>
              <a:t> </a:t>
            </a:r>
            <a:r>
              <a:rPr sz="818" dirty="0">
                <a:latin typeface="Arial"/>
                <a:cs typeface="Arial"/>
              </a:rPr>
              <a:t>St</a:t>
            </a:r>
            <a:endParaRPr sz="818">
              <a:latin typeface="Arial"/>
              <a:cs typeface="Arial"/>
            </a:endParaRPr>
          </a:p>
        </p:txBody>
      </p:sp>
      <p:sp>
        <p:nvSpPr>
          <p:cNvPr id="27" name="object 27"/>
          <p:cNvSpPr txBox="1"/>
          <p:nvPr/>
        </p:nvSpPr>
        <p:spPr>
          <a:xfrm rot="4800000">
            <a:off x="5821712" y="1457939"/>
            <a:ext cx="530259" cy="102592"/>
          </a:xfrm>
          <a:prstGeom prst="rect">
            <a:avLst/>
          </a:prstGeom>
        </p:spPr>
        <p:txBody>
          <a:bodyPr vert="horz" wrap="square" lIns="0" tIns="0" rIns="0" bIns="0" rtlCol="0">
            <a:spAutoFit/>
          </a:bodyPr>
          <a:lstStyle/>
          <a:p>
            <a:pPr>
              <a:lnSpc>
                <a:spcPts val="818"/>
              </a:lnSpc>
            </a:pPr>
            <a:r>
              <a:rPr sz="818" dirty="0">
                <a:latin typeface="Arial"/>
                <a:cs typeface="Arial"/>
              </a:rPr>
              <a:t>Interstate 5</a:t>
            </a:r>
            <a:endParaRPr sz="818">
              <a:latin typeface="Arial"/>
              <a:cs typeface="Arial"/>
            </a:endParaRPr>
          </a:p>
        </p:txBody>
      </p:sp>
      <p:sp>
        <p:nvSpPr>
          <p:cNvPr id="28" name="object 28"/>
          <p:cNvSpPr txBox="1"/>
          <p:nvPr/>
        </p:nvSpPr>
        <p:spPr>
          <a:xfrm rot="18060000">
            <a:off x="8855303" y="4859808"/>
            <a:ext cx="532381" cy="102592"/>
          </a:xfrm>
          <a:prstGeom prst="rect">
            <a:avLst/>
          </a:prstGeom>
        </p:spPr>
        <p:txBody>
          <a:bodyPr vert="horz" wrap="square" lIns="0" tIns="0" rIns="0" bIns="0" rtlCol="0">
            <a:spAutoFit/>
          </a:bodyPr>
          <a:lstStyle/>
          <a:p>
            <a:pPr>
              <a:lnSpc>
                <a:spcPts val="818"/>
              </a:lnSpc>
            </a:pPr>
            <a:r>
              <a:rPr sz="818" dirty="0">
                <a:latin typeface="Arial"/>
                <a:cs typeface="Arial"/>
              </a:rPr>
              <a:t>Interstate</a:t>
            </a:r>
            <a:r>
              <a:rPr sz="818" spc="-17" dirty="0">
                <a:latin typeface="Arial"/>
                <a:cs typeface="Arial"/>
              </a:rPr>
              <a:t> </a:t>
            </a:r>
            <a:r>
              <a:rPr sz="1227" baseline="4629" dirty="0">
                <a:latin typeface="Arial"/>
                <a:cs typeface="Arial"/>
              </a:rPr>
              <a:t>5</a:t>
            </a:r>
            <a:endParaRPr sz="1227" baseline="4629">
              <a:latin typeface="Arial"/>
              <a:cs typeface="Arial"/>
            </a:endParaRPr>
          </a:p>
        </p:txBody>
      </p:sp>
      <p:grpSp>
        <p:nvGrpSpPr>
          <p:cNvPr id="32" name="Group 31">
            <a:extLst>
              <a:ext uri="{FF2B5EF4-FFF2-40B4-BE49-F238E27FC236}">
                <a16:creationId xmlns:a16="http://schemas.microsoft.com/office/drawing/2014/main" id="{A57F1E12-633F-4370-8A2A-DDB277FC2FA8}"/>
              </a:ext>
            </a:extLst>
          </p:cNvPr>
          <p:cNvGrpSpPr/>
          <p:nvPr/>
        </p:nvGrpSpPr>
        <p:grpSpPr>
          <a:xfrm>
            <a:off x="437195" y="5247783"/>
            <a:ext cx="11921874" cy="1637513"/>
            <a:chOff x="437195" y="5247783"/>
            <a:chExt cx="11921874" cy="1637513"/>
          </a:xfrm>
        </p:grpSpPr>
        <p:sp>
          <p:nvSpPr>
            <p:cNvPr id="33" name="TextBox 32">
              <a:extLst>
                <a:ext uri="{FF2B5EF4-FFF2-40B4-BE49-F238E27FC236}">
                  <a16:creationId xmlns:a16="http://schemas.microsoft.com/office/drawing/2014/main" id="{B1143CCF-CE4B-43FB-8556-7D339DECCD87}"/>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9"/>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34" name="Right Triangle 33">
              <a:extLst>
                <a:ext uri="{FF2B5EF4-FFF2-40B4-BE49-F238E27FC236}">
                  <a16:creationId xmlns:a16="http://schemas.microsoft.com/office/drawing/2014/main" id="{FEE26B67-9AF2-4D77-A49C-4C89AC98CBAF}"/>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Logo&#10;&#10;Description automatically generated with medium confidence">
              <a:extLst>
                <a:ext uri="{FF2B5EF4-FFF2-40B4-BE49-F238E27FC236}">
                  <a16:creationId xmlns:a16="http://schemas.microsoft.com/office/drawing/2014/main" id="{98D24820-7588-4098-BA49-0746D65FCCB6}"/>
                </a:ext>
              </a:extLst>
            </p:cNvPr>
            <p:cNvPicPr>
              <a:picLocks noChangeAspect="1"/>
            </p:cNvPicPr>
            <p:nvPr/>
          </p:nvPicPr>
          <p:blipFill>
            <a:blip r:embed="rId10"/>
            <a:stretch>
              <a:fillRect/>
            </a:stretch>
          </p:blipFill>
          <p:spPr>
            <a:xfrm>
              <a:off x="10728287" y="5992766"/>
              <a:ext cx="1630782" cy="892530"/>
            </a:xfrm>
            <a:prstGeom prst="rect">
              <a:avLst/>
            </a:prstGeom>
          </p:spPr>
        </p:pic>
        <p:pic>
          <p:nvPicPr>
            <p:cNvPr id="36" name="Picture 35">
              <a:extLst>
                <a:ext uri="{FF2B5EF4-FFF2-40B4-BE49-F238E27FC236}">
                  <a16:creationId xmlns:a16="http://schemas.microsoft.com/office/drawing/2014/main" id="{70073830-D4D2-46DF-82B0-11DC822C1C0B}"/>
                </a:ext>
              </a:extLst>
            </p:cNvPr>
            <p:cNvPicPr>
              <a:picLocks noChangeAspect="1"/>
            </p:cNvPicPr>
            <p:nvPr/>
          </p:nvPicPr>
          <p:blipFill>
            <a:blip r:embed="rId11"/>
            <a:stretch>
              <a:fillRect/>
            </a:stretch>
          </p:blipFill>
          <p:spPr>
            <a:xfrm>
              <a:off x="437195" y="6323740"/>
              <a:ext cx="5718273" cy="278617"/>
            </a:xfrm>
            <a:prstGeom prst="rect">
              <a:avLst/>
            </a:prstGeom>
          </p:spPr>
        </p:pic>
        <p:cxnSp>
          <p:nvCxnSpPr>
            <p:cNvPr id="37" name="Straight Connector 36">
              <a:extLst>
                <a:ext uri="{FF2B5EF4-FFF2-40B4-BE49-F238E27FC236}">
                  <a16:creationId xmlns:a16="http://schemas.microsoft.com/office/drawing/2014/main" id="{FC336424-90E1-40F2-8300-16925859004C}"/>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239AC3F4-E97C-43A6-A944-0B0915C7B177}"/>
              </a:ext>
            </a:extLst>
          </p:cNvPr>
          <p:cNvGrpSpPr/>
          <p:nvPr/>
        </p:nvGrpSpPr>
        <p:grpSpPr>
          <a:xfrm>
            <a:off x="0" y="-35902"/>
            <a:ext cx="12192000" cy="537491"/>
            <a:chOff x="0" y="-35902"/>
            <a:chExt cx="12192000" cy="537491"/>
          </a:xfrm>
        </p:grpSpPr>
        <p:sp>
          <p:nvSpPr>
            <p:cNvPr id="39" name="TextBox 38">
              <a:extLst>
                <a:ext uri="{FF2B5EF4-FFF2-40B4-BE49-F238E27FC236}">
                  <a16:creationId xmlns:a16="http://schemas.microsoft.com/office/drawing/2014/main" id="{FA4D2224-A297-4AEB-B646-A59F5FE23F0E}"/>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BUILDING MASSING </a:t>
              </a:r>
            </a:p>
          </p:txBody>
        </p:sp>
        <p:pic>
          <p:nvPicPr>
            <p:cNvPr id="40" name="Picture 39" descr="Logo, icon&#10;&#10;Description automatically generated">
              <a:extLst>
                <a:ext uri="{FF2B5EF4-FFF2-40B4-BE49-F238E27FC236}">
                  <a16:creationId xmlns:a16="http://schemas.microsoft.com/office/drawing/2014/main" id="{9DD2C14B-E1D2-4DF1-BC5A-4AB7F3311F0C}"/>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contrast="10000"/>
                      </a14:imgEffect>
                    </a14:imgLayer>
                  </a14:imgProps>
                </a:ext>
              </a:extLst>
            </a:blip>
            <a:stretch>
              <a:fillRect/>
            </a:stretch>
          </p:blipFill>
          <p:spPr>
            <a:xfrm>
              <a:off x="11096090" y="-35902"/>
              <a:ext cx="790428" cy="537491"/>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020102F-963C-44C1-AED6-A63696BE22F9}"/>
              </a:ext>
            </a:extLst>
          </p:cNvPr>
          <p:cNvGrpSpPr/>
          <p:nvPr/>
        </p:nvGrpSpPr>
        <p:grpSpPr>
          <a:xfrm>
            <a:off x="0" y="-35902"/>
            <a:ext cx="12192000" cy="537491"/>
            <a:chOff x="0" y="-35902"/>
            <a:chExt cx="12192000" cy="537491"/>
          </a:xfrm>
        </p:grpSpPr>
        <p:sp>
          <p:nvSpPr>
            <p:cNvPr id="5" name="TextBox 4">
              <a:extLst>
                <a:ext uri="{FF2B5EF4-FFF2-40B4-BE49-F238E27FC236}">
                  <a16:creationId xmlns:a16="http://schemas.microsoft.com/office/drawing/2014/main" id="{CF14EA1D-36A3-4F34-8FE8-D9C66CEE0B3B}"/>
                </a:ext>
              </a:extLst>
            </p:cNvPr>
            <p:cNvSpPr txBox="1"/>
            <p:nvPr/>
          </p:nvSpPr>
          <p:spPr>
            <a:xfrm>
              <a:off x="0" y="-2081"/>
              <a:ext cx="12192000" cy="461665"/>
            </a:xfrm>
            <a:prstGeom prst="rect">
              <a:avLst/>
            </a:prstGeom>
            <a:solidFill>
              <a:srgbClr val="003057"/>
            </a:solidFill>
          </p:spPr>
          <p:txBody>
            <a:bodyPr wrap="square" rtlCol="0">
              <a:spAutoFit/>
            </a:bodyPr>
            <a:lstStyle/>
            <a:p>
              <a:r>
                <a:rPr lang="en-US" sz="2400" dirty="0">
                  <a:solidFill>
                    <a:schemeClr val="bg1"/>
                  </a:solidFill>
                  <a:latin typeface="Proxima Nova A Semibold" panose="02000506030000020004" pitchFamily="2" charset="0"/>
                </a:rPr>
                <a:t>   OUR TEAM </a:t>
              </a:r>
            </a:p>
          </p:txBody>
        </p:sp>
        <p:pic>
          <p:nvPicPr>
            <p:cNvPr id="6" name="Picture 5" descr="Logo, icon&#10;&#10;Description automatically generated">
              <a:extLst>
                <a:ext uri="{FF2B5EF4-FFF2-40B4-BE49-F238E27FC236}">
                  <a16:creationId xmlns:a16="http://schemas.microsoft.com/office/drawing/2014/main" id="{08E93EB7-0C64-4BE7-8EF1-AFD0D37C120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
                      </a14:imgEffect>
                    </a14:imgLayer>
                  </a14:imgProps>
                </a:ext>
              </a:extLst>
            </a:blip>
            <a:stretch>
              <a:fillRect/>
            </a:stretch>
          </p:blipFill>
          <p:spPr>
            <a:xfrm>
              <a:off x="11096090" y="-35902"/>
              <a:ext cx="790428" cy="537491"/>
            </a:xfrm>
            <a:prstGeom prst="rect">
              <a:avLst/>
            </a:prstGeom>
          </p:spPr>
        </p:pic>
      </p:grpSp>
      <p:sp>
        <p:nvSpPr>
          <p:cNvPr id="7" name="object 15">
            <a:extLst>
              <a:ext uri="{FF2B5EF4-FFF2-40B4-BE49-F238E27FC236}">
                <a16:creationId xmlns:a16="http://schemas.microsoft.com/office/drawing/2014/main" id="{061A0BB9-A3C5-43B6-B18C-9037888647A1}"/>
              </a:ext>
            </a:extLst>
          </p:cNvPr>
          <p:cNvSpPr txBox="1"/>
          <p:nvPr/>
        </p:nvSpPr>
        <p:spPr>
          <a:xfrm>
            <a:off x="5254300" y="2981456"/>
            <a:ext cx="2125373" cy="2802517"/>
          </a:xfrm>
          <a:prstGeom prst="rect">
            <a:avLst/>
          </a:prstGeom>
        </p:spPr>
        <p:txBody>
          <a:bodyPr vert="horz" wrap="square" lIns="0" tIns="10877" rIns="0" bIns="0" rtlCol="0">
            <a:spAutoFit/>
          </a:bodyPr>
          <a:lstStyle/>
          <a:p>
            <a:pPr marL="13053">
              <a:lnSpc>
                <a:spcPts val="891"/>
              </a:lnSpc>
              <a:spcBef>
                <a:spcPts val="86"/>
              </a:spcBef>
            </a:pPr>
            <a:r>
              <a:rPr sz="1050" b="1" spc="4" dirty="0">
                <a:solidFill>
                  <a:srgbClr val="010101"/>
                </a:solidFill>
                <a:latin typeface="Proxima Nova" panose="02000506030000020004" pitchFamily="2" charset="0"/>
                <a:cs typeface="Calibri"/>
              </a:rPr>
              <a:t>RYAN</a:t>
            </a:r>
            <a:r>
              <a:rPr sz="1050" b="1" spc="43" dirty="0">
                <a:solidFill>
                  <a:srgbClr val="010101"/>
                </a:solidFill>
                <a:latin typeface="Proxima Nova" panose="02000506030000020004" pitchFamily="2" charset="0"/>
                <a:cs typeface="Calibri"/>
              </a:rPr>
              <a:t> </a:t>
            </a:r>
            <a:r>
              <a:rPr sz="1050" b="1" dirty="0">
                <a:solidFill>
                  <a:srgbClr val="010101"/>
                </a:solidFill>
                <a:latin typeface="Proxima Nova" panose="02000506030000020004" pitchFamily="2" charset="0"/>
                <a:cs typeface="Calibri"/>
              </a:rPr>
              <a:t>HOFF</a:t>
            </a:r>
            <a:endParaRPr sz="1050" dirty="0">
              <a:latin typeface="Proxima Nova" panose="02000506030000020004" pitchFamily="2" charset="0"/>
              <a:cs typeface="Calibri"/>
            </a:endParaRPr>
          </a:p>
          <a:p>
            <a:pPr marL="10878" marR="170234">
              <a:lnSpc>
                <a:spcPts val="959"/>
              </a:lnSpc>
              <a:spcBef>
                <a:spcPts val="56"/>
              </a:spcBef>
            </a:pPr>
            <a:r>
              <a:rPr sz="1050" spc="-43" dirty="0">
                <a:solidFill>
                  <a:srgbClr val="151212"/>
                </a:solidFill>
                <a:latin typeface="Proxima Nova" panose="02000506030000020004" pitchFamily="2" charset="0"/>
                <a:cs typeface="Calibri"/>
              </a:rPr>
              <a:t>MANAGIN</a:t>
            </a:r>
            <a:r>
              <a:rPr sz="1050" spc="-39" dirty="0">
                <a:solidFill>
                  <a:srgbClr val="151212"/>
                </a:solidFill>
                <a:latin typeface="Proxima Nova" panose="02000506030000020004" pitchFamily="2" charset="0"/>
                <a:cs typeface="Calibri"/>
              </a:rPr>
              <a:t>G</a:t>
            </a:r>
            <a:r>
              <a:rPr sz="1050" dirty="0">
                <a:solidFill>
                  <a:srgbClr val="151212"/>
                </a:solidFill>
                <a:latin typeface="Proxima Nova" panose="02000506030000020004" pitchFamily="2" charset="0"/>
                <a:cs typeface="Calibri"/>
              </a:rPr>
              <a:t> </a:t>
            </a:r>
            <a:r>
              <a:rPr sz="1050" spc="-43" dirty="0">
                <a:solidFill>
                  <a:srgbClr val="151212"/>
                </a:solidFill>
                <a:latin typeface="Proxima Nova" panose="02000506030000020004" pitchFamily="2" charset="0"/>
                <a:cs typeface="Calibri"/>
              </a:rPr>
              <a:t>BROKER</a:t>
            </a:r>
            <a:r>
              <a:rPr sz="1050" spc="-30" dirty="0">
                <a:solidFill>
                  <a:srgbClr val="151212"/>
                </a:solidFill>
                <a:latin typeface="Proxima Nova" panose="02000506030000020004" pitchFamily="2" charset="0"/>
                <a:cs typeface="Calibri"/>
              </a:rPr>
              <a:t> </a:t>
            </a:r>
            <a:r>
              <a:rPr sz="1050" spc="-39" dirty="0">
                <a:solidFill>
                  <a:srgbClr val="151212"/>
                </a:solidFill>
                <a:latin typeface="Proxima Nova" panose="02000506030000020004" pitchFamily="2" charset="0"/>
                <a:cs typeface="Calibri"/>
              </a:rPr>
              <a:t>A</a:t>
            </a:r>
            <a:r>
              <a:rPr sz="1050" spc="-30" dirty="0">
                <a:solidFill>
                  <a:srgbClr val="151212"/>
                </a:solidFill>
                <a:latin typeface="Proxima Nova" panose="02000506030000020004" pitchFamily="2" charset="0"/>
                <a:cs typeface="Calibri"/>
              </a:rPr>
              <a:t>T</a:t>
            </a:r>
            <a:r>
              <a:rPr sz="1050" spc="-21" dirty="0">
                <a:solidFill>
                  <a:srgbClr val="151212"/>
                </a:solidFill>
                <a:latin typeface="Proxima Nova" panose="02000506030000020004" pitchFamily="2" charset="0"/>
                <a:cs typeface="Calibri"/>
              </a:rPr>
              <a:t> </a:t>
            </a:r>
            <a:r>
              <a:rPr sz="1050" spc="-34" dirty="0">
                <a:solidFill>
                  <a:srgbClr val="151212"/>
                </a:solidFill>
                <a:latin typeface="Proxima Nova" panose="02000506030000020004" pitchFamily="2" charset="0"/>
                <a:cs typeface="Calibri"/>
              </a:rPr>
              <a:t>WINDERMERE  </a:t>
            </a:r>
            <a:r>
              <a:rPr sz="1050" spc="-17" dirty="0">
                <a:solidFill>
                  <a:srgbClr val="151212"/>
                </a:solidFill>
                <a:latin typeface="Proxima Nova" panose="02000506030000020004" pitchFamily="2" charset="0"/>
                <a:cs typeface="Calibri"/>
              </a:rPr>
              <a:t>REA</a:t>
            </a:r>
            <a:r>
              <a:rPr sz="1050" spc="-26" dirty="0">
                <a:solidFill>
                  <a:srgbClr val="151212"/>
                </a:solidFill>
                <a:latin typeface="Proxima Nova" panose="02000506030000020004" pitchFamily="2" charset="0"/>
                <a:cs typeface="Calibri"/>
              </a:rPr>
              <a:t>L</a:t>
            </a:r>
            <a:r>
              <a:rPr sz="1050" spc="-64" dirty="0">
                <a:solidFill>
                  <a:srgbClr val="151212"/>
                </a:solidFill>
                <a:latin typeface="Proxima Nova" panose="02000506030000020004" pitchFamily="2" charset="0"/>
                <a:cs typeface="Calibri"/>
              </a:rPr>
              <a:t> </a:t>
            </a:r>
            <a:r>
              <a:rPr sz="1050" spc="-34" dirty="0">
                <a:solidFill>
                  <a:srgbClr val="151212"/>
                </a:solidFill>
                <a:latin typeface="Proxima Nova" panose="02000506030000020004" pitchFamily="2" charset="0"/>
                <a:cs typeface="Calibri"/>
              </a:rPr>
              <a:t>ESTATE,</a:t>
            </a:r>
            <a:r>
              <a:rPr sz="1050" spc="-21" dirty="0">
                <a:solidFill>
                  <a:srgbClr val="151212"/>
                </a:solidFill>
                <a:latin typeface="Proxima Nova" panose="02000506030000020004" pitchFamily="2" charset="0"/>
                <a:cs typeface="Calibri"/>
              </a:rPr>
              <a:t> </a:t>
            </a:r>
            <a:r>
              <a:rPr sz="1050" spc="-47" dirty="0">
                <a:solidFill>
                  <a:srgbClr val="151212"/>
                </a:solidFill>
                <a:latin typeface="Proxima Nova" panose="02000506030000020004" pitchFamily="2" charset="0"/>
                <a:cs typeface="Calibri"/>
              </a:rPr>
              <a:t>EDMONDS</a:t>
            </a:r>
            <a:endParaRPr sz="1050" dirty="0">
              <a:latin typeface="Proxima Nova" panose="02000506030000020004" pitchFamily="2" charset="0"/>
              <a:cs typeface="Calibri"/>
            </a:endParaRPr>
          </a:p>
          <a:p>
            <a:pPr>
              <a:lnSpc>
                <a:spcPct val="100000"/>
              </a:lnSpc>
            </a:pPr>
            <a:endParaRPr sz="1050" dirty="0">
              <a:latin typeface="Proxima Nova" panose="02000506030000020004" pitchFamily="2" charset="0"/>
              <a:cs typeface="Calibri"/>
            </a:endParaRPr>
          </a:p>
          <a:p>
            <a:pPr marL="10878" marR="4351" indent="2176">
              <a:lnSpc>
                <a:spcPct val="92300"/>
              </a:lnSpc>
            </a:pPr>
            <a:r>
              <a:rPr lang="en-US" sz="1050" spc="-30" dirty="0">
                <a:solidFill>
                  <a:srgbClr val="161515"/>
                </a:solidFill>
                <a:latin typeface="Proxima Nova" panose="02000506030000020004" pitchFamily="2" charset="0"/>
                <a:cs typeface="Calibri"/>
              </a:rPr>
              <a:t>Striving to </a:t>
            </a:r>
            <a:r>
              <a:rPr lang="en-US" sz="1050" spc="-26" dirty="0">
                <a:solidFill>
                  <a:srgbClr val="161515"/>
                </a:solidFill>
                <a:latin typeface="Proxima Nova" panose="02000506030000020004" pitchFamily="2" charset="0"/>
                <a:cs typeface="Calibri"/>
              </a:rPr>
              <a:t>be </a:t>
            </a:r>
            <a:r>
              <a:rPr lang="en-US" sz="1050" spc="-34" dirty="0">
                <a:solidFill>
                  <a:srgbClr val="161515"/>
                </a:solidFill>
                <a:latin typeface="Proxima Nova" panose="02000506030000020004" pitchFamily="2" charset="0"/>
                <a:cs typeface="Calibri"/>
              </a:rPr>
              <a:t>known </a:t>
            </a:r>
            <a:r>
              <a:rPr lang="en-US" sz="1050" spc="-30" dirty="0">
                <a:solidFill>
                  <a:srgbClr val="161515"/>
                </a:solidFill>
                <a:latin typeface="Proxima Nova" panose="02000506030000020004" pitchFamily="2" charset="0"/>
                <a:cs typeface="Calibri"/>
              </a:rPr>
              <a:t>for </a:t>
            </a:r>
            <a:r>
              <a:rPr lang="en-US" sz="1050" spc="-56" dirty="0">
                <a:solidFill>
                  <a:srgbClr val="161515"/>
                </a:solidFill>
                <a:latin typeface="Proxima Nova" panose="02000506030000020004" pitchFamily="2" charset="0"/>
                <a:cs typeface="Calibri"/>
              </a:rPr>
              <a:t>my</a:t>
            </a:r>
            <a:r>
              <a:rPr lang="en-US" sz="1050" spc="-51" dirty="0">
                <a:solidFill>
                  <a:srgbClr val="161515"/>
                </a:solidFill>
                <a:latin typeface="Proxima Nova" panose="02000506030000020004" pitchFamily="2" charset="0"/>
                <a:cs typeface="Calibri"/>
              </a:rPr>
              <a:t> </a:t>
            </a:r>
            <a:r>
              <a:rPr lang="en-US" sz="1050" spc="-39" dirty="0">
                <a:solidFill>
                  <a:srgbClr val="161515"/>
                </a:solidFill>
                <a:latin typeface="Proxima Nova" panose="02000506030000020004" pitchFamily="2" charset="0"/>
                <a:cs typeface="Calibri"/>
              </a:rPr>
              <a:t>loyalty, </a:t>
            </a:r>
            <a:r>
              <a:rPr lang="en-US" sz="1050" spc="-34" dirty="0">
                <a:solidFill>
                  <a:srgbClr val="161515"/>
                </a:solidFill>
                <a:latin typeface="Proxima Nova" panose="02000506030000020004" pitchFamily="2" charset="0"/>
                <a:cs typeface="Calibri"/>
              </a:rPr>
              <a:t> </a:t>
            </a:r>
            <a:r>
              <a:rPr lang="en-US" sz="1050" spc="-43" dirty="0">
                <a:solidFill>
                  <a:srgbClr val="161515"/>
                </a:solidFill>
                <a:latin typeface="Proxima Nova" panose="02000506030000020004" pitchFamily="2" charset="0"/>
                <a:cs typeface="Calibri"/>
              </a:rPr>
              <a:t>compassion</a:t>
            </a:r>
            <a:r>
              <a:rPr lang="en-US" sz="1050" spc="-21" dirty="0">
                <a:solidFill>
                  <a:srgbClr val="161515"/>
                </a:solidFill>
                <a:latin typeface="Proxima Nova" panose="02000506030000020004" pitchFamily="2" charset="0"/>
                <a:cs typeface="Calibri"/>
              </a:rPr>
              <a:t>,</a:t>
            </a:r>
            <a:r>
              <a:rPr lang="en-US" sz="1050" spc="47" dirty="0">
                <a:solidFill>
                  <a:srgbClr val="161515"/>
                </a:solidFill>
                <a:latin typeface="Proxima Nova" panose="02000506030000020004" pitchFamily="2" charset="0"/>
                <a:cs typeface="Calibri"/>
              </a:rPr>
              <a:t> </a:t>
            </a:r>
            <a:r>
              <a:rPr lang="en-US" sz="1050" spc="-39" dirty="0">
                <a:solidFill>
                  <a:srgbClr val="161515"/>
                </a:solidFill>
                <a:latin typeface="Proxima Nova" panose="02000506030000020004" pitchFamily="2" charset="0"/>
                <a:cs typeface="Calibri"/>
              </a:rPr>
              <a:t>and</a:t>
            </a:r>
            <a:r>
              <a:rPr lang="en-US" sz="1050" spc="-30" dirty="0">
                <a:solidFill>
                  <a:srgbClr val="161515"/>
                </a:solidFill>
                <a:latin typeface="Proxima Nova" panose="02000506030000020004" pitchFamily="2" charset="0"/>
                <a:cs typeface="Calibri"/>
              </a:rPr>
              <a:t> </a:t>
            </a:r>
            <a:r>
              <a:rPr lang="en-US" sz="1050" spc="-39" dirty="0">
                <a:solidFill>
                  <a:srgbClr val="161515"/>
                </a:solidFill>
                <a:latin typeface="Proxima Nova" panose="02000506030000020004" pitchFamily="2" charset="0"/>
                <a:cs typeface="Calibri"/>
              </a:rPr>
              <a:t>communicative  </a:t>
            </a:r>
            <a:r>
              <a:rPr lang="en-US" sz="1050" spc="-30" dirty="0">
                <a:solidFill>
                  <a:srgbClr val="161515"/>
                </a:solidFill>
                <a:latin typeface="Proxima Nova" panose="02000506030000020004" pitchFamily="2" charset="0"/>
                <a:cs typeface="Calibri"/>
              </a:rPr>
              <a:t>characteristics</a:t>
            </a:r>
            <a:r>
              <a:rPr lang="en-US" sz="1050" spc="17" dirty="0">
                <a:solidFill>
                  <a:srgbClr val="161515"/>
                </a:solidFill>
                <a:latin typeface="Proxima Nova" panose="02000506030000020004" pitchFamily="2" charset="0"/>
                <a:cs typeface="Calibri"/>
              </a:rPr>
              <a:t> </a:t>
            </a:r>
            <a:r>
              <a:rPr lang="en-US" sz="1050" spc="-34" dirty="0">
                <a:solidFill>
                  <a:srgbClr val="161515"/>
                </a:solidFill>
                <a:latin typeface="Proxima Nova" panose="02000506030000020004" pitchFamily="2" charset="0"/>
                <a:cs typeface="Calibri"/>
              </a:rPr>
              <a:t>are</a:t>
            </a:r>
            <a:r>
              <a:rPr lang="en-US" sz="1050" spc="-4" dirty="0">
                <a:solidFill>
                  <a:srgbClr val="161515"/>
                </a:solidFill>
                <a:latin typeface="Proxima Nova" panose="02000506030000020004" pitchFamily="2" charset="0"/>
                <a:cs typeface="Calibri"/>
              </a:rPr>
              <a:t> </a:t>
            </a:r>
            <a:r>
              <a:rPr lang="en-US" sz="1050" spc="-34" dirty="0">
                <a:solidFill>
                  <a:srgbClr val="161515"/>
                </a:solidFill>
                <a:latin typeface="Proxima Nova" panose="02000506030000020004" pitchFamily="2" charset="0"/>
                <a:cs typeface="Calibri"/>
              </a:rPr>
              <a:t>my</a:t>
            </a:r>
            <a:r>
              <a:rPr lang="en-US" sz="1050" spc="-43"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largest</a:t>
            </a:r>
            <a:r>
              <a:rPr lang="en-US" sz="1050" spc="-4"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priorities.</a:t>
            </a:r>
            <a:r>
              <a:rPr lang="en-US" sz="1050" spc="69" dirty="0">
                <a:solidFill>
                  <a:srgbClr val="161515"/>
                </a:solidFill>
                <a:latin typeface="Proxima Nova" panose="02000506030000020004" pitchFamily="2" charset="0"/>
                <a:cs typeface="Calibri"/>
              </a:rPr>
              <a:t> </a:t>
            </a:r>
            <a:r>
              <a:rPr lang="en-US" sz="1050" spc="-26" dirty="0">
                <a:solidFill>
                  <a:srgbClr val="161515"/>
                </a:solidFill>
                <a:latin typeface="Proxima Nova" panose="02000506030000020004" pitchFamily="2" charset="0"/>
                <a:cs typeface="Calibri"/>
              </a:rPr>
              <a:t>I </a:t>
            </a:r>
            <a:r>
              <a:rPr lang="en-US" sz="1050" spc="-21"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always</a:t>
            </a:r>
            <a:r>
              <a:rPr lang="en-US" sz="1050" spc="-21"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consider</a:t>
            </a:r>
            <a:r>
              <a:rPr lang="en-US" sz="1050" spc="-17" dirty="0">
                <a:solidFill>
                  <a:srgbClr val="161515"/>
                </a:solidFill>
                <a:latin typeface="Proxima Nova" panose="02000506030000020004" pitchFamily="2" charset="0"/>
                <a:cs typeface="Calibri"/>
              </a:rPr>
              <a:t> </a:t>
            </a:r>
            <a:r>
              <a:rPr lang="en-US" sz="1050" spc="-34" dirty="0">
                <a:solidFill>
                  <a:srgbClr val="161515"/>
                </a:solidFill>
                <a:latin typeface="Proxima Nova" panose="02000506030000020004" pitchFamily="2" charset="0"/>
                <a:cs typeface="Calibri"/>
              </a:rPr>
              <a:t>these</a:t>
            </a:r>
            <a:r>
              <a:rPr lang="en-US" sz="1050"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qualities</a:t>
            </a:r>
            <a:r>
              <a:rPr lang="en-US" sz="1050" spc="13" dirty="0">
                <a:solidFill>
                  <a:srgbClr val="161515"/>
                </a:solidFill>
                <a:latin typeface="Proxima Nova" panose="02000506030000020004" pitchFamily="2" charset="0"/>
                <a:cs typeface="Calibri"/>
              </a:rPr>
              <a:t> </a:t>
            </a:r>
            <a:r>
              <a:rPr lang="en-US" sz="1050" spc="-51" dirty="0">
                <a:solidFill>
                  <a:srgbClr val="161515"/>
                </a:solidFill>
                <a:latin typeface="Proxima Nova" panose="02000506030000020004" pitchFamily="2" charset="0"/>
                <a:cs typeface="Calibri"/>
              </a:rPr>
              <a:t>an</a:t>
            </a:r>
            <a:r>
              <a:rPr lang="en-US" sz="1050" spc="-39" dirty="0">
                <a:solidFill>
                  <a:srgbClr val="161515"/>
                </a:solidFill>
                <a:latin typeface="Proxima Nova" panose="02000506030000020004" pitchFamily="2" charset="0"/>
                <a:cs typeface="Calibri"/>
              </a:rPr>
              <a:t>d</a:t>
            </a:r>
            <a:r>
              <a:rPr lang="en-US" sz="1050" spc="-21"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pride  </a:t>
            </a:r>
            <a:r>
              <a:rPr lang="en-US" sz="1050" spc="-34" dirty="0">
                <a:solidFill>
                  <a:srgbClr val="161515"/>
                </a:solidFill>
                <a:latin typeface="Proxima Nova" panose="02000506030000020004" pitchFamily="2" charset="0"/>
                <a:cs typeface="Calibri"/>
              </a:rPr>
              <a:t>mysel</a:t>
            </a:r>
            <a:r>
              <a:rPr lang="en-US" sz="1050" spc="-26" dirty="0">
                <a:solidFill>
                  <a:srgbClr val="161515"/>
                </a:solidFill>
                <a:latin typeface="Proxima Nova" panose="02000506030000020004" pitchFamily="2" charset="0"/>
                <a:cs typeface="Calibri"/>
              </a:rPr>
              <a:t>f</a:t>
            </a:r>
            <a:r>
              <a:rPr lang="en-US" sz="1050" spc="34" dirty="0">
                <a:solidFill>
                  <a:srgbClr val="161515"/>
                </a:solidFill>
                <a:latin typeface="Proxima Nova" panose="02000506030000020004" pitchFamily="2" charset="0"/>
                <a:cs typeface="Calibri"/>
              </a:rPr>
              <a:t> </a:t>
            </a:r>
            <a:r>
              <a:rPr lang="en-US" sz="1050" spc="-13" dirty="0">
                <a:solidFill>
                  <a:srgbClr val="161515"/>
                </a:solidFill>
                <a:latin typeface="Proxima Nova" panose="02000506030000020004" pitchFamily="2" charset="0"/>
                <a:cs typeface="Calibri"/>
              </a:rPr>
              <a:t>i</a:t>
            </a:r>
            <a:r>
              <a:rPr lang="en-US" sz="1050" spc="-47" dirty="0">
                <a:solidFill>
                  <a:srgbClr val="161515"/>
                </a:solidFill>
                <a:latin typeface="Proxima Nova" panose="02000506030000020004" pitchFamily="2" charset="0"/>
                <a:cs typeface="Calibri"/>
              </a:rPr>
              <a:t>n</a:t>
            </a:r>
            <a:r>
              <a:rPr lang="en-US" sz="1050" spc="-26" dirty="0">
                <a:solidFill>
                  <a:srgbClr val="161515"/>
                </a:solidFill>
                <a:latin typeface="Proxima Nova" panose="02000506030000020004" pitchFamily="2" charset="0"/>
                <a:cs typeface="Calibri"/>
              </a:rPr>
              <a:t> </a:t>
            </a:r>
            <a:r>
              <a:rPr lang="en-US" sz="1050" spc="-39" dirty="0">
                <a:solidFill>
                  <a:srgbClr val="161515"/>
                </a:solidFill>
                <a:latin typeface="Proxima Nova" panose="02000506030000020004" pitchFamily="2" charset="0"/>
                <a:cs typeface="Calibri"/>
              </a:rPr>
              <a:t>tha</a:t>
            </a:r>
            <a:r>
              <a:rPr lang="en-US" sz="1050" spc="-26" dirty="0">
                <a:solidFill>
                  <a:srgbClr val="161515"/>
                </a:solidFill>
                <a:latin typeface="Proxima Nova" panose="02000506030000020004" pitchFamily="2" charset="0"/>
                <a:cs typeface="Calibri"/>
              </a:rPr>
              <a:t>t</a:t>
            </a:r>
            <a:r>
              <a:rPr lang="en-US" sz="1050" spc="-21"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if</a:t>
            </a:r>
            <a:r>
              <a:rPr lang="en-US" sz="1050" spc="13" dirty="0">
                <a:solidFill>
                  <a:srgbClr val="161515"/>
                </a:solidFill>
                <a:latin typeface="Proxima Nova" panose="02000506030000020004" pitchFamily="2" charset="0"/>
                <a:cs typeface="Calibri"/>
              </a:rPr>
              <a:t> </a:t>
            </a:r>
            <a:r>
              <a:rPr lang="en-US" sz="1050" spc="-39" dirty="0">
                <a:solidFill>
                  <a:srgbClr val="161515"/>
                </a:solidFill>
                <a:latin typeface="Proxima Nova" panose="02000506030000020004" pitchFamily="2" charset="0"/>
                <a:cs typeface="Calibri"/>
              </a:rPr>
              <a:t>they</a:t>
            </a:r>
            <a:r>
              <a:rPr lang="en-US" sz="1050" spc="-17" dirty="0">
                <a:solidFill>
                  <a:srgbClr val="161515"/>
                </a:solidFill>
                <a:latin typeface="Proxima Nova" panose="02000506030000020004" pitchFamily="2" charset="0"/>
                <a:cs typeface="Calibri"/>
              </a:rPr>
              <a:t> </a:t>
            </a:r>
            <a:r>
              <a:rPr lang="en-US" sz="1050" spc="-26" dirty="0">
                <a:solidFill>
                  <a:srgbClr val="161515"/>
                </a:solidFill>
                <a:latin typeface="Proxima Nova" panose="02000506030000020004" pitchFamily="2" charset="0"/>
                <a:cs typeface="Calibri"/>
              </a:rPr>
              <a:t>ar</a:t>
            </a:r>
            <a:r>
              <a:rPr lang="en-US" sz="1050" spc="-34" dirty="0">
                <a:solidFill>
                  <a:srgbClr val="161515"/>
                </a:solidFill>
                <a:latin typeface="Proxima Nova" panose="02000506030000020004" pitchFamily="2" charset="0"/>
                <a:cs typeface="Calibri"/>
              </a:rPr>
              <a:t>e </a:t>
            </a:r>
            <a:r>
              <a:rPr lang="en-US" sz="1050" spc="-30" dirty="0">
                <a:solidFill>
                  <a:srgbClr val="161515"/>
                </a:solidFill>
                <a:latin typeface="Proxima Nova" panose="02000506030000020004" pitchFamily="2" charset="0"/>
                <a:cs typeface="Calibri"/>
              </a:rPr>
              <a:t>consistently  </a:t>
            </a:r>
            <a:r>
              <a:rPr lang="en-US" sz="1050" spc="-34" dirty="0">
                <a:solidFill>
                  <a:srgbClr val="161515"/>
                </a:solidFill>
                <a:latin typeface="Proxima Nova" panose="02000506030000020004" pitchFamily="2" charset="0"/>
                <a:cs typeface="Calibri"/>
              </a:rPr>
              <a:t>portrayed,</a:t>
            </a:r>
            <a:r>
              <a:rPr lang="en-US" sz="1050" spc="-30" dirty="0">
                <a:solidFill>
                  <a:srgbClr val="161515"/>
                </a:solidFill>
                <a:latin typeface="Proxima Nova" panose="02000506030000020004" pitchFamily="2" charset="0"/>
                <a:cs typeface="Calibri"/>
              </a:rPr>
              <a:t> </a:t>
            </a:r>
            <a:r>
              <a:rPr lang="en-US" sz="1050" spc="-43" dirty="0">
                <a:solidFill>
                  <a:srgbClr val="161515"/>
                </a:solidFill>
                <a:latin typeface="Proxima Nova" panose="02000506030000020004" pitchFamily="2" charset="0"/>
                <a:cs typeface="Calibri"/>
              </a:rPr>
              <a:t>my </a:t>
            </a:r>
            <a:r>
              <a:rPr lang="en-US" sz="1050" spc="-26" dirty="0">
                <a:solidFill>
                  <a:srgbClr val="161515"/>
                </a:solidFill>
                <a:latin typeface="Proxima Nova" panose="02000506030000020004" pitchFamily="2" charset="0"/>
                <a:cs typeface="Calibri"/>
              </a:rPr>
              <a:t>clients will </a:t>
            </a:r>
            <a:r>
              <a:rPr lang="en-US" sz="1050" spc="-30" dirty="0">
                <a:solidFill>
                  <a:srgbClr val="161515"/>
                </a:solidFill>
                <a:latin typeface="Proxima Nova" panose="02000506030000020004" pitchFamily="2" charset="0"/>
                <a:cs typeface="Calibri"/>
              </a:rPr>
              <a:t>receive </a:t>
            </a:r>
            <a:r>
              <a:rPr lang="en-US" sz="1050" spc="-39" dirty="0">
                <a:solidFill>
                  <a:srgbClr val="161515"/>
                </a:solidFill>
                <a:latin typeface="Proxima Nova" panose="02000506030000020004" pitchFamily="2" charset="0"/>
                <a:cs typeface="Calibri"/>
              </a:rPr>
              <a:t>the </a:t>
            </a:r>
            <a:r>
              <a:rPr lang="en-US" sz="1050" spc="-30" dirty="0">
                <a:solidFill>
                  <a:srgbClr val="161515"/>
                </a:solidFill>
                <a:latin typeface="Proxima Nova" panose="02000506030000020004" pitchFamily="2" charset="0"/>
                <a:cs typeface="Calibri"/>
              </a:rPr>
              <a:t>most </a:t>
            </a:r>
            <a:r>
              <a:rPr lang="en-US" sz="1050" spc="-184" dirty="0">
                <a:solidFill>
                  <a:srgbClr val="161515"/>
                </a:solidFill>
                <a:latin typeface="Proxima Nova" panose="02000506030000020004" pitchFamily="2" charset="0"/>
                <a:cs typeface="Calibri"/>
              </a:rPr>
              <a:t> </a:t>
            </a:r>
            <a:r>
              <a:rPr lang="en-US" sz="1050" spc="-30" dirty="0">
                <a:solidFill>
                  <a:srgbClr val="161515"/>
                </a:solidFill>
                <a:latin typeface="Proxima Nova" panose="02000506030000020004" pitchFamily="2" charset="0"/>
                <a:cs typeface="Calibri"/>
              </a:rPr>
              <a:t>benefit</a:t>
            </a:r>
            <a:r>
              <a:rPr lang="en-US" sz="1050" spc="-17" dirty="0">
                <a:solidFill>
                  <a:srgbClr val="161515"/>
                </a:solidFill>
                <a:latin typeface="Proxima Nova" panose="02000506030000020004" pitchFamily="2" charset="0"/>
                <a:cs typeface="Calibri"/>
              </a:rPr>
              <a:t> </a:t>
            </a:r>
            <a:r>
              <a:rPr lang="en-US" sz="1050" spc="-34" dirty="0">
                <a:solidFill>
                  <a:srgbClr val="161515"/>
                </a:solidFill>
                <a:latin typeface="Proxima Nova" panose="02000506030000020004" pitchFamily="2" charset="0"/>
                <a:cs typeface="Calibri"/>
              </a:rPr>
              <a:t>from </a:t>
            </a:r>
            <a:r>
              <a:rPr lang="en-US" sz="1050" spc="-60" dirty="0">
                <a:solidFill>
                  <a:srgbClr val="161515"/>
                </a:solidFill>
                <a:latin typeface="Proxima Nova" panose="02000506030000020004" pitchFamily="2" charset="0"/>
                <a:cs typeface="Calibri"/>
              </a:rPr>
              <a:t>m</a:t>
            </a:r>
            <a:r>
              <a:rPr lang="en-US" sz="1050" spc="-30" dirty="0">
                <a:solidFill>
                  <a:srgbClr val="161515"/>
                </a:solidFill>
                <a:latin typeface="Proxima Nova" panose="02000506030000020004" pitchFamily="2" charset="0"/>
                <a:cs typeface="Calibri"/>
              </a:rPr>
              <a:t>y</a:t>
            </a:r>
            <a:r>
              <a:rPr lang="en-US" sz="1050" spc="13" dirty="0">
                <a:solidFill>
                  <a:srgbClr val="161515"/>
                </a:solidFill>
                <a:latin typeface="Proxima Nova" panose="02000506030000020004" pitchFamily="2" charset="0"/>
                <a:cs typeface="Calibri"/>
              </a:rPr>
              <a:t> </a:t>
            </a:r>
            <a:r>
              <a:rPr lang="en-US" sz="1050" spc="-43" dirty="0">
                <a:solidFill>
                  <a:srgbClr val="161515"/>
                </a:solidFill>
                <a:latin typeface="Proxima Nova" panose="02000506030000020004" pitchFamily="2" charset="0"/>
                <a:cs typeface="Calibri"/>
              </a:rPr>
              <a:t>work.</a:t>
            </a:r>
            <a:endParaRPr lang="en-US" sz="1050" dirty="0">
              <a:latin typeface="Proxima Nova" panose="02000506030000020004" pitchFamily="2" charset="0"/>
              <a:cs typeface="Calibri"/>
            </a:endParaRPr>
          </a:p>
          <a:p>
            <a:pPr marL="11421" marR="29913" indent="-544">
              <a:lnSpc>
                <a:spcPct val="92600"/>
              </a:lnSpc>
              <a:spcBef>
                <a:spcPts val="4"/>
              </a:spcBef>
            </a:pPr>
            <a:r>
              <a:rPr lang="en-US" sz="1050" spc="-43" dirty="0">
                <a:solidFill>
                  <a:srgbClr val="171616"/>
                </a:solidFill>
                <a:latin typeface="Proxima Nova" panose="02000506030000020004" pitchFamily="2" charset="0"/>
                <a:cs typeface="Calibri"/>
              </a:rPr>
              <a:t>My</a:t>
            </a:r>
            <a:r>
              <a:rPr lang="en-US" sz="1050" spc="-39" dirty="0">
                <a:solidFill>
                  <a:srgbClr val="171616"/>
                </a:solidFill>
                <a:latin typeface="Proxima Nova" panose="02000506030000020004" pitchFamily="2" charset="0"/>
                <a:cs typeface="Calibri"/>
              </a:rPr>
              <a:t> </a:t>
            </a:r>
            <a:r>
              <a:rPr lang="en-US" sz="1050" spc="-43" dirty="0">
                <a:solidFill>
                  <a:srgbClr val="171616"/>
                </a:solidFill>
                <a:latin typeface="Proxima Nova" panose="02000506030000020004" pitchFamily="2" charset="0"/>
                <a:cs typeface="Calibri"/>
              </a:rPr>
              <a:t>family</a:t>
            </a:r>
            <a:r>
              <a:rPr lang="en-US" sz="1050" spc="-39" dirty="0">
                <a:solidFill>
                  <a:srgbClr val="171616"/>
                </a:solidFill>
                <a:latin typeface="Proxima Nova" panose="02000506030000020004" pitchFamily="2" charset="0"/>
                <a:cs typeface="Calibri"/>
              </a:rPr>
              <a:t> has </a:t>
            </a:r>
            <a:r>
              <a:rPr lang="en-US" sz="1050" spc="-47" dirty="0">
                <a:solidFill>
                  <a:srgbClr val="171616"/>
                </a:solidFill>
                <a:latin typeface="Proxima Nova" panose="02000506030000020004" pitchFamily="2" charset="0"/>
                <a:cs typeface="Calibri"/>
              </a:rPr>
              <a:t>been</a:t>
            </a:r>
            <a:r>
              <a:rPr lang="en-US" sz="1050" spc="-43"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in </a:t>
            </a:r>
            <a:r>
              <a:rPr lang="en-US" sz="1050" spc="-39" dirty="0">
                <a:solidFill>
                  <a:srgbClr val="171616"/>
                </a:solidFill>
                <a:latin typeface="Proxima Nova" panose="02000506030000020004" pitchFamily="2" charset="0"/>
                <a:cs typeface="Calibri"/>
              </a:rPr>
              <a:t>the</a:t>
            </a:r>
            <a:r>
              <a:rPr lang="en-US" sz="1050" spc="-34" dirty="0">
                <a:solidFill>
                  <a:srgbClr val="171616"/>
                </a:solidFill>
                <a:latin typeface="Proxima Nova" panose="02000506030000020004" pitchFamily="2" charset="0"/>
                <a:cs typeface="Calibri"/>
              </a:rPr>
              <a:t> </a:t>
            </a:r>
            <a:r>
              <a:rPr lang="en-US" sz="1050" spc="-43" dirty="0">
                <a:solidFill>
                  <a:srgbClr val="171616"/>
                </a:solidFill>
                <a:latin typeface="Proxima Nova" panose="02000506030000020004" pitchFamily="2" charset="0"/>
                <a:cs typeface="Calibri"/>
              </a:rPr>
              <a:t>business</a:t>
            </a:r>
            <a:r>
              <a:rPr lang="en-US" sz="1050" spc="-39" dirty="0">
                <a:solidFill>
                  <a:srgbClr val="171616"/>
                </a:solidFill>
                <a:latin typeface="Proxima Nova" panose="02000506030000020004" pitchFamily="2" charset="0"/>
                <a:cs typeface="Calibri"/>
              </a:rPr>
              <a:t> for </a:t>
            </a:r>
            <a:r>
              <a:rPr lang="en-US" sz="1050" spc="-34" dirty="0">
                <a:solidFill>
                  <a:srgbClr val="171616"/>
                </a:solidFill>
                <a:latin typeface="Proxima Nova" panose="02000506030000020004" pitchFamily="2" charset="0"/>
                <a:cs typeface="Calibri"/>
              </a:rPr>
              <a:t> </a:t>
            </a:r>
            <a:r>
              <a:rPr lang="en-US" sz="1050" spc="-39" dirty="0">
                <a:solidFill>
                  <a:srgbClr val="171616"/>
                </a:solidFill>
                <a:latin typeface="Proxima Nova" panose="02000506030000020004" pitchFamily="2" charset="0"/>
                <a:cs typeface="Calibri"/>
              </a:rPr>
              <a:t>many</a:t>
            </a:r>
            <a:r>
              <a:rPr lang="en-US" sz="1050" spc="-4"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years,</a:t>
            </a:r>
            <a:r>
              <a:rPr lang="en-US" sz="1050" spc="13" dirty="0">
                <a:solidFill>
                  <a:srgbClr val="171616"/>
                </a:solidFill>
                <a:latin typeface="Proxima Nova" panose="02000506030000020004" pitchFamily="2" charset="0"/>
                <a:cs typeface="Calibri"/>
              </a:rPr>
              <a:t> </a:t>
            </a:r>
            <a:r>
              <a:rPr lang="en-US" sz="1050" spc="-39" dirty="0">
                <a:solidFill>
                  <a:srgbClr val="171616"/>
                </a:solidFill>
                <a:latin typeface="Proxima Nova" panose="02000506030000020004" pitchFamily="2" charset="0"/>
                <a:cs typeface="Calibri"/>
              </a:rPr>
              <a:t>giving</a:t>
            </a:r>
            <a:r>
              <a:rPr lang="en-US" sz="1050" spc="4" dirty="0">
                <a:solidFill>
                  <a:srgbClr val="171616"/>
                </a:solidFill>
                <a:latin typeface="Proxima Nova" panose="02000506030000020004" pitchFamily="2" charset="0"/>
                <a:cs typeface="Calibri"/>
              </a:rPr>
              <a:t> </a:t>
            </a:r>
            <a:r>
              <a:rPr lang="en-US" sz="1050" spc="-64" dirty="0">
                <a:solidFill>
                  <a:srgbClr val="171616"/>
                </a:solidFill>
                <a:latin typeface="Proxima Nova" panose="02000506030000020004" pitchFamily="2" charset="0"/>
                <a:cs typeface="Calibri"/>
              </a:rPr>
              <a:t>m</a:t>
            </a:r>
            <a:r>
              <a:rPr lang="en-US" sz="1050" spc="-34" dirty="0">
                <a:solidFill>
                  <a:srgbClr val="171616"/>
                </a:solidFill>
                <a:latin typeface="Proxima Nova" panose="02000506030000020004" pitchFamily="2" charset="0"/>
                <a:cs typeface="Calibri"/>
              </a:rPr>
              <a:t>e</a:t>
            </a:r>
            <a:r>
              <a:rPr lang="en-US" sz="1050"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experienc</a:t>
            </a:r>
            <a:r>
              <a:rPr lang="en-US" sz="1050" spc="-43" dirty="0">
                <a:solidFill>
                  <a:srgbClr val="171616"/>
                </a:solidFill>
                <a:latin typeface="Proxima Nova" panose="02000506030000020004" pitchFamily="2" charset="0"/>
                <a:cs typeface="Calibri"/>
              </a:rPr>
              <a:t>e</a:t>
            </a:r>
            <a:r>
              <a:rPr lang="en-US" sz="1050" spc="30" dirty="0">
                <a:solidFill>
                  <a:srgbClr val="171616"/>
                </a:solidFill>
                <a:latin typeface="Proxima Nova" panose="02000506030000020004" pitchFamily="2" charset="0"/>
                <a:cs typeface="Calibri"/>
              </a:rPr>
              <a:t> </a:t>
            </a:r>
            <a:r>
              <a:rPr lang="en-US" sz="1050" spc="-47" dirty="0">
                <a:solidFill>
                  <a:srgbClr val="171616"/>
                </a:solidFill>
                <a:latin typeface="Proxima Nova" panose="02000506030000020004" pitchFamily="2" charset="0"/>
                <a:cs typeface="Calibri"/>
              </a:rPr>
              <a:t>and  </a:t>
            </a:r>
            <a:r>
              <a:rPr lang="en-US" sz="1050" spc="-51" dirty="0">
                <a:solidFill>
                  <a:srgbClr val="171616"/>
                </a:solidFill>
                <a:latin typeface="Proxima Nova" panose="02000506030000020004" pitchFamily="2" charset="0"/>
                <a:cs typeface="Calibri"/>
              </a:rPr>
              <a:t>knowledg</a:t>
            </a:r>
            <a:r>
              <a:rPr lang="en-US" sz="1050" spc="-34" dirty="0">
                <a:solidFill>
                  <a:srgbClr val="171616"/>
                </a:solidFill>
                <a:latin typeface="Proxima Nova" panose="02000506030000020004" pitchFamily="2" charset="0"/>
                <a:cs typeface="Calibri"/>
              </a:rPr>
              <a:t>e</a:t>
            </a:r>
            <a:r>
              <a:rPr lang="en-US" sz="1050" spc="81" dirty="0">
                <a:solidFill>
                  <a:srgbClr val="171616"/>
                </a:solidFill>
                <a:latin typeface="Proxima Nova" panose="02000506030000020004" pitchFamily="2" charset="0"/>
                <a:cs typeface="Calibri"/>
              </a:rPr>
              <a:t> </a:t>
            </a:r>
            <a:r>
              <a:rPr lang="en-US" sz="1050" spc="-13" dirty="0">
                <a:solidFill>
                  <a:srgbClr val="171616"/>
                </a:solidFill>
                <a:latin typeface="Proxima Nova" panose="02000506030000020004" pitchFamily="2" charset="0"/>
                <a:cs typeface="Calibri"/>
              </a:rPr>
              <a:t>i</a:t>
            </a:r>
            <a:r>
              <a:rPr lang="en-US" sz="1050" spc="-47" dirty="0">
                <a:solidFill>
                  <a:srgbClr val="171616"/>
                </a:solidFill>
                <a:latin typeface="Proxima Nova" panose="02000506030000020004" pitchFamily="2" charset="0"/>
                <a:cs typeface="Calibri"/>
              </a:rPr>
              <a:t>n</a:t>
            </a:r>
            <a:r>
              <a:rPr lang="en-US" sz="1050" spc="21"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thi</a:t>
            </a:r>
            <a:r>
              <a:rPr lang="en-US" sz="1050" spc="-30" dirty="0">
                <a:solidFill>
                  <a:srgbClr val="171616"/>
                </a:solidFill>
                <a:latin typeface="Proxima Nova" panose="02000506030000020004" pitchFamily="2" charset="0"/>
                <a:cs typeface="Calibri"/>
              </a:rPr>
              <a:t>s</a:t>
            </a:r>
            <a:r>
              <a:rPr lang="en-US" sz="1050" spc="-47"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industr</a:t>
            </a:r>
            <a:r>
              <a:rPr lang="en-US" sz="1050" spc="-34" dirty="0">
                <a:solidFill>
                  <a:srgbClr val="171616"/>
                </a:solidFill>
                <a:latin typeface="Proxima Nova" panose="02000506030000020004" pitchFamily="2" charset="0"/>
                <a:cs typeface="Calibri"/>
              </a:rPr>
              <a:t>y</a:t>
            </a:r>
            <a:r>
              <a:rPr lang="en-US" sz="1050" spc="-4"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fo</a:t>
            </a:r>
            <a:r>
              <a:rPr lang="en-US" sz="1050" spc="-26" dirty="0">
                <a:solidFill>
                  <a:srgbClr val="171616"/>
                </a:solidFill>
                <a:latin typeface="Proxima Nova" panose="02000506030000020004" pitchFamily="2" charset="0"/>
                <a:cs typeface="Calibri"/>
              </a:rPr>
              <a:t>r</a:t>
            </a:r>
            <a:r>
              <a:rPr lang="en-US" sz="1050" spc="-34"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practically  </a:t>
            </a:r>
            <a:r>
              <a:rPr lang="en-US" sz="1050" spc="-56" dirty="0">
                <a:solidFill>
                  <a:srgbClr val="171616"/>
                </a:solidFill>
                <a:latin typeface="Proxima Nova" panose="02000506030000020004" pitchFamily="2" charset="0"/>
                <a:cs typeface="Calibri"/>
              </a:rPr>
              <a:t>m</a:t>
            </a:r>
            <a:r>
              <a:rPr lang="en-US" sz="1050" spc="-34" dirty="0">
                <a:solidFill>
                  <a:srgbClr val="171616"/>
                </a:solidFill>
                <a:latin typeface="Proxima Nova" panose="02000506030000020004" pitchFamily="2" charset="0"/>
                <a:cs typeface="Calibri"/>
              </a:rPr>
              <a:t>y</a:t>
            </a:r>
            <a:r>
              <a:rPr lang="en-US" sz="1050" spc="4"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entire</a:t>
            </a:r>
            <a:r>
              <a:rPr lang="en-US" sz="1050" spc="4"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lif</a:t>
            </a:r>
            <a:r>
              <a:rPr lang="en-US" sz="1050" spc="-47" dirty="0">
                <a:solidFill>
                  <a:srgbClr val="171616"/>
                </a:solidFill>
                <a:latin typeface="Proxima Nova" panose="02000506030000020004" pitchFamily="2" charset="0"/>
                <a:cs typeface="Calibri"/>
              </a:rPr>
              <a:t>e</a:t>
            </a:r>
            <a:r>
              <a:rPr lang="en-US" sz="1050" spc="21" dirty="0">
                <a:solidFill>
                  <a:srgbClr val="171616"/>
                </a:solidFill>
                <a:latin typeface="Proxima Nova" panose="02000506030000020004" pitchFamily="2" charset="0"/>
                <a:cs typeface="Calibri"/>
              </a:rPr>
              <a:t> </a:t>
            </a:r>
            <a:r>
              <a:rPr lang="en-US" sz="1050" spc="-39" dirty="0">
                <a:solidFill>
                  <a:srgbClr val="171616"/>
                </a:solidFill>
                <a:latin typeface="Proxima Nova" panose="02000506030000020004" pitchFamily="2" charset="0"/>
                <a:cs typeface="Calibri"/>
              </a:rPr>
              <a:t>and</a:t>
            </a:r>
            <a:r>
              <a:rPr lang="en-US" sz="1050" spc="-30" dirty="0">
                <a:solidFill>
                  <a:srgbClr val="171616"/>
                </a:solidFill>
                <a:latin typeface="Proxima Nova" panose="02000506030000020004" pitchFamily="2" charset="0"/>
                <a:cs typeface="Calibri"/>
              </a:rPr>
              <a:t> </a:t>
            </a:r>
            <a:r>
              <a:rPr lang="en-US" sz="1050" spc="-39" dirty="0">
                <a:solidFill>
                  <a:srgbClr val="171616"/>
                </a:solidFill>
                <a:latin typeface="Proxima Nova" panose="02000506030000020004" pitchFamily="2" charset="0"/>
                <a:cs typeface="Calibri"/>
              </a:rPr>
              <a:t>mos</a:t>
            </a:r>
            <a:r>
              <a:rPr lang="en-US" sz="1050" spc="-21" dirty="0">
                <a:solidFill>
                  <a:srgbClr val="171616"/>
                </a:solidFill>
                <a:latin typeface="Proxima Nova" panose="02000506030000020004" pitchFamily="2" charset="0"/>
                <a:cs typeface="Calibri"/>
              </a:rPr>
              <a:t>t</a:t>
            </a:r>
            <a:r>
              <a:rPr lang="en-US" sz="1050" spc="-17"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directly</a:t>
            </a:r>
            <a:r>
              <a:rPr lang="en-US" sz="1050" spc="-4"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ove</a:t>
            </a:r>
            <a:r>
              <a:rPr lang="en-US" sz="1050" spc="-26" dirty="0">
                <a:solidFill>
                  <a:srgbClr val="171616"/>
                </a:solidFill>
                <a:latin typeface="Proxima Nova" panose="02000506030000020004" pitchFamily="2" charset="0"/>
                <a:cs typeface="Calibri"/>
              </a:rPr>
              <a:t>r</a:t>
            </a:r>
            <a:r>
              <a:rPr lang="en-US" sz="1050" spc="13" dirty="0">
                <a:solidFill>
                  <a:srgbClr val="171616"/>
                </a:solidFill>
                <a:latin typeface="Proxima Nova" panose="02000506030000020004" pitchFamily="2" charset="0"/>
                <a:cs typeface="Calibri"/>
              </a:rPr>
              <a:t> </a:t>
            </a:r>
            <a:r>
              <a:rPr lang="en-US" sz="1050" spc="-47" dirty="0">
                <a:solidFill>
                  <a:srgbClr val="171616"/>
                </a:solidFill>
                <a:latin typeface="Proxima Nova" panose="02000506030000020004" pitchFamily="2" charset="0"/>
                <a:cs typeface="Calibri"/>
              </a:rPr>
              <a:t>th</a:t>
            </a:r>
            <a:r>
              <a:rPr lang="en-US" sz="1050" spc="-39" dirty="0">
                <a:solidFill>
                  <a:srgbClr val="171616"/>
                </a:solidFill>
                <a:latin typeface="Proxima Nova" panose="02000506030000020004" pitchFamily="2" charset="0"/>
                <a:cs typeface="Calibri"/>
              </a:rPr>
              <a:t>e</a:t>
            </a:r>
            <a:r>
              <a:rPr lang="en-US" sz="1050" spc="-21"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7  </a:t>
            </a:r>
            <a:r>
              <a:rPr lang="en-US" sz="1050" spc="-26" dirty="0">
                <a:solidFill>
                  <a:srgbClr val="171616"/>
                </a:solidFill>
                <a:latin typeface="Proxima Nova" panose="02000506030000020004" pitchFamily="2" charset="0"/>
                <a:cs typeface="Calibri"/>
              </a:rPr>
              <a:t>year</a:t>
            </a:r>
            <a:r>
              <a:rPr lang="en-US" sz="1050" spc="-30" dirty="0">
                <a:solidFill>
                  <a:srgbClr val="171616"/>
                </a:solidFill>
                <a:latin typeface="Proxima Nova" panose="02000506030000020004" pitchFamily="2" charset="0"/>
                <a:cs typeface="Calibri"/>
              </a:rPr>
              <a:t>s</a:t>
            </a:r>
            <a:r>
              <a:rPr lang="en-US" sz="1050" spc="-51" dirty="0">
                <a:solidFill>
                  <a:srgbClr val="171616"/>
                </a:solidFill>
                <a:latin typeface="Proxima Nova" panose="02000506030000020004" pitchFamily="2" charset="0"/>
                <a:cs typeface="Calibri"/>
              </a:rPr>
              <a:t> </a:t>
            </a:r>
            <a:r>
              <a:rPr lang="en-US" sz="1050" spc="4" dirty="0">
                <a:solidFill>
                  <a:srgbClr val="171616"/>
                </a:solidFill>
                <a:latin typeface="Proxima Nova" panose="02000506030000020004" pitchFamily="2" charset="0"/>
                <a:cs typeface="Calibri"/>
              </a:rPr>
              <a:t>I</a:t>
            </a:r>
            <a:r>
              <a:rPr lang="en-US" sz="1050" spc="-9" dirty="0">
                <a:solidFill>
                  <a:srgbClr val="171616"/>
                </a:solidFill>
                <a:latin typeface="Proxima Nova" panose="02000506030000020004" pitchFamily="2" charset="0"/>
                <a:cs typeface="Calibri"/>
              </a:rPr>
              <a:t> </a:t>
            </a:r>
            <a:r>
              <a:rPr lang="en-US" sz="1050" spc="-39" dirty="0">
                <a:solidFill>
                  <a:srgbClr val="171616"/>
                </a:solidFill>
                <a:latin typeface="Proxima Nova" panose="02000506030000020004" pitchFamily="2" charset="0"/>
                <a:cs typeface="Calibri"/>
              </a:rPr>
              <a:t>hav</a:t>
            </a:r>
            <a:r>
              <a:rPr lang="en-US" sz="1050" spc="-34" dirty="0">
                <a:solidFill>
                  <a:srgbClr val="171616"/>
                </a:solidFill>
                <a:latin typeface="Proxima Nova" panose="02000506030000020004" pitchFamily="2" charset="0"/>
                <a:cs typeface="Calibri"/>
              </a:rPr>
              <a:t>e</a:t>
            </a:r>
            <a:r>
              <a:rPr lang="en-US" sz="1050" spc="9" dirty="0">
                <a:solidFill>
                  <a:srgbClr val="171616"/>
                </a:solidFill>
                <a:latin typeface="Proxima Nova" panose="02000506030000020004" pitchFamily="2" charset="0"/>
                <a:cs typeface="Calibri"/>
              </a:rPr>
              <a:t> </a:t>
            </a:r>
            <a:r>
              <a:rPr lang="en-US" sz="1050" spc="-43" dirty="0">
                <a:solidFill>
                  <a:srgbClr val="171616"/>
                </a:solidFill>
                <a:latin typeface="Proxima Nova" panose="02000506030000020004" pitchFamily="2" charset="0"/>
                <a:cs typeface="Calibri"/>
              </a:rPr>
              <a:t>ha</a:t>
            </a:r>
            <a:r>
              <a:rPr lang="en-US" sz="1050" spc="-34" dirty="0">
                <a:solidFill>
                  <a:srgbClr val="171616"/>
                </a:solidFill>
                <a:latin typeface="Proxima Nova" panose="02000506030000020004" pitchFamily="2" charset="0"/>
                <a:cs typeface="Calibri"/>
              </a:rPr>
              <a:t>d</a:t>
            </a:r>
            <a:r>
              <a:rPr lang="en-US" sz="1050" spc="-26" dirty="0">
                <a:solidFill>
                  <a:srgbClr val="171616"/>
                </a:solidFill>
                <a:latin typeface="Proxima Nova" panose="02000506030000020004" pitchFamily="2" charset="0"/>
                <a:cs typeface="Calibri"/>
              </a:rPr>
              <a:t> </a:t>
            </a:r>
            <a:r>
              <a:rPr lang="en-US" sz="1050" spc="-56" dirty="0">
                <a:solidFill>
                  <a:srgbClr val="171616"/>
                </a:solidFill>
                <a:latin typeface="Proxima Nova" panose="02000506030000020004" pitchFamily="2" charset="0"/>
                <a:cs typeface="Calibri"/>
              </a:rPr>
              <a:t>m</a:t>
            </a:r>
            <a:r>
              <a:rPr lang="en-US" sz="1050" spc="-34" dirty="0">
                <a:solidFill>
                  <a:srgbClr val="171616"/>
                </a:solidFill>
                <a:latin typeface="Proxima Nova" panose="02000506030000020004" pitchFamily="2" charset="0"/>
                <a:cs typeface="Calibri"/>
              </a:rPr>
              <a:t>y</a:t>
            </a:r>
            <a:r>
              <a:rPr lang="en-US" sz="1050" spc="-26"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rea</a:t>
            </a:r>
            <a:r>
              <a:rPr lang="en-US" sz="1050" spc="-17" dirty="0">
                <a:solidFill>
                  <a:srgbClr val="171616"/>
                </a:solidFill>
                <a:latin typeface="Proxima Nova" panose="02000506030000020004" pitchFamily="2" charset="0"/>
                <a:cs typeface="Calibri"/>
              </a:rPr>
              <a:t>l</a:t>
            </a:r>
            <a:r>
              <a:rPr lang="en-US" sz="1050" spc="-13" dirty="0">
                <a:solidFill>
                  <a:srgbClr val="171616"/>
                </a:solidFill>
                <a:latin typeface="Proxima Nova" panose="02000506030000020004" pitchFamily="2" charset="0"/>
                <a:cs typeface="Calibri"/>
              </a:rPr>
              <a:t> </a:t>
            </a:r>
            <a:r>
              <a:rPr lang="en-US" sz="1050" spc="-30" dirty="0">
                <a:solidFill>
                  <a:srgbClr val="171616"/>
                </a:solidFill>
                <a:latin typeface="Proxima Nova" panose="02000506030000020004" pitchFamily="2" charset="0"/>
                <a:cs typeface="Calibri"/>
              </a:rPr>
              <a:t>estate</a:t>
            </a:r>
            <a:r>
              <a:rPr lang="en-US" sz="1050" spc="-9" dirty="0">
                <a:solidFill>
                  <a:srgbClr val="171616"/>
                </a:solidFill>
                <a:latin typeface="Proxima Nova" panose="02000506030000020004" pitchFamily="2" charset="0"/>
                <a:cs typeface="Calibri"/>
              </a:rPr>
              <a:t> </a:t>
            </a:r>
            <a:r>
              <a:rPr lang="en-US" sz="1050" spc="-34" dirty="0">
                <a:solidFill>
                  <a:srgbClr val="171616"/>
                </a:solidFill>
                <a:latin typeface="Proxima Nova" panose="02000506030000020004" pitchFamily="2" charset="0"/>
                <a:cs typeface="Calibri"/>
              </a:rPr>
              <a:t>license.</a:t>
            </a:r>
            <a:endParaRPr lang="en-US" sz="1050" dirty="0">
              <a:latin typeface="Proxima Nova" panose="02000506030000020004" pitchFamily="2" charset="0"/>
              <a:cs typeface="Calibri"/>
            </a:endParaRPr>
          </a:p>
        </p:txBody>
      </p:sp>
      <p:sp>
        <p:nvSpPr>
          <p:cNvPr id="8" name="object 11">
            <a:extLst>
              <a:ext uri="{FF2B5EF4-FFF2-40B4-BE49-F238E27FC236}">
                <a16:creationId xmlns:a16="http://schemas.microsoft.com/office/drawing/2014/main" id="{25D78DA3-EDB1-4A08-8E20-5DB2C971C0C1}"/>
              </a:ext>
            </a:extLst>
          </p:cNvPr>
          <p:cNvSpPr txBox="1"/>
          <p:nvPr/>
        </p:nvSpPr>
        <p:spPr>
          <a:xfrm>
            <a:off x="1523780" y="2981457"/>
            <a:ext cx="2160272" cy="2802517"/>
          </a:xfrm>
          <a:prstGeom prst="rect">
            <a:avLst/>
          </a:prstGeom>
        </p:spPr>
        <p:txBody>
          <a:bodyPr vert="horz" wrap="square" lIns="0" tIns="10877" rIns="0" bIns="0" rtlCol="0">
            <a:spAutoFit/>
          </a:bodyPr>
          <a:lstStyle/>
          <a:p>
            <a:pPr marL="13597">
              <a:lnSpc>
                <a:spcPts val="891"/>
              </a:lnSpc>
              <a:spcBef>
                <a:spcPts val="86"/>
              </a:spcBef>
            </a:pPr>
            <a:r>
              <a:rPr sz="1050" b="1" spc="39" dirty="0">
                <a:latin typeface="Proxima Nova" panose="02000506030000020004" pitchFamily="2" charset="0"/>
                <a:cs typeface="Calibri"/>
              </a:rPr>
              <a:t>ADAM</a:t>
            </a:r>
            <a:r>
              <a:rPr lang="en-US" sz="1050" b="1" spc="39" dirty="0">
                <a:latin typeface="Proxima Nova" panose="02000506030000020004" pitchFamily="2" charset="0"/>
                <a:cs typeface="Calibri"/>
              </a:rPr>
              <a:t> </a:t>
            </a:r>
            <a:r>
              <a:rPr sz="1050" b="1" spc="39" dirty="0">
                <a:latin typeface="Proxima Nova" panose="02000506030000020004" pitchFamily="2" charset="0"/>
                <a:cs typeface="Calibri"/>
              </a:rPr>
              <a:t>E.COBB</a:t>
            </a:r>
            <a:endParaRPr sz="1050" dirty="0">
              <a:latin typeface="Proxima Nova" panose="02000506030000020004" pitchFamily="2" charset="0"/>
              <a:cs typeface="Calibri"/>
            </a:endParaRPr>
          </a:p>
          <a:p>
            <a:pPr marL="10878" marR="243657" indent="4351">
              <a:lnSpc>
                <a:spcPts val="959"/>
              </a:lnSpc>
              <a:spcBef>
                <a:spcPts val="56"/>
              </a:spcBef>
            </a:pPr>
            <a:r>
              <a:rPr sz="1050" spc="-43" dirty="0">
                <a:solidFill>
                  <a:srgbClr val="151313"/>
                </a:solidFill>
                <a:latin typeface="Proxima Nova" panose="02000506030000020004" pitchFamily="2" charset="0"/>
                <a:cs typeface="Calibri"/>
              </a:rPr>
              <a:t>PREMIE</a:t>
            </a:r>
            <a:r>
              <a:rPr sz="1050" spc="-39" dirty="0">
                <a:solidFill>
                  <a:srgbClr val="151313"/>
                </a:solidFill>
                <a:latin typeface="Proxima Nova" panose="02000506030000020004" pitchFamily="2" charset="0"/>
                <a:cs typeface="Calibri"/>
              </a:rPr>
              <a:t>R</a:t>
            </a:r>
            <a:r>
              <a:rPr sz="1050" spc="-13" dirty="0">
                <a:solidFill>
                  <a:srgbClr val="151313"/>
                </a:solidFill>
                <a:latin typeface="Proxima Nova" panose="02000506030000020004" pitchFamily="2" charset="0"/>
                <a:cs typeface="Calibri"/>
              </a:rPr>
              <a:t> </a:t>
            </a:r>
            <a:r>
              <a:rPr sz="1050" spc="-34" dirty="0">
                <a:solidFill>
                  <a:srgbClr val="151313"/>
                </a:solidFill>
                <a:latin typeface="Proxima Nova" panose="02000506030000020004" pitchFamily="2" charset="0"/>
                <a:cs typeface="Calibri"/>
              </a:rPr>
              <a:t>DIRECTOR</a:t>
            </a:r>
            <a:r>
              <a:rPr sz="1050" spc="-30" dirty="0">
                <a:solidFill>
                  <a:srgbClr val="151313"/>
                </a:solidFill>
                <a:latin typeface="Proxima Nova" panose="02000506030000020004" pitchFamily="2" charset="0"/>
                <a:cs typeface="Calibri"/>
              </a:rPr>
              <a:t> </a:t>
            </a:r>
            <a:r>
              <a:rPr sz="1050" spc="-39" dirty="0">
                <a:solidFill>
                  <a:srgbClr val="151313"/>
                </a:solidFill>
                <a:latin typeface="Proxima Nova" panose="02000506030000020004" pitchFamily="2" charset="0"/>
                <a:cs typeface="Calibri"/>
              </a:rPr>
              <a:t>A</a:t>
            </a:r>
            <a:r>
              <a:rPr sz="1050" spc="-30" dirty="0">
                <a:solidFill>
                  <a:srgbClr val="151313"/>
                </a:solidFill>
                <a:latin typeface="Proxima Nova" panose="02000506030000020004" pitchFamily="2" charset="0"/>
                <a:cs typeface="Calibri"/>
              </a:rPr>
              <a:t>T</a:t>
            </a:r>
            <a:r>
              <a:rPr sz="1050" spc="-21" dirty="0">
                <a:solidFill>
                  <a:srgbClr val="151313"/>
                </a:solidFill>
                <a:latin typeface="Proxima Nova" panose="02000506030000020004" pitchFamily="2" charset="0"/>
                <a:cs typeface="Calibri"/>
              </a:rPr>
              <a:t> </a:t>
            </a:r>
            <a:r>
              <a:rPr sz="1050" spc="-39" dirty="0">
                <a:solidFill>
                  <a:srgbClr val="151313"/>
                </a:solidFill>
                <a:latin typeface="Proxima Nova" panose="02000506030000020004" pitchFamily="2" charset="0"/>
                <a:cs typeface="Calibri"/>
              </a:rPr>
              <a:t>WINDERMERE  </a:t>
            </a:r>
            <a:r>
              <a:rPr sz="1050" spc="-21" dirty="0">
                <a:solidFill>
                  <a:srgbClr val="151313"/>
                </a:solidFill>
                <a:latin typeface="Proxima Nova" panose="02000506030000020004" pitchFamily="2" charset="0"/>
                <a:cs typeface="Calibri"/>
              </a:rPr>
              <a:t>REAL</a:t>
            </a:r>
            <a:r>
              <a:rPr sz="1050" spc="-39" dirty="0">
                <a:solidFill>
                  <a:srgbClr val="151313"/>
                </a:solidFill>
                <a:latin typeface="Proxima Nova" panose="02000506030000020004" pitchFamily="2" charset="0"/>
                <a:cs typeface="Calibri"/>
              </a:rPr>
              <a:t> </a:t>
            </a:r>
            <a:r>
              <a:rPr sz="1050" spc="-43" dirty="0">
                <a:solidFill>
                  <a:srgbClr val="151313"/>
                </a:solidFill>
                <a:latin typeface="Proxima Nova" panose="02000506030000020004" pitchFamily="2" charset="0"/>
                <a:cs typeface="Calibri"/>
              </a:rPr>
              <a:t>ESTATE</a:t>
            </a:r>
            <a:r>
              <a:rPr sz="1050" spc="-21" dirty="0">
                <a:solidFill>
                  <a:srgbClr val="151313"/>
                </a:solidFill>
                <a:latin typeface="Proxima Nova" panose="02000506030000020004" pitchFamily="2" charset="0"/>
                <a:cs typeface="Calibri"/>
              </a:rPr>
              <a:t>,</a:t>
            </a:r>
            <a:r>
              <a:rPr sz="1050" spc="26" dirty="0">
                <a:solidFill>
                  <a:srgbClr val="151313"/>
                </a:solidFill>
                <a:latin typeface="Proxima Nova" panose="02000506030000020004" pitchFamily="2" charset="0"/>
                <a:cs typeface="Calibri"/>
              </a:rPr>
              <a:t> </a:t>
            </a:r>
            <a:r>
              <a:rPr sz="1050" spc="-51" dirty="0">
                <a:solidFill>
                  <a:srgbClr val="151313"/>
                </a:solidFill>
                <a:latin typeface="Proxima Nova" panose="02000506030000020004" pitchFamily="2" charset="0"/>
                <a:cs typeface="Calibri"/>
              </a:rPr>
              <a:t>EDMONDS</a:t>
            </a:r>
            <a:endParaRPr sz="1050" dirty="0">
              <a:latin typeface="Proxima Nova" panose="02000506030000020004" pitchFamily="2" charset="0"/>
              <a:cs typeface="Calibri"/>
            </a:endParaRPr>
          </a:p>
          <a:p>
            <a:pPr>
              <a:lnSpc>
                <a:spcPct val="100000"/>
              </a:lnSpc>
              <a:spcBef>
                <a:spcPts val="51"/>
              </a:spcBef>
            </a:pPr>
            <a:endParaRPr sz="1050" dirty="0">
              <a:latin typeface="Proxima Nova" panose="02000506030000020004" pitchFamily="2" charset="0"/>
              <a:cs typeface="Calibri"/>
            </a:endParaRPr>
          </a:p>
          <a:p>
            <a:pPr marL="10878" marR="4351" indent="1632">
              <a:lnSpc>
                <a:spcPct val="92500"/>
              </a:lnSpc>
            </a:pPr>
            <a:r>
              <a:rPr sz="1050" spc="-39" dirty="0">
                <a:solidFill>
                  <a:srgbClr val="171616"/>
                </a:solidFill>
                <a:latin typeface="Proxima Nova" panose="02000506030000020004" pitchFamily="2" charset="0"/>
                <a:cs typeface="Calibri"/>
              </a:rPr>
              <a:t>Ada</a:t>
            </a:r>
            <a:r>
              <a:rPr sz="1050" spc="-51" dirty="0">
                <a:solidFill>
                  <a:srgbClr val="171616"/>
                </a:solidFill>
                <a:latin typeface="Proxima Nova" panose="02000506030000020004" pitchFamily="2" charset="0"/>
                <a:cs typeface="Calibri"/>
              </a:rPr>
              <a:t>m</a:t>
            </a:r>
            <a:r>
              <a:rPr sz="1050" spc="-26"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Cobb</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epitomize</a:t>
            </a:r>
            <a:r>
              <a:rPr sz="1050" spc="-30" dirty="0">
                <a:solidFill>
                  <a:srgbClr val="171616"/>
                </a:solidFill>
                <a:latin typeface="Proxima Nova" panose="02000506030000020004" pitchFamily="2" charset="0"/>
                <a:cs typeface="Calibri"/>
              </a:rPr>
              <a:t>s</a:t>
            </a:r>
            <a:r>
              <a:rPr sz="1050" spc="3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integrit</a:t>
            </a:r>
            <a:r>
              <a:rPr sz="1050" spc="-39" dirty="0">
                <a:solidFill>
                  <a:srgbClr val="171616"/>
                </a:solidFill>
                <a:latin typeface="Proxima Nova" panose="02000506030000020004" pitchFamily="2" charset="0"/>
                <a:cs typeface="Calibri"/>
              </a:rPr>
              <a:t>y</a:t>
            </a:r>
            <a:r>
              <a:rPr sz="1050" spc="34"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and</a:t>
            </a:r>
            <a:r>
              <a:rPr sz="1050" spc="-26"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hard  </a:t>
            </a:r>
            <a:r>
              <a:rPr sz="1050" spc="-39" dirty="0">
                <a:solidFill>
                  <a:srgbClr val="171616"/>
                </a:solidFill>
                <a:latin typeface="Proxima Nova" panose="02000506030000020004" pitchFamily="2" charset="0"/>
                <a:cs typeface="Calibri"/>
              </a:rPr>
              <a:t>wor</a:t>
            </a:r>
            <a:r>
              <a:rPr sz="1050" spc="-26" dirty="0">
                <a:solidFill>
                  <a:srgbClr val="171616"/>
                </a:solidFill>
                <a:latin typeface="Proxima Nova" panose="02000506030000020004" pitchFamily="2" charset="0"/>
                <a:cs typeface="Calibri"/>
              </a:rPr>
              <a:t>k</a:t>
            </a:r>
            <a:r>
              <a:rPr sz="1050" spc="4" dirty="0">
                <a:solidFill>
                  <a:srgbClr val="171616"/>
                </a:solidFill>
                <a:latin typeface="Proxima Nova" panose="02000506030000020004" pitchFamily="2" charset="0"/>
                <a:cs typeface="Calibri"/>
              </a:rPr>
              <a:t> </a:t>
            </a:r>
            <a:r>
              <a:rPr sz="1050" spc="-17" dirty="0">
                <a:solidFill>
                  <a:srgbClr val="171616"/>
                </a:solidFill>
                <a:latin typeface="Proxima Nova" panose="02000506030000020004" pitchFamily="2" charset="0"/>
                <a:cs typeface="Calibri"/>
              </a:rPr>
              <a:t>i</a:t>
            </a:r>
            <a:r>
              <a:rPr sz="1050" spc="-43" dirty="0">
                <a:solidFill>
                  <a:srgbClr val="171616"/>
                </a:solidFill>
                <a:latin typeface="Proxima Nova" panose="02000506030000020004" pitchFamily="2" charset="0"/>
                <a:cs typeface="Calibri"/>
              </a:rPr>
              <a:t>n</a:t>
            </a:r>
            <a:r>
              <a:rPr sz="1050"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ever</a:t>
            </a:r>
            <a:r>
              <a:rPr sz="1050" spc="-34" dirty="0">
                <a:solidFill>
                  <a:srgbClr val="171616"/>
                </a:solidFill>
                <a:latin typeface="Proxima Nova" panose="02000506030000020004" pitchFamily="2" charset="0"/>
                <a:cs typeface="Calibri"/>
              </a:rPr>
              <a:t>y</a:t>
            </a:r>
            <a:r>
              <a:rPr sz="1050" spc="-26"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detai</a:t>
            </a:r>
            <a:r>
              <a:rPr sz="1050" spc="-21" dirty="0">
                <a:solidFill>
                  <a:srgbClr val="171616"/>
                </a:solidFill>
                <a:latin typeface="Proxima Nova" panose="02000506030000020004" pitchFamily="2" charset="0"/>
                <a:cs typeface="Calibri"/>
              </a:rPr>
              <a:t>l</a:t>
            </a:r>
            <a:r>
              <a:rPr sz="1050" spc="-9" dirty="0">
                <a:solidFill>
                  <a:srgbClr val="171616"/>
                </a:solidFill>
                <a:latin typeface="Proxima Nova" panose="02000506030000020004" pitchFamily="2" charset="0"/>
                <a:cs typeface="Calibri"/>
              </a:rPr>
              <a:t> </a:t>
            </a:r>
            <a:r>
              <a:rPr sz="1050" spc="-81" dirty="0">
                <a:solidFill>
                  <a:srgbClr val="171616"/>
                </a:solidFill>
                <a:latin typeface="Proxima Nova" panose="02000506030000020004" pitchFamily="2" charset="0"/>
                <a:cs typeface="Calibri"/>
              </a:rPr>
              <a:t>o</a:t>
            </a:r>
            <a:r>
              <a:rPr sz="1050" spc="-21" dirty="0">
                <a:solidFill>
                  <a:srgbClr val="171616"/>
                </a:solidFill>
                <a:latin typeface="Proxima Nova" panose="02000506030000020004" pitchFamily="2" charset="0"/>
                <a:cs typeface="Calibri"/>
              </a:rPr>
              <a:t>f</a:t>
            </a:r>
            <a:r>
              <a:rPr sz="1050" spc="34" dirty="0">
                <a:solidFill>
                  <a:srgbClr val="171616"/>
                </a:solidFill>
                <a:latin typeface="Proxima Nova" panose="02000506030000020004" pitchFamily="2" charset="0"/>
                <a:cs typeface="Calibri"/>
              </a:rPr>
              <a:t> </a:t>
            </a:r>
            <a:r>
              <a:rPr sz="1050" spc="-56" dirty="0">
                <a:solidFill>
                  <a:srgbClr val="171616"/>
                </a:solidFill>
                <a:latin typeface="Proxima Nova" panose="02000506030000020004" pitchFamily="2" charset="0"/>
                <a:cs typeface="Calibri"/>
              </a:rPr>
              <a:t>you</a:t>
            </a:r>
            <a:r>
              <a:rPr sz="1050" spc="-26" dirty="0">
                <a:solidFill>
                  <a:srgbClr val="171616"/>
                </a:solidFill>
                <a:latin typeface="Proxima Nova" panose="02000506030000020004" pitchFamily="2" charset="0"/>
                <a:cs typeface="Calibri"/>
              </a:rPr>
              <a:t>r</a:t>
            </a:r>
            <a:r>
              <a:rPr sz="1050" spc="39"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rea</a:t>
            </a:r>
            <a:r>
              <a:rPr sz="1050" spc="-17" dirty="0">
                <a:solidFill>
                  <a:srgbClr val="171616"/>
                </a:solidFill>
                <a:latin typeface="Proxima Nova" panose="02000506030000020004" pitchFamily="2" charset="0"/>
                <a:cs typeface="Calibri"/>
              </a:rPr>
              <a:t>l</a:t>
            </a:r>
            <a:r>
              <a:rPr sz="1050" spc="21"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estate  </a:t>
            </a:r>
            <a:r>
              <a:rPr sz="1050" spc="-39" dirty="0">
                <a:solidFill>
                  <a:srgbClr val="171616"/>
                </a:solidFill>
                <a:latin typeface="Proxima Nova" panose="02000506030000020004" pitchFamily="2" charset="0"/>
                <a:cs typeface="Calibri"/>
              </a:rPr>
              <a:t>transaction</a:t>
            </a:r>
            <a:r>
              <a:rPr sz="1050" spc="-21" dirty="0">
                <a:solidFill>
                  <a:srgbClr val="171616"/>
                </a:solidFill>
                <a:latin typeface="Proxima Nova" panose="02000506030000020004" pitchFamily="2" charset="0"/>
                <a:cs typeface="Calibri"/>
              </a:rPr>
              <a:t>.</a:t>
            </a:r>
            <a:r>
              <a:rPr sz="1050" spc="4"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Ada</a:t>
            </a:r>
            <a:r>
              <a:rPr sz="1050" spc="-51" dirty="0">
                <a:solidFill>
                  <a:srgbClr val="171616"/>
                </a:solidFill>
                <a:latin typeface="Proxima Nova" panose="02000506030000020004" pitchFamily="2" charset="0"/>
                <a:cs typeface="Calibri"/>
              </a:rPr>
              <a:t>m</a:t>
            </a:r>
            <a:r>
              <a:rPr sz="1050" spc="-47"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gre</a:t>
            </a:r>
            <a:r>
              <a:rPr sz="1050" spc="-51" dirty="0">
                <a:solidFill>
                  <a:srgbClr val="171616"/>
                </a:solidFill>
                <a:latin typeface="Proxima Nova" panose="02000506030000020004" pitchFamily="2" charset="0"/>
                <a:cs typeface="Calibri"/>
              </a:rPr>
              <a:t>w</a:t>
            </a:r>
            <a:r>
              <a:rPr sz="1050" spc="-34" dirty="0">
                <a:solidFill>
                  <a:srgbClr val="171616"/>
                </a:solidFill>
                <a:latin typeface="Proxima Nova" panose="02000506030000020004" pitchFamily="2" charset="0"/>
                <a:cs typeface="Calibri"/>
              </a:rPr>
              <a:t> </a:t>
            </a:r>
            <a:r>
              <a:rPr sz="1050" spc="-51" dirty="0">
                <a:solidFill>
                  <a:srgbClr val="171616"/>
                </a:solidFill>
                <a:latin typeface="Proxima Nova" panose="02000506030000020004" pitchFamily="2" charset="0"/>
                <a:cs typeface="Calibri"/>
              </a:rPr>
              <a:t>u</a:t>
            </a:r>
            <a:r>
              <a:rPr sz="1050" spc="-47" dirty="0">
                <a:solidFill>
                  <a:srgbClr val="171616"/>
                </a:solidFill>
                <a:latin typeface="Proxima Nova" panose="02000506030000020004" pitchFamily="2" charset="0"/>
                <a:cs typeface="Calibri"/>
              </a:rPr>
              <a:t>p</a:t>
            </a:r>
            <a:r>
              <a:rPr sz="1050" spc="17" dirty="0">
                <a:solidFill>
                  <a:srgbClr val="171616"/>
                </a:solidFill>
                <a:latin typeface="Proxima Nova" panose="02000506030000020004" pitchFamily="2" charset="0"/>
                <a:cs typeface="Calibri"/>
              </a:rPr>
              <a:t> </a:t>
            </a:r>
            <a:r>
              <a:rPr sz="1050" spc="-13" dirty="0">
                <a:solidFill>
                  <a:srgbClr val="171616"/>
                </a:solidFill>
                <a:latin typeface="Proxima Nova" panose="02000506030000020004" pitchFamily="2" charset="0"/>
                <a:cs typeface="Calibri"/>
              </a:rPr>
              <a:t>i</a:t>
            </a:r>
            <a:r>
              <a:rPr sz="1050" spc="-47" dirty="0">
                <a:solidFill>
                  <a:srgbClr val="171616"/>
                </a:solidFill>
                <a:latin typeface="Proxima Nova" panose="02000506030000020004" pitchFamily="2" charset="0"/>
                <a:cs typeface="Calibri"/>
              </a:rPr>
              <a:t>n</a:t>
            </a:r>
            <a:r>
              <a:rPr sz="1050" spc="-3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Edmonds</a:t>
            </a:r>
            <a:r>
              <a:rPr sz="1050" spc="-51"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and  starte</a:t>
            </a:r>
            <a:r>
              <a:rPr sz="1050" spc="-39" dirty="0">
                <a:solidFill>
                  <a:srgbClr val="171616"/>
                </a:solidFill>
                <a:latin typeface="Proxima Nova" panose="02000506030000020004" pitchFamily="2" charset="0"/>
                <a:cs typeface="Calibri"/>
              </a:rPr>
              <a:t>d</a:t>
            </a:r>
            <a:r>
              <a:rPr sz="1050" spc="9"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his</a:t>
            </a:r>
            <a:r>
              <a:rPr sz="1050" spc="13"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love</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for</a:t>
            </a:r>
            <a:r>
              <a:rPr sz="1050" spc="-34"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rea</a:t>
            </a:r>
            <a:r>
              <a:rPr sz="1050" spc="-17" dirty="0">
                <a:solidFill>
                  <a:srgbClr val="171616"/>
                </a:solidFill>
                <a:latin typeface="Proxima Nova" panose="02000506030000020004" pitchFamily="2" charset="0"/>
                <a:cs typeface="Calibri"/>
              </a:rPr>
              <a:t>l</a:t>
            </a:r>
            <a:r>
              <a:rPr sz="1050" spc="13"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estat</a:t>
            </a:r>
            <a:r>
              <a:rPr sz="1050" spc="-39" dirty="0">
                <a:solidFill>
                  <a:srgbClr val="171616"/>
                </a:solidFill>
                <a:latin typeface="Proxima Nova" panose="02000506030000020004" pitchFamily="2" charset="0"/>
                <a:cs typeface="Calibri"/>
              </a:rPr>
              <a:t>e</a:t>
            </a:r>
            <a:r>
              <a:rPr sz="1050" spc="-21"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at</a:t>
            </a:r>
            <a:r>
              <a:rPr sz="1050" spc="-30" dirty="0">
                <a:solidFill>
                  <a:srgbClr val="171616"/>
                </a:solidFill>
                <a:latin typeface="Proxima Nova" panose="02000506030000020004" pitchFamily="2" charset="0"/>
                <a:cs typeface="Calibri"/>
              </a:rPr>
              <a:t> a </a:t>
            </a:r>
            <a:r>
              <a:rPr sz="1050" spc="-34" dirty="0">
                <a:solidFill>
                  <a:srgbClr val="171616"/>
                </a:solidFill>
                <a:latin typeface="Proxima Nova" panose="02000506030000020004" pitchFamily="2" charset="0"/>
                <a:cs typeface="Calibri"/>
              </a:rPr>
              <a:t>young  </a:t>
            </a:r>
            <a:r>
              <a:rPr sz="1050" spc="-39" dirty="0">
                <a:solidFill>
                  <a:srgbClr val="171616"/>
                </a:solidFill>
                <a:latin typeface="Proxima Nova" panose="02000506030000020004" pitchFamily="2" charset="0"/>
                <a:cs typeface="Calibri"/>
              </a:rPr>
              <a:t>age.</a:t>
            </a:r>
            <a:r>
              <a:rPr sz="1050" spc="47" dirty="0">
                <a:solidFill>
                  <a:srgbClr val="171616"/>
                </a:solidFill>
                <a:latin typeface="Proxima Nova" panose="02000506030000020004" pitchFamily="2" charset="0"/>
                <a:cs typeface="Calibri"/>
              </a:rPr>
              <a:t> </a:t>
            </a:r>
            <a:r>
              <a:rPr sz="1050" spc="-69" dirty="0">
                <a:solidFill>
                  <a:srgbClr val="171616"/>
                </a:solidFill>
                <a:latin typeface="Proxima Nova" panose="02000506030000020004" pitchFamily="2" charset="0"/>
                <a:cs typeface="Calibri"/>
              </a:rPr>
              <a:t>H</a:t>
            </a:r>
            <a:r>
              <a:rPr sz="1050" spc="-51" dirty="0">
                <a:solidFill>
                  <a:srgbClr val="171616"/>
                </a:solidFill>
                <a:latin typeface="Proxima Nova" panose="02000506030000020004" pitchFamily="2" charset="0"/>
                <a:cs typeface="Calibri"/>
              </a:rPr>
              <a:t>e</a:t>
            </a:r>
            <a:r>
              <a:rPr sz="1050" spc="4" dirty="0">
                <a:solidFill>
                  <a:srgbClr val="171616"/>
                </a:solidFill>
                <a:latin typeface="Proxima Nova" panose="02000506030000020004" pitchFamily="2" charset="0"/>
                <a:cs typeface="Calibri"/>
              </a:rPr>
              <a:t> </a:t>
            </a:r>
            <a:r>
              <a:rPr sz="1050" spc="-47" dirty="0">
                <a:solidFill>
                  <a:srgbClr val="171616"/>
                </a:solidFill>
                <a:latin typeface="Proxima Nova" panose="02000506030000020004" pitchFamily="2" charset="0"/>
                <a:cs typeface="Calibri"/>
              </a:rPr>
              <a:t>ha</a:t>
            </a:r>
            <a:r>
              <a:rPr sz="1050" spc="-26" dirty="0">
                <a:solidFill>
                  <a:srgbClr val="171616"/>
                </a:solidFill>
                <a:latin typeface="Proxima Nova" panose="02000506030000020004" pitchFamily="2" charset="0"/>
                <a:cs typeface="Calibri"/>
              </a:rPr>
              <a:t>s </a:t>
            </a:r>
            <a:r>
              <a:rPr sz="1050" spc="-43" dirty="0">
                <a:solidFill>
                  <a:srgbClr val="171616"/>
                </a:solidFill>
                <a:latin typeface="Proxima Nova" panose="02000506030000020004" pitchFamily="2" charset="0"/>
                <a:cs typeface="Calibri"/>
              </a:rPr>
              <a:t>been</a:t>
            </a:r>
            <a:r>
              <a:rPr sz="1050" spc="4"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abl</a:t>
            </a:r>
            <a:r>
              <a:rPr sz="1050" spc="-39" dirty="0">
                <a:solidFill>
                  <a:srgbClr val="171616"/>
                </a:solidFill>
                <a:latin typeface="Proxima Nova" panose="02000506030000020004" pitchFamily="2" charset="0"/>
                <a:cs typeface="Calibri"/>
              </a:rPr>
              <a:t>e</a:t>
            </a:r>
            <a:r>
              <a:rPr sz="1050" spc="-4"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to</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us</a:t>
            </a:r>
            <a:r>
              <a:rPr sz="1050" spc="-39" dirty="0">
                <a:solidFill>
                  <a:srgbClr val="171616"/>
                </a:solidFill>
                <a:latin typeface="Proxima Nova" panose="02000506030000020004" pitchFamily="2" charset="0"/>
                <a:cs typeface="Calibri"/>
              </a:rPr>
              <a:t>e</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his</a:t>
            </a:r>
            <a:r>
              <a:rPr sz="1050" spc="34"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knowledge  </a:t>
            </a:r>
            <a:r>
              <a:rPr sz="1050" spc="-13" dirty="0">
                <a:solidFill>
                  <a:srgbClr val="171616"/>
                </a:solidFill>
                <a:latin typeface="Proxima Nova" panose="02000506030000020004" pitchFamily="2" charset="0"/>
                <a:cs typeface="Calibri"/>
              </a:rPr>
              <a:t>of </a:t>
            </a:r>
            <a:r>
              <a:rPr sz="1050" spc="-30" dirty="0">
                <a:solidFill>
                  <a:srgbClr val="171616"/>
                </a:solidFill>
                <a:latin typeface="Proxima Nova" panose="02000506030000020004" pitchFamily="2" charset="0"/>
                <a:cs typeface="Calibri"/>
              </a:rPr>
              <a:t>local</a:t>
            </a:r>
            <a:r>
              <a:rPr sz="1050" spc="-26"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market,</a:t>
            </a:r>
            <a:r>
              <a:rPr sz="1050" spc="-39" dirty="0">
                <a:solidFill>
                  <a:srgbClr val="171616"/>
                </a:solidFill>
                <a:latin typeface="Proxima Nova" panose="02000506030000020004" pitchFamily="2" charset="0"/>
                <a:cs typeface="Calibri"/>
              </a:rPr>
              <a:t> love </a:t>
            </a:r>
            <a:r>
              <a:rPr sz="1050" spc="-21" dirty="0">
                <a:solidFill>
                  <a:srgbClr val="171616"/>
                </a:solidFill>
                <a:latin typeface="Proxima Nova" panose="02000506030000020004" pitchFamily="2" charset="0"/>
                <a:cs typeface="Calibri"/>
              </a:rPr>
              <a:t>for </a:t>
            </a:r>
            <a:r>
              <a:rPr sz="1050" spc="-39" dirty="0">
                <a:solidFill>
                  <a:srgbClr val="171616"/>
                </a:solidFill>
                <a:latin typeface="Proxima Nova" panose="02000506030000020004" pitchFamily="2" charset="0"/>
                <a:cs typeface="Calibri"/>
              </a:rPr>
              <a:t>the </a:t>
            </a:r>
            <a:r>
              <a:rPr sz="1050" spc="-34" dirty="0">
                <a:solidFill>
                  <a:srgbClr val="171616"/>
                </a:solidFill>
                <a:latin typeface="Proxima Nova" panose="02000506030000020004" pitchFamily="2" charset="0"/>
                <a:cs typeface="Calibri"/>
              </a:rPr>
              <a:t>Pacific </a:t>
            </a:r>
            <a:r>
              <a:rPr sz="1050" spc="-30" dirty="0">
                <a:solidFill>
                  <a:srgbClr val="171616"/>
                </a:solidFill>
                <a:latin typeface="Proxima Nova" panose="02000506030000020004" pitchFamily="2" charset="0"/>
                <a:cs typeface="Calibri"/>
              </a:rPr>
              <a:t> Northwest,</a:t>
            </a:r>
            <a:r>
              <a:rPr sz="1050" spc="4" dirty="0">
                <a:solidFill>
                  <a:srgbClr val="171616"/>
                </a:solidFill>
                <a:latin typeface="Proxima Nova" panose="02000506030000020004" pitchFamily="2" charset="0"/>
                <a:cs typeface="Calibri"/>
              </a:rPr>
              <a:t> </a:t>
            </a:r>
            <a:r>
              <a:rPr sz="1050" spc="-51" dirty="0">
                <a:solidFill>
                  <a:srgbClr val="171616"/>
                </a:solidFill>
                <a:latin typeface="Proxima Nova" panose="02000506030000020004" pitchFamily="2" charset="0"/>
                <a:cs typeface="Calibri"/>
              </a:rPr>
              <a:t>an</a:t>
            </a:r>
            <a:r>
              <a:rPr sz="1050" spc="-39" dirty="0">
                <a:solidFill>
                  <a:srgbClr val="171616"/>
                </a:solidFill>
                <a:latin typeface="Proxima Nova" panose="02000506030000020004" pitchFamily="2" charset="0"/>
                <a:cs typeface="Calibri"/>
              </a:rPr>
              <a:t>d</a:t>
            </a:r>
            <a:r>
              <a:rPr sz="1050" spc="26"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tireless</a:t>
            </a:r>
            <a:r>
              <a:rPr sz="1050" spc="-21"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dedication</a:t>
            </a:r>
            <a:r>
              <a:rPr sz="1050"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to  </a:t>
            </a:r>
            <a:r>
              <a:rPr sz="1050" spc="-47" dirty="0">
                <a:solidFill>
                  <a:srgbClr val="171616"/>
                </a:solidFill>
                <a:latin typeface="Proxima Nova" panose="02000506030000020004" pitchFamily="2" charset="0"/>
                <a:cs typeface="Calibri"/>
              </a:rPr>
              <a:t>ensur</a:t>
            </a:r>
            <a:r>
              <a:rPr sz="1050" spc="-39" dirty="0">
                <a:solidFill>
                  <a:srgbClr val="171616"/>
                </a:solidFill>
                <a:latin typeface="Proxima Nova" panose="02000506030000020004" pitchFamily="2" charset="0"/>
                <a:cs typeface="Calibri"/>
              </a:rPr>
              <a:t>e</a:t>
            </a:r>
            <a:r>
              <a:rPr sz="1050" spc="30"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you</a:t>
            </a:r>
            <a:r>
              <a:rPr sz="1050" spc="-26" dirty="0">
                <a:solidFill>
                  <a:srgbClr val="171616"/>
                </a:solidFill>
                <a:latin typeface="Proxima Nova" panose="02000506030000020004" pitchFamily="2" charset="0"/>
                <a:cs typeface="Calibri"/>
              </a:rPr>
              <a:t>r</a:t>
            </a:r>
            <a:r>
              <a:rPr sz="1050" spc="-43"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transactio</a:t>
            </a:r>
            <a:r>
              <a:rPr sz="1050" spc="-39" dirty="0">
                <a:solidFill>
                  <a:srgbClr val="171616"/>
                </a:solidFill>
                <a:latin typeface="Proxima Nova" panose="02000506030000020004" pitchFamily="2" charset="0"/>
                <a:cs typeface="Calibri"/>
              </a:rPr>
              <a:t>n</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is</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seamless</a:t>
            </a:r>
            <a:r>
              <a:rPr sz="1050" spc="-21" dirty="0">
                <a:solidFill>
                  <a:srgbClr val="171616"/>
                </a:solidFill>
                <a:latin typeface="Proxima Nova" panose="02000506030000020004" pitchFamily="2" charset="0"/>
                <a:cs typeface="Calibri"/>
              </a:rPr>
              <a:t>.</a:t>
            </a:r>
            <a:r>
              <a:rPr sz="1050" spc="47"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With  </a:t>
            </a:r>
            <a:r>
              <a:rPr sz="1050" spc="-47" dirty="0">
                <a:solidFill>
                  <a:srgbClr val="171616"/>
                </a:solidFill>
                <a:latin typeface="Proxima Nova" panose="02000506030000020004" pitchFamily="2" charset="0"/>
                <a:cs typeface="Calibri"/>
              </a:rPr>
              <a:t>1</a:t>
            </a:r>
            <a:r>
              <a:rPr sz="1050" spc="-56" dirty="0">
                <a:solidFill>
                  <a:srgbClr val="171616"/>
                </a:solidFill>
                <a:latin typeface="Proxima Nova" panose="02000506030000020004" pitchFamily="2" charset="0"/>
                <a:cs typeface="Calibri"/>
              </a:rPr>
              <a:t>0</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year</a:t>
            </a:r>
            <a:r>
              <a:rPr sz="1050" spc="-30" dirty="0">
                <a:solidFill>
                  <a:srgbClr val="171616"/>
                </a:solidFill>
                <a:latin typeface="Proxima Nova" panose="02000506030000020004" pitchFamily="2" charset="0"/>
                <a:cs typeface="Calibri"/>
              </a:rPr>
              <a:t>s</a:t>
            </a:r>
            <a:r>
              <a:rPr sz="1050" spc="-47" dirty="0">
                <a:solidFill>
                  <a:srgbClr val="171616"/>
                </a:solidFill>
                <a:latin typeface="Proxima Nova" panose="02000506030000020004" pitchFamily="2" charset="0"/>
                <a:cs typeface="Calibri"/>
              </a:rPr>
              <a:t> </a:t>
            </a:r>
            <a:r>
              <a:rPr sz="1050" spc="-9" dirty="0">
                <a:solidFill>
                  <a:srgbClr val="171616"/>
                </a:solidFill>
                <a:latin typeface="Proxima Nova" panose="02000506030000020004" pitchFamily="2" charset="0"/>
                <a:cs typeface="Calibri"/>
              </a:rPr>
              <a:t>o</a:t>
            </a:r>
            <a:r>
              <a:rPr sz="1050" spc="-21" dirty="0">
                <a:solidFill>
                  <a:srgbClr val="171616"/>
                </a:solidFill>
                <a:latin typeface="Proxima Nova" panose="02000506030000020004" pitchFamily="2" charset="0"/>
                <a:cs typeface="Calibri"/>
              </a:rPr>
              <a:t>f</a:t>
            </a:r>
            <a:r>
              <a:rPr sz="1050" dirty="0">
                <a:solidFill>
                  <a:srgbClr val="171616"/>
                </a:solidFill>
                <a:latin typeface="Proxima Nova" panose="02000506030000020004" pitchFamily="2" charset="0"/>
                <a:cs typeface="Calibri"/>
              </a:rPr>
              <a:t> </a:t>
            </a:r>
            <a:r>
              <a:rPr sz="1050" spc="-47" dirty="0">
                <a:solidFill>
                  <a:srgbClr val="171616"/>
                </a:solidFill>
                <a:latin typeface="Proxima Nova" panose="02000506030000020004" pitchFamily="2" charset="0"/>
                <a:cs typeface="Calibri"/>
              </a:rPr>
              <a:t>experienc</a:t>
            </a:r>
            <a:r>
              <a:rPr sz="1050" spc="-43" dirty="0">
                <a:solidFill>
                  <a:srgbClr val="171616"/>
                </a:solidFill>
                <a:latin typeface="Proxima Nova" panose="02000506030000020004" pitchFamily="2" charset="0"/>
                <a:cs typeface="Calibri"/>
              </a:rPr>
              <a:t>e</a:t>
            </a:r>
            <a:r>
              <a:rPr sz="1050" spc="86" dirty="0">
                <a:solidFill>
                  <a:srgbClr val="171616"/>
                </a:solidFill>
                <a:latin typeface="Proxima Nova" panose="02000506030000020004" pitchFamily="2" charset="0"/>
                <a:cs typeface="Calibri"/>
              </a:rPr>
              <a:t> </a:t>
            </a:r>
            <a:r>
              <a:rPr sz="1050" spc="-51" dirty="0">
                <a:solidFill>
                  <a:srgbClr val="171616"/>
                </a:solidFill>
                <a:latin typeface="Proxima Nova" panose="02000506030000020004" pitchFamily="2" charset="0"/>
                <a:cs typeface="Calibri"/>
              </a:rPr>
              <a:t>an</a:t>
            </a:r>
            <a:r>
              <a:rPr sz="1050" spc="-39" dirty="0">
                <a:solidFill>
                  <a:srgbClr val="171616"/>
                </a:solidFill>
                <a:latin typeface="Proxima Nova" panose="02000506030000020004" pitchFamily="2" charset="0"/>
                <a:cs typeface="Calibri"/>
              </a:rPr>
              <a:t>d</a:t>
            </a:r>
            <a:r>
              <a:rPr sz="1050" spc="43" dirty="0">
                <a:solidFill>
                  <a:srgbClr val="171616"/>
                </a:solidFill>
                <a:latin typeface="Proxima Nova" panose="02000506030000020004" pitchFamily="2" charset="0"/>
                <a:cs typeface="Calibri"/>
              </a:rPr>
              <a:t> </a:t>
            </a:r>
            <a:r>
              <a:rPr sz="1050" spc="-47" dirty="0">
                <a:solidFill>
                  <a:srgbClr val="171616"/>
                </a:solidFill>
                <a:latin typeface="Proxima Nova" panose="02000506030000020004" pitchFamily="2" charset="0"/>
                <a:cs typeface="Calibri"/>
              </a:rPr>
              <a:t>ove</a:t>
            </a:r>
            <a:r>
              <a:rPr sz="1050" spc="-26" dirty="0">
                <a:solidFill>
                  <a:srgbClr val="171616"/>
                </a:solidFill>
                <a:latin typeface="Proxima Nova" panose="02000506030000020004" pitchFamily="2" charset="0"/>
                <a:cs typeface="Calibri"/>
              </a:rPr>
              <a:t>r</a:t>
            </a:r>
            <a:r>
              <a:rPr sz="1050" spc="-34"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$300  </a:t>
            </a:r>
            <a:r>
              <a:rPr sz="1050" spc="-30" dirty="0">
                <a:solidFill>
                  <a:srgbClr val="171616"/>
                </a:solidFill>
                <a:latin typeface="Proxima Nova" panose="02000506030000020004" pitchFamily="2" charset="0"/>
                <a:cs typeface="Calibri"/>
              </a:rPr>
              <a:t>million</a:t>
            </a:r>
            <a:r>
              <a:rPr sz="1050" spc="17" dirty="0">
                <a:solidFill>
                  <a:srgbClr val="171616"/>
                </a:solidFill>
                <a:latin typeface="Proxima Nova" panose="02000506030000020004" pitchFamily="2" charset="0"/>
                <a:cs typeface="Calibri"/>
              </a:rPr>
              <a:t> </a:t>
            </a:r>
            <a:r>
              <a:rPr sz="1050" spc="-13" dirty="0">
                <a:solidFill>
                  <a:srgbClr val="171616"/>
                </a:solidFill>
                <a:latin typeface="Proxima Nova" panose="02000506030000020004" pitchFamily="2" charset="0"/>
                <a:cs typeface="Calibri"/>
              </a:rPr>
              <a:t>i</a:t>
            </a:r>
            <a:r>
              <a:rPr sz="1050" spc="-47" dirty="0">
                <a:solidFill>
                  <a:srgbClr val="171616"/>
                </a:solidFill>
                <a:latin typeface="Proxima Nova" panose="02000506030000020004" pitchFamily="2" charset="0"/>
                <a:cs typeface="Calibri"/>
              </a:rPr>
              <a:t>n</a:t>
            </a:r>
            <a:r>
              <a:rPr sz="1050"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sales</a:t>
            </a:r>
            <a:r>
              <a:rPr sz="1050" spc="-21" dirty="0">
                <a:solidFill>
                  <a:srgbClr val="171616"/>
                </a:solidFill>
                <a:latin typeface="Proxima Nova" panose="02000506030000020004" pitchFamily="2" charset="0"/>
                <a:cs typeface="Calibri"/>
              </a:rPr>
              <a:t>,</a:t>
            </a:r>
            <a:r>
              <a:rPr sz="1050" spc="4"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h</a:t>
            </a:r>
            <a:r>
              <a:rPr sz="1050" spc="-39" dirty="0">
                <a:solidFill>
                  <a:srgbClr val="171616"/>
                </a:solidFill>
                <a:latin typeface="Proxima Nova" panose="02000506030000020004" pitchFamily="2" charset="0"/>
                <a:cs typeface="Calibri"/>
              </a:rPr>
              <a:t>e</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has </a:t>
            </a:r>
            <a:r>
              <a:rPr sz="1050" spc="-39" dirty="0">
                <a:solidFill>
                  <a:srgbClr val="171616"/>
                </a:solidFill>
                <a:latin typeface="Proxima Nova" panose="02000506030000020004" pitchFamily="2" charset="0"/>
                <a:cs typeface="Calibri"/>
              </a:rPr>
              <a:t>worke</a:t>
            </a:r>
            <a:r>
              <a:rPr sz="1050" spc="-34" dirty="0">
                <a:solidFill>
                  <a:srgbClr val="171616"/>
                </a:solidFill>
                <a:latin typeface="Proxima Nova" panose="02000506030000020004" pitchFamily="2" charset="0"/>
                <a:cs typeface="Calibri"/>
              </a:rPr>
              <a:t>d</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ever</a:t>
            </a:r>
            <a:r>
              <a:rPr sz="1050" spc="-34" dirty="0">
                <a:solidFill>
                  <a:srgbClr val="171616"/>
                </a:solidFill>
                <a:latin typeface="Proxima Nova" panose="02000506030000020004" pitchFamily="2" charset="0"/>
                <a:cs typeface="Calibri"/>
              </a:rPr>
              <a:t>y</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aspect  </a:t>
            </a:r>
            <a:r>
              <a:rPr sz="1050" spc="-9" dirty="0">
                <a:solidFill>
                  <a:srgbClr val="171616"/>
                </a:solidFill>
                <a:latin typeface="Proxima Nova" panose="02000506030000020004" pitchFamily="2" charset="0"/>
                <a:cs typeface="Calibri"/>
              </a:rPr>
              <a:t>o</a:t>
            </a:r>
            <a:r>
              <a:rPr sz="1050" spc="-21" dirty="0">
                <a:solidFill>
                  <a:srgbClr val="171616"/>
                </a:solidFill>
                <a:latin typeface="Proxima Nova" panose="02000506030000020004" pitchFamily="2" charset="0"/>
                <a:cs typeface="Calibri"/>
              </a:rPr>
              <a:t>f</a:t>
            </a:r>
            <a:r>
              <a:rPr sz="1050" spc="-34"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the</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industry</a:t>
            </a:r>
            <a:r>
              <a:rPr sz="105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representing</a:t>
            </a:r>
            <a:r>
              <a:rPr sz="1050" spc="26"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sellers</a:t>
            </a:r>
            <a:r>
              <a:rPr sz="1050" spc="-21" dirty="0">
                <a:solidFill>
                  <a:srgbClr val="171616"/>
                </a:solidFill>
                <a:latin typeface="Proxima Nova" panose="02000506030000020004" pitchFamily="2" charset="0"/>
                <a:cs typeface="Calibri"/>
              </a:rPr>
              <a:t>,</a:t>
            </a:r>
            <a:r>
              <a:rPr sz="1050" spc="34"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buyers,  </a:t>
            </a:r>
            <a:r>
              <a:rPr sz="1050" spc="-30" dirty="0">
                <a:solidFill>
                  <a:srgbClr val="171616"/>
                </a:solidFill>
                <a:latin typeface="Proxima Nova" panose="02000506030000020004" pitchFamily="2" charset="0"/>
                <a:cs typeface="Calibri"/>
              </a:rPr>
              <a:t>investors,</a:t>
            </a:r>
            <a:r>
              <a:rPr sz="1050" spc="26"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and</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builders,</a:t>
            </a:r>
            <a:r>
              <a:rPr sz="1050" spc="60"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i</a:t>
            </a:r>
            <a:r>
              <a:rPr sz="1050" spc="-47" dirty="0">
                <a:solidFill>
                  <a:srgbClr val="171616"/>
                </a:solidFill>
                <a:latin typeface="Proxima Nova" panose="02000506030000020004" pitchFamily="2" charset="0"/>
                <a:cs typeface="Calibri"/>
              </a:rPr>
              <a:t>n</a:t>
            </a:r>
            <a:r>
              <a:rPr sz="1050" spc="13"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both</a:t>
            </a:r>
            <a:r>
              <a:rPr sz="1050" spc="-30" dirty="0">
                <a:solidFill>
                  <a:srgbClr val="171616"/>
                </a:solidFill>
                <a:latin typeface="Proxima Nova" panose="02000506030000020004" pitchFamily="2" charset="0"/>
                <a:cs typeface="Calibri"/>
              </a:rPr>
              <a:t> residential  </a:t>
            </a:r>
            <a:r>
              <a:rPr sz="1050" spc="-47" dirty="0">
                <a:solidFill>
                  <a:srgbClr val="171616"/>
                </a:solidFill>
                <a:latin typeface="Proxima Nova" panose="02000506030000020004" pitchFamily="2" charset="0"/>
                <a:cs typeface="Calibri"/>
              </a:rPr>
              <a:t>and</a:t>
            </a:r>
            <a:r>
              <a:rPr sz="1050" spc="13"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commercial</a:t>
            </a:r>
            <a:r>
              <a:rPr sz="1050" spc="13"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markets</a:t>
            </a:r>
            <a:r>
              <a:rPr sz="1050" spc="-34" dirty="0">
                <a:solidFill>
                  <a:srgbClr val="171616"/>
                </a:solidFill>
                <a:latin typeface="Calibri"/>
                <a:cs typeface="Calibri"/>
              </a:rPr>
              <a:t>.</a:t>
            </a:r>
            <a:endParaRPr sz="1050" dirty="0">
              <a:latin typeface="Calibri"/>
              <a:cs typeface="Calibri"/>
            </a:endParaRPr>
          </a:p>
        </p:txBody>
      </p:sp>
      <p:sp>
        <p:nvSpPr>
          <p:cNvPr id="9" name="object 17">
            <a:extLst>
              <a:ext uri="{FF2B5EF4-FFF2-40B4-BE49-F238E27FC236}">
                <a16:creationId xmlns:a16="http://schemas.microsoft.com/office/drawing/2014/main" id="{FA71421A-FAE3-40E6-9B04-D69D3DCC2CE8}"/>
              </a:ext>
            </a:extLst>
          </p:cNvPr>
          <p:cNvSpPr txBox="1"/>
          <p:nvPr/>
        </p:nvSpPr>
        <p:spPr>
          <a:xfrm>
            <a:off x="9156915" y="3028980"/>
            <a:ext cx="2125372" cy="2827099"/>
          </a:xfrm>
          <a:prstGeom prst="rect">
            <a:avLst/>
          </a:prstGeom>
        </p:spPr>
        <p:txBody>
          <a:bodyPr vert="horz" wrap="square" lIns="0" tIns="10877" rIns="0" bIns="0" rtlCol="0">
            <a:spAutoFit/>
          </a:bodyPr>
          <a:lstStyle/>
          <a:p>
            <a:pPr marL="14685">
              <a:lnSpc>
                <a:spcPts val="904"/>
              </a:lnSpc>
              <a:spcBef>
                <a:spcPts val="86"/>
              </a:spcBef>
            </a:pPr>
            <a:r>
              <a:rPr sz="1050" b="1" spc="13" dirty="0">
                <a:latin typeface="Proxima Nova" panose="02000506030000020004" pitchFamily="2" charset="0"/>
                <a:cs typeface="Calibri"/>
              </a:rPr>
              <a:t>GREG</a:t>
            </a:r>
            <a:r>
              <a:rPr sz="1050" b="1" spc="-4" dirty="0">
                <a:latin typeface="Proxima Nova" panose="02000506030000020004" pitchFamily="2" charset="0"/>
                <a:cs typeface="Calibri"/>
              </a:rPr>
              <a:t> HOFF</a:t>
            </a:r>
            <a:endParaRPr sz="1050" dirty="0">
              <a:latin typeface="Proxima Nova" panose="02000506030000020004" pitchFamily="2" charset="0"/>
              <a:cs typeface="Calibri"/>
            </a:endParaRPr>
          </a:p>
          <a:p>
            <a:pPr marL="15229">
              <a:lnSpc>
                <a:spcPts val="972"/>
              </a:lnSpc>
            </a:pPr>
            <a:r>
              <a:rPr sz="1050" spc="-43" dirty="0">
                <a:solidFill>
                  <a:srgbClr val="151515"/>
                </a:solidFill>
                <a:latin typeface="Proxima Nova" panose="02000506030000020004" pitchFamily="2" charset="0"/>
                <a:cs typeface="Calibri"/>
              </a:rPr>
              <a:t>OWNER/DESIGNATED</a:t>
            </a:r>
            <a:r>
              <a:rPr sz="1050" spc="43" dirty="0">
                <a:solidFill>
                  <a:srgbClr val="151515"/>
                </a:solidFill>
                <a:latin typeface="Proxima Nova" panose="02000506030000020004" pitchFamily="2" charset="0"/>
                <a:cs typeface="Calibri"/>
              </a:rPr>
              <a:t> </a:t>
            </a:r>
            <a:r>
              <a:rPr sz="1050" spc="-47" dirty="0">
                <a:solidFill>
                  <a:srgbClr val="151515"/>
                </a:solidFill>
                <a:latin typeface="Proxima Nova" panose="02000506030000020004" pitchFamily="2" charset="0"/>
                <a:cs typeface="Calibri"/>
              </a:rPr>
              <a:t>BROKER</a:t>
            </a:r>
            <a:endParaRPr sz="1050" dirty="0">
              <a:latin typeface="Proxima Nova" panose="02000506030000020004" pitchFamily="2" charset="0"/>
              <a:cs typeface="Calibri"/>
            </a:endParaRPr>
          </a:p>
          <a:p>
            <a:pPr marL="11421">
              <a:lnSpc>
                <a:spcPts val="989"/>
              </a:lnSpc>
            </a:pPr>
            <a:r>
              <a:rPr sz="1050" spc="-17" dirty="0">
                <a:solidFill>
                  <a:srgbClr val="131312"/>
                </a:solidFill>
                <a:latin typeface="Proxima Nova" panose="02000506030000020004" pitchFamily="2" charset="0"/>
                <a:cs typeface="Calibri"/>
              </a:rPr>
              <a:t>A</a:t>
            </a:r>
            <a:r>
              <a:rPr sz="1050" spc="-30" dirty="0">
                <a:solidFill>
                  <a:srgbClr val="131312"/>
                </a:solidFill>
                <a:latin typeface="Proxima Nova" panose="02000506030000020004" pitchFamily="2" charset="0"/>
                <a:cs typeface="Calibri"/>
              </a:rPr>
              <a:t>T</a:t>
            </a:r>
            <a:r>
              <a:rPr sz="1050" spc="-47" dirty="0">
                <a:solidFill>
                  <a:srgbClr val="131312"/>
                </a:solidFill>
                <a:latin typeface="Proxima Nova" panose="02000506030000020004" pitchFamily="2" charset="0"/>
                <a:cs typeface="Calibri"/>
              </a:rPr>
              <a:t> </a:t>
            </a:r>
            <a:r>
              <a:rPr sz="1050" spc="-39" dirty="0">
                <a:solidFill>
                  <a:srgbClr val="131312"/>
                </a:solidFill>
                <a:latin typeface="Proxima Nova" panose="02000506030000020004" pitchFamily="2" charset="0"/>
                <a:cs typeface="Calibri"/>
              </a:rPr>
              <a:t>WINDERMERE</a:t>
            </a:r>
            <a:r>
              <a:rPr sz="1050" spc="-26" dirty="0">
                <a:solidFill>
                  <a:srgbClr val="131312"/>
                </a:solidFill>
                <a:latin typeface="Proxima Nova" panose="02000506030000020004" pitchFamily="2" charset="0"/>
                <a:cs typeface="Calibri"/>
              </a:rPr>
              <a:t> </a:t>
            </a:r>
            <a:r>
              <a:rPr sz="1050" spc="-34" dirty="0">
                <a:solidFill>
                  <a:srgbClr val="131312"/>
                </a:solidFill>
                <a:latin typeface="Proxima Nova" panose="02000506030000020004" pitchFamily="2" charset="0"/>
                <a:cs typeface="Calibri"/>
              </a:rPr>
              <a:t>REA</a:t>
            </a:r>
            <a:r>
              <a:rPr sz="1050" spc="-26" dirty="0">
                <a:solidFill>
                  <a:srgbClr val="131312"/>
                </a:solidFill>
                <a:latin typeface="Proxima Nova" panose="02000506030000020004" pitchFamily="2" charset="0"/>
                <a:cs typeface="Calibri"/>
              </a:rPr>
              <a:t>L</a:t>
            </a:r>
            <a:r>
              <a:rPr sz="1050" spc="-39" dirty="0">
                <a:solidFill>
                  <a:srgbClr val="131312"/>
                </a:solidFill>
                <a:latin typeface="Proxima Nova" panose="02000506030000020004" pitchFamily="2" charset="0"/>
                <a:cs typeface="Calibri"/>
              </a:rPr>
              <a:t> ESTATE,</a:t>
            </a:r>
            <a:r>
              <a:rPr sz="1050" spc="17" dirty="0">
                <a:solidFill>
                  <a:srgbClr val="131312"/>
                </a:solidFill>
                <a:latin typeface="Proxima Nova" panose="02000506030000020004" pitchFamily="2" charset="0"/>
                <a:cs typeface="Calibri"/>
              </a:rPr>
              <a:t> </a:t>
            </a:r>
            <a:r>
              <a:rPr sz="1050" spc="-47" dirty="0">
                <a:solidFill>
                  <a:srgbClr val="131312"/>
                </a:solidFill>
                <a:latin typeface="Proxima Nova" panose="02000506030000020004" pitchFamily="2" charset="0"/>
                <a:cs typeface="Calibri"/>
              </a:rPr>
              <a:t>EDMONDS</a:t>
            </a:r>
            <a:endParaRPr sz="1050" dirty="0">
              <a:latin typeface="Proxima Nova" panose="02000506030000020004" pitchFamily="2" charset="0"/>
              <a:cs typeface="Calibri"/>
            </a:endParaRPr>
          </a:p>
          <a:p>
            <a:pPr>
              <a:lnSpc>
                <a:spcPct val="100000"/>
              </a:lnSpc>
              <a:spcBef>
                <a:spcPts val="43"/>
              </a:spcBef>
            </a:pPr>
            <a:endParaRPr sz="1050" dirty="0">
              <a:latin typeface="Proxima Nova" panose="02000506030000020004" pitchFamily="2" charset="0"/>
              <a:cs typeface="Calibri"/>
            </a:endParaRPr>
          </a:p>
          <a:p>
            <a:pPr marL="11965" marR="4351" indent="2176">
              <a:lnSpc>
                <a:spcPct val="92500"/>
              </a:lnSpc>
            </a:pPr>
            <a:r>
              <a:rPr sz="1050" spc="-34" dirty="0">
                <a:solidFill>
                  <a:srgbClr val="171616"/>
                </a:solidFill>
                <a:latin typeface="Proxima Nova" panose="02000506030000020004" pitchFamily="2" charset="0"/>
                <a:cs typeface="Calibri"/>
              </a:rPr>
              <a:t>Greg</a:t>
            </a:r>
            <a:r>
              <a:rPr sz="1050" spc="-9"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is</a:t>
            </a:r>
            <a:r>
              <a:rPr sz="1050" spc="-13"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the </a:t>
            </a:r>
            <a:r>
              <a:rPr sz="1050" spc="-43" dirty="0">
                <a:solidFill>
                  <a:srgbClr val="171616"/>
                </a:solidFill>
                <a:latin typeface="Proxima Nova" panose="02000506030000020004" pitchFamily="2" charset="0"/>
                <a:cs typeface="Calibri"/>
              </a:rPr>
              <a:t>Owner/Designated</a:t>
            </a:r>
            <a:r>
              <a:rPr sz="1050" spc="81"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Broker</a:t>
            </a:r>
            <a:r>
              <a:rPr sz="1050" spc="4"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of</a:t>
            </a:r>
            <a:r>
              <a:rPr sz="1050" spc="4"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the </a:t>
            </a:r>
            <a:r>
              <a:rPr sz="1050" spc="-180"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Windermere</a:t>
            </a:r>
            <a:r>
              <a:rPr sz="1050" spc="13"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Edmonds</a:t>
            </a:r>
            <a:r>
              <a:rPr sz="1050" spc="-13" dirty="0">
                <a:solidFill>
                  <a:srgbClr val="171616"/>
                </a:solidFill>
                <a:latin typeface="Proxima Nova" panose="02000506030000020004" pitchFamily="2" charset="0"/>
                <a:cs typeface="Calibri"/>
              </a:rPr>
              <a:t> </a:t>
            </a:r>
            <a:r>
              <a:rPr sz="1050" spc="-51" dirty="0">
                <a:solidFill>
                  <a:srgbClr val="171616"/>
                </a:solidFill>
                <a:latin typeface="Proxima Nova" panose="02000506030000020004" pitchFamily="2" charset="0"/>
                <a:cs typeface="Calibri"/>
              </a:rPr>
              <a:t>an</a:t>
            </a:r>
            <a:r>
              <a:rPr sz="1050" spc="-39" dirty="0">
                <a:solidFill>
                  <a:srgbClr val="171616"/>
                </a:solidFill>
                <a:latin typeface="Proxima Nova" panose="02000506030000020004" pitchFamily="2" charset="0"/>
                <a:cs typeface="Calibri"/>
              </a:rPr>
              <a:t>d</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Windermere  </a:t>
            </a:r>
            <a:r>
              <a:rPr sz="1050" spc="-30" dirty="0">
                <a:solidFill>
                  <a:srgbClr val="171616"/>
                </a:solidFill>
                <a:latin typeface="Proxima Nova" panose="02000506030000020004" pitchFamily="2" charset="0"/>
                <a:cs typeface="Calibri"/>
              </a:rPr>
              <a:t>Mukilte</a:t>
            </a:r>
            <a:r>
              <a:rPr sz="1050" spc="-39" dirty="0">
                <a:solidFill>
                  <a:srgbClr val="171616"/>
                </a:solidFill>
                <a:latin typeface="Proxima Nova" panose="02000506030000020004" pitchFamily="2" charset="0"/>
                <a:cs typeface="Calibri"/>
              </a:rPr>
              <a:t>o </a:t>
            </a:r>
            <a:r>
              <a:rPr sz="1050" spc="-30" dirty="0">
                <a:solidFill>
                  <a:srgbClr val="171616"/>
                </a:solidFill>
                <a:latin typeface="Proxima Nova" panose="02000506030000020004" pitchFamily="2" charset="0"/>
                <a:cs typeface="Calibri"/>
              </a:rPr>
              <a:t>offices</a:t>
            </a:r>
            <a:r>
              <a:rPr sz="1050" spc="-21" dirty="0">
                <a:solidFill>
                  <a:srgbClr val="171616"/>
                </a:solidFill>
                <a:latin typeface="Proxima Nova" panose="02000506030000020004" pitchFamily="2" charset="0"/>
                <a:cs typeface="Calibri"/>
              </a:rPr>
              <a:t>.</a:t>
            </a:r>
            <a:r>
              <a:rPr sz="1050" spc="4" dirty="0">
                <a:solidFill>
                  <a:srgbClr val="171616"/>
                </a:solidFill>
                <a:latin typeface="Proxima Nova" panose="02000506030000020004" pitchFamily="2" charset="0"/>
                <a:cs typeface="Calibri"/>
              </a:rPr>
              <a:t> </a:t>
            </a:r>
            <a:r>
              <a:rPr sz="1050" spc="-9" dirty="0">
                <a:solidFill>
                  <a:srgbClr val="171616"/>
                </a:solidFill>
                <a:latin typeface="Proxima Nova" panose="02000506030000020004" pitchFamily="2" charset="0"/>
                <a:cs typeface="Calibri"/>
              </a:rPr>
              <a:t>A</a:t>
            </a:r>
            <a:r>
              <a:rPr sz="1050" spc="-26" dirty="0">
                <a:solidFill>
                  <a:srgbClr val="171616"/>
                </a:solidFill>
                <a:latin typeface="Proxima Nova" panose="02000506030000020004" pitchFamily="2" charset="0"/>
                <a:cs typeface="Calibri"/>
              </a:rPr>
              <a:t>s</a:t>
            </a:r>
            <a:r>
              <a:rPr sz="1050" spc="-39" dirty="0">
                <a:solidFill>
                  <a:srgbClr val="171616"/>
                </a:solidFill>
                <a:latin typeface="Proxima Nova" panose="02000506030000020004" pitchFamily="2" charset="0"/>
                <a:cs typeface="Calibri"/>
              </a:rPr>
              <a:t> the</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company's</a:t>
            </a:r>
            <a:r>
              <a:rPr sz="105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owner,  </a:t>
            </a:r>
            <a:r>
              <a:rPr sz="1050" spc="-30" dirty="0">
                <a:solidFill>
                  <a:srgbClr val="171616"/>
                </a:solidFill>
                <a:latin typeface="Proxima Nova" panose="02000506030000020004" pitchFamily="2" charset="0"/>
                <a:cs typeface="Calibri"/>
              </a:rPr>
              <a:t>his priority</a:t>
            </a:r>
            <a:r>
              <a:rPr sz="1050" spc="-26"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is to </a:t>
            </a:r>
            <a:r>
              <a:rPr sz="1050" spc="-39" dirty="0">
                <a:solidFill>
                  <a:srgbClr val="171616"/>
                </a:solidFill>
                <a:latin typeface="Proxima Nova" panose="02000506030000020004" pitchFamily="2" charset="0"/>
                <a:cs typeface="Calibri"/>
              </a:rPr>
              <a:t>provide</a:t>
            </a:r>
            <a:r>
              <a:rPr sz="1050" spc="116"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a </a:t>
            </a:r>
            <a:r>
              <a:rPr sz="1050" spc="-34" dirty="0">
                <a:solidFill>
                  <a:srgbClr val="171616"/>
                </a:solidFill>
                <a:latin typeface="Proxima Nova" panose="02000506030000020004" pitchFamily="2" charset="0"/>
                <a:cs typeface="Calibri"/>
              </a:rPr>
              <a:t>productive</a:t>
            </a:r>
            <a:r>
              <a:rPr sz="1050" spc="124"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and </a:t>
            </a:r>
            <a:r>
              <a:rPr sz="1050" spc="-34"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fu</a:t>
            </a:r>
            <a:r>
              <a:rPr sz="1050" spc="-47" dirty="0">
                <a:solidFill>
                  <a:srgbClr val="171616"/>
                </a:solidFill>
                <a:latin typeface="Proxima Nova" panose="02000506030000020004" pitchFamily="2" charset="0"/>
                <a:cs typeface="Calibri"/>
              </a:rPr>
              <a:t>n</a:t>
            </a:r>
            <a:r>
              <a:rPr sz="105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environment</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i</a:t>
            </a:r>
            <a:r>
              <a:rPr sz="1050" spc="-47" dirty="0">
                <a:solidFill>
                  <a:srgbClr val="171616"/>
                </a:solidFill>
                <a:latin typeface="Proxima Nova" panose="02000506030000020004" pitchFamily="2" charset="0"/>
                <a:cs typeface="Calibri"/>
              </a:rPr>
              <a:t>n</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which</a:t>
            </a:r>
            <a:r>
              <a:rPr sz="1050"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brokers</a:t>
            </a:r>
            <a:r>
              <a:rPr sz="1050" spc="-21"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can  </a:t>
            </a:r>
            <a:r>
              <a:rPr sz="1050" spc="-43" dirty="0">
                <a:solidFill>
                  <a:srgbClr val="171616"/>
                </a:solidFill>
                <a:latin typeface="Proxima Nova" panose="02000506030000020004" pitchFamily="2" charset="0"/>
                <a:cs typeface="Calibri"/>
              </a:rPr>
              <a:t>prosper</a:t>
            </a:r>
            <a:r>
              <a:rPr sz="1050" spc="-21" dirty="0">
                <a:solidFill>
                  <a:srgbClr val="171616"/>
                </a:solidFill>
                <a:latin typeface="Proxima Nova" panose="02000506030000020004" pitchFamily="2" charset="0"/>
                <a:cs typeface="Calibri"/>
              </a:rPr>
              <a:t>.</a:t>
            </a:r>
            <a:r>
              <a:rPr sz="1050" spc="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Greg</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is</a:t>
            </a:r>
            <a:r>
              <a:rPr sz="1050" spc="-39"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passionate</a:t>
            </a:r>
            <a:r>
              <a:rPr sz="1050" spc="30"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abou</a:t>
            </a:r>
            <a:r>
              <a:rPr sz="1050" spc="-26" dirty="0">
                <a:solidFill>
                  <a:srgbClr val="171616"/>
                </a:solidFill>
                <a:latin typeface="Proxima Nova" panose="02000506030000020004" pitchFamily="2" charset="0"/>
                <a:cs typeface="Calibri"/>
              </a:rPr>
              <a:t>t</a:t>
            </a:r>
            <a:r>
              <a:rPr sz="1050" spc="-3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being  available</a:t>
            </a:r>
            <a:r>
              <a:rPr sz="1050" spc="26"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to</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support</a:t>
            </a:r>
            <a:r>
              <a:rPr sz="1050"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his</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brokers,</a:t>
            </a:r>
            <a:r>
              <a:rPr sz="1050" spc="-17"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giving</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his </a:t>
            </a:r>
            <a:r>
              <a:rPr sz="1050" spc="-26"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broker</a:t>
            </a:r>
            <a:r>
              <a:rPr sz="1050" spc="-26" dirty="0">
                <a:solidFill>
                  <a:srgbClr val="171616"/>
                </a:solidFill>
                <a:latin typeface="Proxima Nova" panose="02000506030000020004" pitchFamily="2" charset="0"/>
                <a:cs typeface="Calibri"/>
              </a:rPr>
              <a:t>s</a:t>
            </a:r>
            <a:r>
              <a:rPr sz="1050" spc="-13"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th</a:t>
            </a:r>
            <a:r>
              <a:rPr sz="1050" spc="-39" dirty="0">
                <a:solidFill>
                  <a:srgbClr val="171616"/>
                </a:solidFill>
                <a:latin typeface="Proxima Nova" panose="02000506030000020004" pitchFamily="2" charset="0"/>
                <a:cs typeface="Calibri"/>
              </a:rPr>
              <a:t>e</a:t>
            </a:r>
            <a:r>
              <a:rPr sz="1050" spc="-51" dirty="0">
                <a:solidFill>
                  <a:srgbClr val="171616"/>
                </a:solidFill>
                <a:latin typeface="Proxima Nova" panose="02000506030000020004" pitchFamily="2" charset="0"/>
                <a:cs typeface="Calibri"/>
              </a:rPr>
              <a:t> </a:t>
            </a:r>
            <a:r>
              <a:rPr sz="1050" spc="-26" dirty="0">
                <a:solidFill>
                  <a:srgbClr val="171616"/>
                </a:solidFill>
                <a:latin typeface="Proxima Nova" panose="02000506030000020004" pitchFamily="2" charset="0"/>
                <a:cs typeface="Calibri"/>
              </a:rPr>
              <a:t>tools</a:t>
            </a:r>
            <a:r>
              <a:rPr sz="1050" spc="-9"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and</a:t>
            </a:r>
            <a:r>
              <a:rPr sz="1050" spc="-21"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support</a:t>
            </a:r>
            <a:r>
              <a:rPr sz="1050"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they</a:t>
            </a:r>
            <a:r>
              <a:rPr sz="1050" spc="-17" dirty="0">
                <a:solidFill>
                  <a:srgbClr val="171616"/>
                </a:solidFill>
                <a:latin typeface="Proxima Nova" panose="02000506030000020004" pitchFamily="2" charset="0"/>
                <a:cs typeface="Calibri"/>
              </a:rPr>
              <a:t> </a:t>
            </a:r>
            <a:r>
              <a:rPr sz="1050" spc="-34" dirty="0">
                <a:solidFill>
                  <a:srgbClr val="171616"/>
                </a:solidFill>
                <a:latin typeface="Proxima Nova" panose="02000506030000020004" pitchFamily="2" charset="0"/>
                <a:cs typeface="Calibri"/>
              </a:rPr>
              <a:t>nee</a:t>
            </a:r>
            <a:r>
              <a:rPr sz="1050" spc="-43" dirty="0">
                <a:solidFill>
                  <a:srgbClr val="171616"/>
                </a:solidFill>
                <a:latin typeface="Proxima Nova" panose="02000506030000020004" pitchFamily="2" charset="0"/>
                <a:cs typeface="Calibri"/>
              </a:rPr>
              <a:t>d</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to  </a:t>
            </a:r>
            <a:r>
              <a:rPr sz="1050" spc="-34" dirty="0">
                <a:solidFill>
                  <a:srgbClr val="171616"/>
                </a:solidFill>
                <a:latin typeface="Proxima Nova" panose="02000506030000020004" pitchFamily="2" charset="0"/>
                <a:cs typeface="Calibri"/>
              </a:rPr>
              <a:t>mee</a:t>
            </a:r>
            <a:r>
              <a:rPr sz="1050" spc="-26" dirty="0">
                <a:solidFill>
                  <a:srgbClr val="171616"/>
                </a:solidFill>
                <a:latin typeface="Proxima Nova" panose="02000506030000020004" pitchFamily="2" charset="0"/>
                <a:cs typeface="Calibri"/>
              </a:rPr>
              <a:t>t</a:t>
            </a:r>
            <a:r>
              <a:rPr sz="1050" spc="-34"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their</a:t>
            </a:r>
            <a:r>
              <a:rPr sz="1050" spc="-26"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goals</a:t>
            </a:r>
            <a:r>
              <a:rPr sz="1050" spc="-21" dirty="0">
                <a:solidFill>
                  <a:srgbClr val="171616"/>
                </a:solidFill>
                <a:latin typeface="Proxima Nova" panose="02000506030000020004" pitchFamily="2" charset="0"/>
                <a:cs typeface="Calibri"/>
              </a:rPr>
              <a:t>,</a:t>
            </a:r>
            <a:r>
              <a:rPr sz="1050" spc="26" dirty="0">
                <a:solidFill>
                  <a:srgbClr val="171616"/>
                </a:solidFill>
                <a:latin typeface="Proxima Nova" panose="02000506030000020004" pitchFamily="2" charset="0"/>
                <a:cs typeface="Calibri"/>
              </a:rPr>
              <a:t> </a:t>
            </a:r>
            <a:r>
              <a:rPr sz="1050" spc="-39" dirty="0">
                <a:solidFill>
                  <a:srgbClr val="171616"/>
                </a:solidFill>
                <a:latin typeface="Proxima Nova" panose="02000506030000020004" pitchFamily="2" charset="0"/>
                <a:cs typeface="Calibri"/>
              </a:rPr>
              <a:t>and</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to</a:t>
            </a:r>
            <a:r>
              <a:rPr sz="1050" spc="-9" dirty="0">
                <a:solidFill>
                  <a:srgbClr val="171616"/>
                </a:solidFill>
                <a:latin typeface="Proxima Nova" panose="02000506030000020004" pitchFamily="2" charset="0"/>
                <a:cs typeface="Calibri"/>
              </a:rPr>
              <a:t> </a:t>
            </a:r>
            <a:r>
              <a:rPr sz="1050" spc="-43" dirty="0">
                <a:solidFill>
                  <a:srgbClr val="171616"/>
                </a:solidFill>
                <a:latin typeface="Proxima Nova" panose="02000506030000020004" pitchFamily="2" charset="0"/>
                <a:cs typeface="Calibri"/>
              </a:rPr>
              <a:t>serv</a:t>
            </a:r>
            <a:r>
              <a:rPr sz="1050" spc="-39" dirty="0">
                <a:solidFill>
                  <a:srgbClr val="171616"/>
                </a:solidFill>
                <a:latin typeface="Proxima Nova" panose="02000506030000020004" pitchFamily="2" charset="0"/>
                <a:cs typeface="Calibri"/>
              </a:rPr>
              <a:t>e</a:t>
            </a:r>
            <a:r>
              <a:rPr sz="1050" spc="21"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their</a:t>
            </a:r>
            <a:r>
              <a:rPr sz="1050" spc="-17" dirty="0">
                <a:solidFill>
                  <a:srgbClr val="171616"/>
                </a:solidFill>
                <a:latin typeface="Proxima Nova" panose="02000506030000020004" pitchFamily="2" charset="0"/>
                <a:cs typeface="Calibri"/>
              </a:rPr>
              <a:t> </a:t>
            </a:r>
            <a:r>
              <a:rPr sz="1050" spc="-30" dirty="0">
                <a:solidFill>
                  <a:srgbClr val="171616"/>
                </a:solidFill>
                <a:latin typeface="Proxima Nova" panose="02000506030000020004" pitchFamily="2" charset="0"/>
                <a:cs typeface="Calibri"/>
              </a:rPr>
              <a:t>clients.</a:t>
            </a:r>
            <a:endParaRPr sz="1050" dirty="0">
              <a:latin typeface="Proxima Nova" panose="02000506030000020004" pitchFamily="2" charset="0"/>
              <a:cs typeface="Calibri"/>
            </a:endParaRPr>
          </a:p>
          <a:p>
            <a:pPr>
              <a:lnSpc>
                <a:spcPct val="100000"/>
              </a:lnSpc>
            </a:pPr>
            <a:endParaRPr sz="1050" dirty="0">
              <a:latin typeface="Proxima Nova" panose="02000506030000020004" pitchFamily="2" charset="0"/>
              <a:cs typeface="Calibri"/>
            </a:endParaRPr>
          </a:p>
          <a:p>
            <a:pPr marL="11965" marR="256710" indent="-1632">
              <a:lnSpc>
                <a:spcPts val="934"/>
              </a:lnSpc>
            </a:pPr>
            <a:r>
              <a:rPr sz="1050" spc="-30" dirty="0">
                <a:solidFill>
                  <a:srgbClr val="171717"/>
                </a:solidFill>
                <a:latin typeface="Proxima Nova" panose="02000506030000020004" pitchFamily="2" charset="0"/>
                <a:cs typeface="Calibri"/>
              </a:rPr>
              <a:t>Additionally,</a:t>
            </a:r>
            <a:r>
              <a:rPr sz="1050" spc="-26" dirty="0">
                <a:solidFill>
                  <a:srgbClr val="171717"/>
                </a:solidFill>
                <a:latin typeface="Proxima Nova" panose="02000506030000020004" pitchFamily="2" charset="0"/>
                <a:cs typeface="Calibri"/>
              </a:rPr>
              <a:t> </a:t>
            </a:r>
            <a:r>
              <a:rPr sz="1050" spc="-34" dirty="0">
                <a:solidFill>
                  <a:srgbClr val="171717"/>
                </a:solidFill>
                <a:latin typeface="Proxima Nova" panose="02000506030000020004" pitchFamily="2" charset="0"/>
                <a:cs typeface="Calibri"/>
              </a:rPr>
              <a:t>Greg</a:t>
            </a:r>
            <a:r>
              <a:rPr sz="1050" spc="-30" dirty="0">
                <a:solidFill>
                  <a:srgbClr val="171717"/>
                </a:solidFill>
                <a:latin typeface="Proxima Nova" panose="02000506030000020004" pitchFamily="2" charset="0"/>
                <a:cs typeface="Calibri"/>
              </a:rPr>
              <a:t> </a:t>
            </a:r>
            <a:r>
              <a:rPr sz="1050" spc="-17" dirty="0">
                <a:solidFill>
                  <a:srgbClr val="171717"/>
                </a:solidFill>
                <a:latin typeface="Proxima Nova" panose="02000506030000020004" pitchFamily="2" charset="0"/>
                <a:cs typeface="Calibri"/>
              </a:rPr>
              <a:t>is</a:t>
            </a:r>
            <a:r>
              <a:rPr sz="1050" spc="-13" dirty="0">
                <a:solidFill>
                  <a:srgbClr val="171717"/>
                </a:solidFill>
                <a:latin typeface="Proxima Nova" panose="02000506030000020004" pitchFamily="2" charset="0"/>
                <a:cs typeface="Calibri"/>
              </a:rPr>
              <a:t> </a:t>
            </a:r>
            <a:r>
              <a:rPr sz="1050" spc="-34" dirty="0">
                <a:solidFill>
                  <a:srgbClr val="171717"/>
                </a:solidFill>
                <a:latin typeface="Proxima Nova" panose="02000506030000020004" pitchFamily="2" charset="0"/>
                <a:cs typeface="Calibri"/>
              </a:rPr>
              <a:t>passionate</a:t>
            </a:r>
            <a:r>
              <a:rPr sz="1050" spc="13" dirty="0">
                <a:solidFill>
                  <a:srgbClr val="171717"/>
                </a:solidFill>
                <a:latin typeface="Proxima Nova" panose="02000506030000020004" pitchFamily="2" charset="0"/>
                <a:cs typeface="Calibri"/>
              </a:rPr>
              <a:t> </a:t>
            </a:r>
            <a:r>
              <a:rPr sz="1050" spc="-30" dirty="0">
                <a:solidFill>
                  <a:srgbClr val="171717"/>
                </a:solidFill>
                <a:latin typeface="Proxima Nova" panose="02000506030000020004" pitchFamily="2" charset="0"/>
                <a:cs typeface="Calibri"/>
              </a:rPr>
              <a:t>about </a:t>
            </a:r>
            <a:r>
              <a:rPr sz="1050" spc="-180" dirty="0">
                <a:solidFill>
                  <a:srgbClr val="171717"/>
                </a:solidFill>
                <a:latin typeface="Proxima Nova" panose="02000506030000020004" pitchFamily="2" charset="0"/>
                <a:cs typeface="Calibri"/>
              </a:rPr>
              <a:t> </a:t>
            </a:r>
            <a:r>
              <a:rPr sz="1050" spc="-26" dirty="0">
                <a:solidFill>
                  <a:srgbClr val="171717"/>
                </a:solidFill>
                <a:latin typeface="Proxima Nova" panose="02000506030000020004" pitchFamily="2" charset="0"/>
                <a:cs typeface="Calibri"/>
              </a:rPr>
              <a:t>givin</a:t>
            </a:r>
            <a:r>
              <a:rPr sz="1050" spc="-39" dirty="0">
                <a:solidFill>
                  <a:srgbClr val="171717"/>
                </a:solidFill>
                <a:latin typeface="Proxima Nova" panose="02000506030000020004" pitchFamily="2" charset="0"/>
                <a:cs typeface="Calibri"/>
              </a:rPr>
              <a:t>g</a:t>
            </a:r>
            <a:r>
              <a:rPr sz="1050" spc="-56" dirty="0">
                <a:solidFill>
                  <a:srgbClr val="171717"/>
                </a:solidFill>
                <a:latin typeface="Proxima Nova" panose="02000506030000020004" pitchFamily="2" charset="0"/>
                <a:cs typeface="Calibri"/>
              </a:rPr>
              <a:t> </a:t>
            </a:r>
            <a:r>
              <a:rPr sz="1050" spc="-26" dirty="0">
                <a:solidFill>
                  <a:srgbClr val="171717"/>
                </a:solidFill>
                <a:latin typeface="Proxima Nova" panose="02000506030000020004" pitchFamily="2" charset="0"/>
                <a:cs typeface="Calibri"/>
              </a:rPr>
              <a:t>bac</a:t>
            </a:r>
            <a:r>
              <a:rPr sz="1050" spc="-30" dirty="0">
                <a:solidFill>
                  <a:srgbClr val="171717"/>
                </a:solidFill>
                <a:latin typeface="Proxima Nova" panose="02000506030000020004" pitchFamily="2" charset="0"/>
                <a:cs typeface="Calibri"/>
              </a:rPr>
              <a:t>k</a:t>
            </a:r>
            <a:r>
              <a:rPr sz="1050" spc="-9" dirty="0">
                <a:solidFill>
                  <a:srgbClr val="171717"/>
                </a:solidFill>
                <a:latin typeface="Proxima Nova" panose="02000506030000020004" pitchFamily="2" charset="0"/>
                <a:cs typeface="Calibri"/>
              </a:rPr>
              <a:t> </a:t>
            </a:r>
            <a:r>
              <a:rPr sz="1050" spc="-30" dirty="0">
                <a:solidFill>
                  <a:srgbClr val="171717"/>
                </a:solidFill>
                <a:latin typeface="Proxima Nova" panose="02000506030000020004" pitchFamily="2" charset="0"/>
                <a:cs typeface="Calibri"/>
              </a:rPr>
              <a:t>to</a:t>
            </a:r>
            <a:r>
              <a:rPr sz="1050" spc="-9" dirty="0">
                <a:solidFill>
                  <a:srgbClr val="171717"/>
                </a:solidFill>
                <a:latin typeface="Proxima Nova" panose="02000506030000020004" pitchFamily="2" charset="0"/>
                <a:cs typeface="Calibri"/>
              </a:rPr>
              <a:t> </a:t>
            </a:r>
            <a:r>
              <a:rPr sz="1050" spc="-39" dirty="0">
                <a:solidFill>
                  <a:srgbClr val="171717"/>
                </a:solidFill>
                <a:latin typeface="Proxima Nova" panose="02000506030000020004" pitchFamily="2" charset="0"/>
                <a:cs typeface="Calibri"/>
              </a:rPr>
              <a:t>the</a:t>
            </a:r>
            <a:r>
              <a:rPr sz="1050" spc="-30" dirty="0">
                <a:solidFill>
                  <a:srgbClr val="171717"/>
                </a:solidFill>
                <a:latin typeface="Proxima Nova" panose="02000506030000020004" pitchFamily="2" charset="0"/>
                <a:cs typeface="Calibri"/>
              </a:rPr>
              <a:t> </a:t>
            </a:r>
            <a:r>
              <a:rPr sz="1050" spc="-39" dirty="0">
                <a:solidFill>
                  <a:srgbClr val="171717"/>
                </a:solidFill>
                <a:latin typeface="Proxima Nova" panose="02000506030000020004" pitchFamily="2" charset="0"/>
                <a:cs typeface="Calibri"/>
              </a:rPr>
              <a:t>community.</a:t>
            </a:r>
            <a:endParaRPr sz="1050" dirty="0">
              <a:latin typeface="Proxima Nova" panose="02000506030000020004" pitchFamily="2" charset="0"/>
              <a:cs typeface="Calibri"/>
            </a:endParaRPr>
          </a:p>
        </p:txBody>
      </p:sp>
      <p:grpSp>
        <p:nvGrpSpPr>
          <p:cNvPr id="10" name="Group 9">
            <a:extLst>
              <a:ext uri="{FF2B5EF4-FFF2-40B4-BE49-F238E27FC236}">
                <a16:creationId xmlns:a16="http://schemas.microsoft.com/office/drawing/2014/main" id="{6E582535-7DEC-4D87-B4C2-F80E716AA9AE}"/>
              </a:ext>
            </a:extLst>
          </p:cNvPr>
          <p:cNvGrpSpPr/>
          <p:nvPr/>
        </p:nvGrpSpPr>
        <p:grpSpPr>
          <a:xfrm>
            <a:off x="437195" y="5247783"/>
            <a:ext cx="11921874" cy="1637513"/>
            <a:chOff x="437195" y="5247783"/>
            <a:chExt cx="11921874" cy="1637513"/>
          </a:xfrm>
        </p:grpSpPr>
        <p:sp>
          <p:nvSpPr>
            <p:cNvPr id="11" name="TextBox 10">
              <a:extLst>
                <a:ext uri="{FF2B5EF4-FFF2-40B4-BE49-F238E27FC236}">
                  <a16:creationId xmlns:a16="http://schemas.microsoft.com/office/drawing/2014/main" id="{2E23B1F3-4BCE-467F-9292-2FAD5FB03B51}"/>
                </a:ext>
              </a:extLst>
            </p:cNvPr>
            <p:cNvSpPr txBox="1"/>
            <p:nvPr/>
          </p:nvSpPr>
          <p:spPr>
            <a:xfrm>
              <a:off x="6735979" y="6130837"/>
              <a:ext cx="4345071" cy="646331"/>
            </a:xfrm>
            <a:prstGeom prst="rect">
              <a:avLst/>
            </a:prstGeom>
            <a:noFill/>
            <a:ln w="12700">
              <a:noFill/>
            </a:ln>
          </p:spPr>
          <p:txBody>
            <a:bodyPr wrap="square" rtlCol="0">
              <a:spAutoFit/>
            </a:bodyPr>
            <a:lstStyle/>
            <a:p>
              <a:r>
                <a:rPr lang="en-US" sz="1200" b="1" dirty="0">
                  <a:latin typeface="Proxima Nova" panose="02000506030000020004" pitchFamily="2" charset="0"/>
                  <a:ea typeface="Calibri" panose="020F0502020204030204" pitchFamily="34" charset="0"/>
                  <a:cs typeface="Times New Roman" panose="02020603050405020304" pitchFamily="18" charset="0"/>
                </a:rPr>
                <a:t>Windermere Real Estate/GH LLC</a:t>
              </a:r>
              <a:endParaRPr lang="en-US" sz="1200" b="1" dirty="0">
                <a:effectLst/>
                <a:latin typeface="Proxima Nova" panose="02000506030000020004" pitchFamily="2" charset="0"/>
                <a:ea typeface="Calibri" panose="020F0502020204030204" pitchFamily="34" charset="0"/>
                <a:cs typeface="Times New Roman" panose="02020603050405020304" pitchFamily="18" charset="0"/>
              </a:endParaRPr>
            </a:p>
            <a:p>
              <a:r>
                <a:rPr lang="en-US" sz="1200" b="1" dirty="0">
                  <a:effectLst/>
                  <a:latin typeface="Proxima Nova" panose="02000506030000020004" pitchFamily="2" charset="0"/>
                  <a:ea typeface="Calibri" panose="020F0502020204030204" pitchFamily="34" charset="0"/>
                  <a:cs typeface="Times New Roman" panose="02020603050405020304" pitchFamily="18" charset="0"/>
                </a:rPr>
                <a:t>210 5</a:t>
              </a:r>
              <a:r>
                <a:rPr lang="en-US" sz="1200" b="1" baseline="30000" dirty="0">
                  <a:effectLst/>
                  <a:latin typeface="Proxima Nova" panose="02000506030000020004" pitchFamily="2" charset="0"/>
                  <a:ea typeface="Calibri" panose="020F0502020204030204" pitchFamily="34" charset="0"/>
                  <a:cs typeface="Times New Roman" panose="02020603050405020304" pitchFamily="18" charset="0"/>
                </a:rPr>
                <a:t>th</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Ave S Suite 102 | Edmonds, WA 98020 	</a:t>
              </a:r>
              <a:endParaRPr lang="en-US" sz="1200" b="1" dirty="0">
                <a:latin typeface="Proxima Nova" panose="02000506030000020004" pitchFamily="2" charset="0"/>
                <a:ea typeface="Calibri" panose="020F0502020204030204" pitchFamily="34" charset="0"/>
                <a:cs typeface="Times New Roman" panose="02020603050405020304" pitchFamily="18" charset="0"/>
              </a:endParaRPr>
            </a:p>
            <a:p>
              <a:r>
                <a:rPr lang="en-US" sz="1200" b="1" u="sng" dirty="0">
                  <a:solidFill>
                    <a:srgbClr val="0563C1"/>
                  </a:solidFill>
                  <a:effectLst/>
                  <a:latin typeface="Proxima Nova" panose="02000506030000020004" pitchFamily="2" charset="0"/>
                  <a:ea typeface="Calibri" panose="020F0502020204030204" pitchFamily="34" charset="0"/>
                  <a:cs typeface="Times New Roman" panose="02020603050405020304" pitchFamily="18" charset="0"/>
                  <a:hlinkClick r:id="rId4"/>
                </a:rPr>
                <a:t>edmonds@windermere.com</a:t>
              </a:r>
              <a:r>
                <a:rPr lang="en-US" sz="1200" b="1" u="sng" dirty="0">
                  <a:effectLst/>
                  <a:latin typeface="Proxima Nova" panose="02000506030000020004" pitchFamily="2" charset="0"/>
                  <a:ea typeface="Calibri" panose="020F0502020204030204" pitchFamily="34" charset="0"/>
                  <a:cs typeface="Times New Roman" panose="02020603050405020304" pitchFamily="18" charset="0"/>
                </a:rPr>
                <a:t> </a:t>
              </a:r>
              <a:r>
                <a:rPr lang="en-US" sz="1200" b="1" dirty="0">
                  <a:effectLst/>
                  <a:latin typeface="Proxima Nova" panose="02000506030000020004" pitchFamily="2" charset="0"/>
                  <a:ea typeface="Calibri" panose="020F0502020204030204" pitchFamily="34" charset="0"/>
                  <a:cs typeface="Times New Roman" panose="02020603050405020304" pitchFamily="18" charset="0"/>
                </a:rPr>
                <a:t>| 425.672.1118</a:t>
              </a:r>
              <a:endParaRPr lang="en-US" sz="1200" b="1" dirty="0"/>
            </a:p>
          </p:txBody>
        </p:sp>
        <p:sp>
          <p:nvSpPr>
            <p:cNvPr id="12" name="Right Triangle 11">
              <a:extLst>
                <a:ext uri="{FF2B5EF4-FFF2-40B4-BE49-F238E27FC236}">
                  <a16:creationId xmlns:a16="http://schemas.microsoft.com/office/drawing/2014/main" id="{13298629-823F-4762-9199-ED5FA1DC0F0A}"/>
                </a:ext>
              </a:extLst>
            </p:cNvPr>
            <p:cNvSpPr/>
            <p:nvPr/>
          </p:nvSpPr>
          <p:spPr>
            <a:xfrm rot="16200000">
              <a:off x="10274383" y="4934236"/>
              <a:ext cx="1613334" cy="2240428"/>
            </a:xfrm>
            <a:prstGeom prst="rtTriangle">
              <a:avLst/>
            </a:prstGeom>
            <a:solidFill>
              <a:srgbClr val="003057"/>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10;&#10;Description automatically generated with medium confidence">
              <a:extLst>
                <a:ext uri="{FF2B5EF4-FFF2-40B4-BE49-F238E27FC236}">
                  <a16:creationId xmlns:a16="http://schemas.microsoft.com/office/drawing/2014/main" id="{49C648D3-B211-4534-B298-562FDF689981}"/>
                </a:ext>
              </a:extLst>
            </p:cNvPr>
            <p:cNvPicPr>
              <a:picLocks noChangeAspect="1"/>
            </p:cNvPicPr>
            <p:nvPr/>
          </p:nvPicPr>
          <p:blipFill>
            <a:blip r:embed="rId5"/>
            <a:stretch>
              <a:fillRect/>
            </a:stretch>
          </p:blipFill>
          <p:spPr>
            <a:xfrm>
              <a:off x="10728287" y="5992766"/>
              <a:ext cx="1630782" cy="892530"/>
            </a:xfrm>
            <a:prstGeom prst="rect">
              <a:avLst/>
            </a:prstGeom>
          </p:spPr>
        </p:pic>
        <p:pic>
          <p:nvPicPr>
            <p:cNvPr id="14" name="Picture 13">
              <a:extLst>
                <a:ext uri="{FF2B5EF4-FFF2-40B4-BE49-F238E27FC236}">
                  <a16:creationId xmlns:a16="http://schemas.microsoft.com/office/drawing/2014/main" id="{919ECB29-BB26-46B1-8584-EBBAAF9BC961}"/>
                </a:ext>
              </a:extLst>
            </p:cNvPr>
            <p:cNvPicPr>
              <a:picLocks noChangeAspect="1"/>
            </p:cNvPicPr>
            <p:nvPr/>
          </p:nvPicPr>
          <p:blipFill>
            <a:blip r:embed="rId6"/>
            <a:stretch>
              <a:fillRect/>
            </a:stretch>
          </p:blipFill>
          <p:spPr>
            <a:xfrm>
              <a:off x="437195" y="6323740"/>
              <a:ext cx="5718273" cy="278617"/>
            </a:xfrm>
            <a:prstGeom prst="rect">
              <a:avLst/>
            </a:prstGeom>
          </p:spPr>
        </p:pic>
        <p:cxnSp>
          <p:nvCxnSpPr>
            <p:cNvPr id="15" name="Straight Connector 14">
              <a:extLst>
                <a:ext uri="{FF2B5EF4-FFF2-40B4-BE49-F238E27FC236}">
                  <a16:creationId xmlns:a16="http://schemas.microsoft.com/office/drawing/2014/main" id="{8AAF3029-BB0F-4A6F-A0FE-9B1156EC8256}"/>
                </a:ext>
              </a:extLst>
            </p:cNvPr>
            <p:cNvCxnSpPr/>
            <p:nvPr/>
          </p:nvCxnSpPr>
          <p:spPr>
            <a:xfrm>
              <a:off x="6441743" y="6208450"/>
              <a:ext cx="0" cy="5091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7" name="Picture 16" descr="A person in a suit&#10;&#10;Description automatically generated with medium confidence">
            <a:extLst>
              <a:ext uri="{FF2B5EF4-FFF2-40B4-BE49-F238E27FC236}">
                <a16:creationId xmlns:a16="http://schemas.microsoft.com/office/drawing/2014/main" id="{2C305740-BB75-42ED-B13C-7EDBA75A37E0}"/>
              </a:ext>
            </a:extLst>
          </p:cNvPr>
          <p:cNvPicPr>
            <a:picLocks noChangeAspect="1"/>
          </p:cNvPicPr>
          <p:nvPr/>
        </p:nvPicPr>
        <p:blipFill>
          <a:blip r:embed="rId7"/>
          <a:stretch>
            <a:fillRect/>
          </a:stretch>
        </p:blipFill>
        <p:spPr>
          <a:xfrm>
            <a:off x="1523780" y="680793"/>
            <a:ext cx="1772551" cy="2079455"/>
          </a:xfrm>
          <a:prstGeom prst="rect">
            <a:avLst/>
          </a:prstGeom>
        </p:spPr>
      </p:pic>
      <p:pic>
        <p:nvPicPr>
          <p:cNvPr id="19" name="Picture 18" descr="A person in a suit smiling&#10;&#10;Description automatically generated with medium confidence">
            <a:extLst>
              <a:ext uri="{FF2B5EF4-FFF2-40B4-BE49-F238E27FC236}">
                <a16:creationId xmlns:a16="http://schemas.microsoft.com/office/drawing/2014/main" id="{8AEF1CD2-510C-474F-B999-131D099171ED}"/>
              </a:ext>
            </a:extLst>
          </p:cNvPr>
          <p:cNvPicPr>
            <a:picLocks noChangeAspect="1"/>
          </p:cNvPicPr>
          <p:nvPr/>
        </p:nvPicPr>
        <p:blipFill>
          <a:blip r:embed="rId8"/>
          <a:stretch>
            <a:fillRect/>
          </a:stretch>
        </p:blipFill>
        <p:spPr>
          <a:xfrm>
            <a:off x="9156915" y="708608"/>
            <a:ext cx="1511305" cy="2116674"/>
          </a:xfrm>
          <a:prstGeom prst="rect">
            <a:avLst/>
          </a:prstGeom>
        </p:spPr>
      </p:pic>
      <p:pic>
        <p:nvPicPr>
          <p:cNvPr id="21" name="Picture 20" descr="A person smiling for the picture&#10;&#10;Description automatically generated with low confidence">
            <a:extLst>
              <a:ext uri="{FF2B5EF4-FFF2-40B4-BE49-F238E27FC236}">
                <a16:creationId xmlns:a16="http://schemas.microsoft.com/office/drawing/2014/main" id="{FBD541A4-A7B2-40EA-9FE1-1256201D5698}"/>
              </a:ext>
            </a:extLst>
          </p:cNvPr>
          <p:cNvPicPr>
            <a:picLocks noChangeAspect="1"/>
          </p:cNvPicPr>
          <p:nvPr/>
        </p:nvPicPr>
        <p:blipFill rotWithShape="1">
          <a:blip r:embed="rId9"/>
          <a:srcRect l="-23438" r="4754" b="-18683"/>
          <a:stretch/>
        </p:blipFill>
        <p:spPr>
          <a:xfrm>
            <a:off x="4731534" y="708608"/>
            <a:ext cx="2569237" cy="2332867"/>
          </a:xfrm>
          <a:prstGeom prst="rect">
            <a:avLst/>
          </a:prstGeom>
        </p:spPr>
      </p:pic>
    </p:spTree>
    <p:extLst>
      <p:ext uri="{BB962C8B-B14F-4D97-AF65-F5344CB8AC3E}">
        <p14:creationId xmlns:p14="http://schemas.microsoft.com/office/powerpoint/2010/main" val="2503765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outdoor, tree, building, street&#10;&#10;Description automatically generated">
            <a:extLst>
              <a:ext uri="{FF2B5EF4-FFF2-40B4-BE49-F238E27FC236}">
                <a16:creationId xmlns:a16="http://schemas.microsoft.com/office/drawing/2014/main" id="{DB98F105-F849-4A0B-94D1-D8BCBADBC90D}"/>
              </a:ext>
            </a:extLst>
          </p:cNvPr>
          <p:cNvPicPr>
            <a:picLocks noChangeAspect="1"/>
          </p:cNvPicPr>
          <p:nvPr/>
        </p:nvPicPr>
        <p:blipFill rotWithShape="1">
          <a:blip r:embed="rId3"/>
          <a:srcRect t="15730"/>
          <a:stretch/>
        </p:blipFill>
        <p:spPr>
          <a:xfrm>
            <a:off x="-1" y="10"/>
            <a:ext cx="12192000" cy="6857990"/>
          </a:xfrm>
          <a:prstGeom prst="rect">
            <a:avLst/>
          </a:prstGeom>
        </p:spPr>
      </p:pic>
      <p:sp>
        <p:nvSpPr>
          <p:cNvPr id="2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2EDD6FBF-286C-439C-903B-ED25012E9AA7}"/>
              </a:ext>
            </a:extLst>
          </p:cNvPr>
          <p:cNvSpPr>
            <a:spLocks noGrp="1"/>
          </p:cNvSpPr>
          <p:nvPr>
            <p:ph type="title"/>
          </p:nvPr>
        </p:nvSpPr>
        <p:spPr>
          <a:xfrm>
            <a:off x="7565571" y="3820886"/>
            <a:ext cx="4983405" cy="2270986"/>
          </a:xfrm>
          <a:prstGeom prst="ellipse">
            <a:avLst/>
          </a:prstGeom>
        </p:spPr>
        <p:txBody>
          <a:bodyPr vert="horz" lIns="91440" tIns="45720" rIns="91440" bIns="45720" rtlCol="0" anchor="b">
            <a:normAutofit fontScale="90000"/>
          </a:bodyPr>
          <a:lstStyle/>
          <a:p>
            <a:pPr algn="ctr"/>
            <a:r>
              <a:rPr lang="en-US" dirty="0">
                <a:latin typeface="Proxima Nova S Semibold" panose="02000506030000020004" pitchFamily="2" charset="0"/>
              </a:rPr>
              <a:t>WINDERMERE EDMONDS</a:t>
            </a:r>
            <a:br>
              <a:rPr lang="en-US" sz="1600" dirty="0"/>
            </a:br>
            <a:br>
              <a:rPr lang="en-US" sz="1600" dirty="0"/>
            </a:br>
            <a:r>
              <a:rPr lang="en-US" sz="1800" dirty="0">
                <a:latin typeface="Proxima Nova" panose="02000506030000020004" pitchFamily="2" charset="0"/>
              </a:rPr>
              <a:t>LIFE IS BETTER WHEN YOU </a:t>
            </a:r>
            <a:br>
              <a:rPr lang="en-US" sz="1800" dirty="0">
                <a:latin typeface="Proxima Nova" panose="02000506030000020004" pitchFamily="2" charset="0"/>
              </a:rPr>
            </a:br>
            <a:r>
              <a:rPr lang="en-US" sz="1800" dirty="0">
                <a:latin typeface="Proxima Nova" panose="02000506030000020004" pitchFamily="2" charset="0"/>
              </a:rPr>
              <a:t>LOVE WHERE YOU LIVE</a:t>
            </a:r>
          </a:p>
        </p:txBody>
      </p:sp>
      <p:cxnSp>
        <p:nvCxnSpPr>
          <p:cNvPr id="28" name="Straight Connector 28">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202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17773</TotalTime>
  <Words>2375</Words>
  <Application>Microsoft Office PowerPoint</Application>
  <PresentationFormat>Widescreen</PresentationFormat>
  <Paragraphs>441</Paragraphs>
  <Slides>17</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Arial</vt:lpstr>
      <vt:lpstr>Calibri</vt:lpstr>
      <vt:lpstr>Calibri Light</vt:lpstr>
      <vt:lpstr>Lucida Calligraphy</vt:lpstr>
      <vt:lpstr>Proxima Nova</vt:lpstr>
      <vt:lpstr>Proxima Nova A Semibold</vt:lpstr>
      <vt:lpstr>Proxima Nova S Semibold</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WINDERMERE EDMONDS  LIFE IS BETTER WHEN YOU  LOVE WHERE YOU LIVE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Hoff</dc:creator>
  <cp:lastModifiedBy>Sabina</cp:lastModifiedBy>
  <cp:revision>125</cp:revision>
  <cp:lastPrinted>2021-02-18T19:18:48Z</cp:lastPrinted>
  <dcterms:created xsi:type="dcterms:W3CDTF">2019-04-03T20:10:36Z</dcterms:created>
  <dcterms:modified xsi:type="dcterms:W3CDTF">2021-02-18T19:33:08Z</dcterms:modified>
</cp:coreProperties>
</file>